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61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6437" autoAdjust="0"/>
  </p:normalViewPr>
  <p:slideViewPr>
    <p:cSldViewPr snapToGrid="0">
      <p:cViewPr>
        <p:scale>
          <a:sx n="125" d="100"/>
          <a:sy n="125" d="100"/>
        </p:scale>
        <p:origin x="27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299C4-0FA2-42C7-8E7A-443DF9BE88D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A3BE-CE96-462F-870E-654CEDE8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B9D4-0DAC-4894-9B9F-6BCF5A43A701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EF9E-143F-4E82-8199-152DD839D58E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F615-D333-48EC-8AEC-F88DB4AF705B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FDD3-8F25-49DE-A270-13F6FBA7775A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A18A-5AB5-400D-A0B4-411CE49B3D1E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E10F-AEA0-4AD4-8FA3-D49E46AD9DA9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BC87-B96E-4482-A5F0-E796CF9602D9}" type="datetime1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1E3D-6CFC-4BB4-8A46-8D7F8F1260D6}" type="datetime1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E7AA-2493-4782-A372-A2AD52F7B803}" type="datetime1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5AA4AA-6B19-41EA-80C9-FA4359D1FA31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ED7C-BBAF-4D14-B4AA-3341758638D4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009A59-8919-4946-BF3A-4124CF66BD72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27.07.2022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angular.io/guide/pip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angular.io/guide/i18n-common-add-pack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Metin Yer Tutucusu 1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Kamil KAPLAN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27.07.2022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</a:t>
            </a:fld>
            <a:endParaRPr lang="en-US"/>
          </a:p>
        </p:txBody>
      </p:sp>
      <p:pic>
        <p:nvPicPr>
          <p:cNvPr id="6146" name="Picture 2" descr="Mobil Developer Olarak Angular Geliştirmek | by Hüseyin Serkan Özaydin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57" y="1713913"/>
            <a:ext cx="6256725" cy="32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Filmler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96462"/>
            <a:ext cx="7041704" cy="457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Pipes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Google : </a:t>
            </a:r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pipes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angular.io/guide/pipes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DatePipe</a:t>
            </a:r>
            <a:r>
              <a:rPr lang="en-US" dirty="0" smtClean="0"/>
              <a:t> </a:t>
            </a:r>
            <a:r>
              <a:rPr lang="tr-TR" dirty="0" smtClean="0"/>
              <a:t>            : b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/>
              <a:t>tarih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 smtClean="0"/>
              <a:t>biçimlendirir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UpperCasePipe</a:t>
            </a:r>
            <a:r>
              <a:rPr lang="en-US" dirty="0" smtClean="0"/>
              <a:t> </a:t>
            </a:r>
            <a:r>
              <a:rPr lang="tr-TR" dirty="0" smtClean="0"/>
              <a:t> : m</a:t>
            </a:r>
            <a:r>
              <a:rPr lang="en-US" dirty="0" err="1" smtClean="0"/>
              <a:t>etni</a:t>
            </a:r>
            <a:r>
              <a:rPr lang="en-US" dirty="0" smtClean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harfe</a:t>
            </a:r>
            <a:r>
              <a:rPr lang="en-US" dirty="0"/>
              <a:t> </a:t>
            </a:r>
            <a:r>
              <a:rPr lang="en-US" dirty="0" err="1" smtClean="0"/>
              <a:t>dönüştürür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LowerCasePipe</a:t>
            </a:r>
            <a:r>
              <a:rPr lang="en-US" dirty="0" smtClean="0"/>
              <a:t> </a:t>
            </a:r>
            <a:r>
              <a:rPr lang="tr-TR" dirty="0" smtClean="0"/>
              <a:t> : m</a:t>
            </a:r>
            <a:r>
              <a:rPr lang="en-US" dirty="0" err="1" smtClean="0"/>
              <a:t>etni</a:t>
            </a:r>
            <a:r>
              <a:rPr lang="en-US" dirty="0" smtClean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harfe</a:t>
            </a:r>
            <a:r>
              <a:rPr lang="en-US" dirty="0"/>
              <a:t> </a:t>
            </a:r>
            <a:r>
              <a:rPr lang="en-US" dirty="0" err="1" smtClean="0"/>
              <a:t>dönüştürür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CurrencyPipe</a:t>
            </a:r>
            <a:r>
              <a:rPr lang="en-US" dirty="0" smtClean="0"/>
              <a:t> </a:t>
            </a:r>
            <a:r>
              <a:rPr lang="tr-TR" dirty="0" smtClean="0"/>
              <a:t>    : b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/>
              <a:t>sayıyı</a:t>
            </a:r>
            <a:r>
              <a:rPr lang="en-US" dirty="0"/>
              <a:t> </a:t>
            </a:r>
            <a:r>
              <a:rPr lang="en-US" dirty="0" err="1" smtClean="0"/>
              <a:t>biçimlendirilmiş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para </a:t>
            </a:r>
            <a:r>
              <a:rPr lang="en-US" dirty="0" err="1" smtClean="0"/>
              <a:t>birimi</a:t>
            </a:r>
            <a:r>
              <a:rPr lang="tr-TR" dirty="0" smtClean="0"/>
              <a:t>ne </a:t>
            </a:r>
            <a:r>
              <a:rPr lang="en-US" dirty="0" err="1" smtClean="0"/>
              <a:t>dönüştürür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DecimalPipe</a:t>
            </a:r>
            <a:r>
              <a:rPr lang="en-US" dirty="0" smtClean="0"/>
              <a:t> </a:t>
            </a:r>
            <a:r>
              <a:rPr lang="tr-TR" dirty="0" smtClean="0"/>
              <a:t>      : b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sayıyı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err="1" smtClean="0"/>
              <a:t>biçimlendirilmiş</a:t>
            </a:r>
            <a:r>
              <a:rPr lang="en-US" dirty="0" smtClean="0"/>
              <a:t> </a:t>
            </a:r>
            <a:r>
              <a:rPr lang="en-US" dirty="0" err="1"/>
              <a:t>ondalık</a:t>
            </a:r>
            <a:r>
              <a:rPr lang="en-US" dirty="0"/>
              <a:t> </a:t>
            </a:r>
            <a:r>
              <a:rPr lang="en-US" dirty="0" err="1"/>
              <a:t>noktalı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dizeye</a:t>
            </a:r>
            <a:r>
              <a:rPr lang="en-US" dirty="0"/>
              <a:t> </a:t>
            </a:r>
            <a:r>
              <a:rPr lang="en-US" dirty="0" err="1" smtClean="0"/>
              <a:t>dönüştürür</a:t>
            </a:r>
            <a:r>
              <a:rPr lang="en-US" dirty="0" smtClean="0"/>
              <a:t>.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PercentPipe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       </a:t>
            </a:r>
            <a:r>
              <a:rPr lang="tr-TR" dirty="0" smtClean="0"/>
              <a:t>: b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/>
              <a:t>sayıyı</a:t>
            </a:r>
            <a:r>
              <a:rPr lang="en-US" dirty="0"/>
              <a:t>, </a:t>
            </a:r>
            <a:r>
              <a:rPr lang="en-US" dirty="0" err="1" smtClean="0"/>
              <a:t>biçimlendirilmiş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yüzde</a:t>
            </a:r>
            <a:r>
              <a:rPr lang="en-US" dirty="0"/>
              <a:t> </a:t>
            </a:r>
            <a:r>
              <a:rPr lang="en-US" dirty="0" err="1"/>
              <a:t>dizesine</a:t>
            </a:r>
            <a:r>
              <a:rPr lang="en-US" dirty="0"/>
              <a:t> </a:t>
            </a:r>
            <a:r>
              <a:rPr lang="en-US" dirty="0" err="1"/>
              <a:t>dönüştürür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/>
              <a:t>{{ </a:t>
            </a:r>
            <a:r>
              <a:rPr lang="en-US" dirty="0" err="1"/>
              <a:t>item.title</a:t>
            </a:r>
            <a:r>
              <a:rPr lang="en-US" dirty="0"/>
              <a:t> | </a:t>
            </a:r>
            <a:r>
              <a:rPr lang="en-US" dirty="0" err="1"/>
              <a:t>titlecase</a:t>
            </a:r>
            <a:r>
              <a:rPr lang="en-US" dirty="0"/>
              <a:t> </a:t>
            </a:r>
            <a:r>
              <a:rPr lang="en-US" dirty="0" smtClean="0"/>
              <a:t>}}</a:t>
            </a:r>
            <a:r>
              <a:rPr lang="tr-TR" dirty="0" smtClean="0"/>
              <a:t>     : baş harfi büyük olur diğer harfler küçük olur.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{{ </a:t>
            </a:r>
            <a:r>
              <a:rPr lang="en-US" dirty="0" err="1"/>
              <a:t>item.title</a:t>
            </a:r>
            <a:r>
              <a:rPr lang="en-US" dirty="0"/>
              <a:t> | uppercase </a:t>
            </a:r>
            <a:r>
              <a:rPr lang="en-US" dirty="0" smtClean="0"/>
              <a:t>}}</a:t>
            </a:r>
            <a:r>
              <a:rPr lang="tr-TR" dirty="0" smtClean="0"/>
              <a:t> : bütün harfler büyük olur.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{{ </a:t>
            </a:r>
            <a:r>
              <a:rPr lang="en-US" dirty="0" err="1"/>
              <a:t>item.title</a:t>
            </a:r>
            <a:r>
              <a:rPr lang="en-US" dirty="0"/>
              <a:t> | lowercase </a:t>
            </a:r>
            <a:r>
              <a:rPr lang="en-US" dirty="0" smtClean="0"/>
              <a:t>}}</a:t>
            </a:r>
            <a:r>
              <a:rPr lang="tr-TR" dirty="0" smtClean="0"/>
              <a:t> :</a:t>
            </a:r>
            <a:r>
              <a:rPr lang="tr-TR" dirty="0"/>
              <a:t> bütün harfler </a:t>
            </a:r>
            <a:r>
              <a:rPr lang="tr-TR" dirty="0" smtClean="0"/>
              <a:t>küçük </a:t>
            </a:r>
            <a:r>
              <a:rPr lang="tr-TR" dirty="0"/>
              <a:t>olur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{{ </a:t>
            </a:r>
            <a:r>
              <a:rPr lang="en-US" dirty="0" err="1"/>
              <a:t>item.datePulished</a:t>
            </a:r>
            <a:r>
              <a:rPr lang="en-US" dirty="0"/>
              <a:t> | date:</a:t>
            </a:r>
            <a:r>
              <a:rPr lang="en-US" dirty="0" smtClean="0"/>
              <a:t>'</a:t>
            </a:r>
            <a:r>
              <a:rPr lang="en-US" dirty="0" err="1" smtClean="0"/>
              <a:t>dd</a:t>
            </a:r>
            <a:r>
              <a:rPr lang="en-US" dirty="0" smtClean="0"/>
              <a:t>.</a:t>
            </a:r>
            <a:r>
              <a:rPr lang="tr-TR" dirty="0" smtClean="0"/>
              <a:t>MM</a:t>
            </a:r>
            <a:r>
              <a:rPr lang="en-US" dirty="0" smtClean="0"/>
              <a:t>.</a:t>
            </a:r>
            <a:r>
              <a:rPr lang="en-US" dirty="0" err="1" smtClean="0"/>
              <a:t>yyyy</a:t>
            </a:r>
            <a:r>
              <a:rPr lang="en-US" dirty="0"/>
              <a:t>' </a:t>
            </a:r>
            <a:r>
              <a:rPr lang="en-US" dirty="0" smtClean="0"/>
              <a:t>}}</a:t>
            </a:r>
            <a:r>
              <a:rPr lang="tr-TR" dirty="0" smtClean="0"/>
              <a:t> : </a:t>
            </a:r>
            <a:r>
              <a:rPr lang="tr-TR" dirty="0" err="1" smtClean="0"/>
              <a:t>gün.ay.yıl</a:t>
            </a:r>
            <a:r>
              <a:rPr lang="tr-TR" dirty="0" smtClean="0"/>
              <a:t> bilgisi gelsin.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{{ </a:t>
            </a:r>
            <a:r>
              <a:rPr lang="en-US" dirty="0" err="1"/>
              <a:t>item.datePulished</a:t>
            </a:r>
            <a:r>
              <a:rPr lang="en-US" dirty="0"/>
              <a:t> | </a:t>
            </a:r>
            <a:r>
              <a:rPr lang="en-US" dirty="0" err="1"/>
              <a:t>date:'short</a:t>
            </a:r>
            <a:r>
              <a:rPr lang="en-US" dirty="0"/>
              <a:t>' </a:t>
            </a:r>
            <a:r>
              <a:rPr lang="en-US" dirty="0" smtClean="0"/>
              <a:t>}}</a:t>
            </a:r>
            <a:r>
              <a:rPr lang="tr-TR" dirty="0" smtClean="0"/>
              <a:t>              : tarih ve saat bilgisi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{{ </a:t>
            </a:r>
            <a:r>
              <a:rPr lang="en-US" dirty="0" err="1"/>
              <a:t>item.datePulished</a:t>
            </a:r>
            <a:r>
              <a:rPr lang="en-US" dirty="0"/>
              <a:t> | date:'</a:t>
            </a:r>
            <a:r>
              <a:rPr lang="en-US" dirty="0" err="1"/>
              <a:t>shortDate</a:t>
            </a:r>
            <a:r>
              <a:rPr lang="en-US" dirty="0"/>
              <a:t>' </a:t>
            </a:r>
            <a:r>
              <a:rPr lang="en-US" dirty="0" smtClean="0"/>
              <a:t>}}</a:t>
            </a:r>
            <a:r>
              <a:rPr lang="tr-TR" dirty="0" smtClean="0"/>
              <a:t>     : tarih  bilgisi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3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Pipes</a:t>
            </a:r>
            <a:r>
              <a:rPr lang="tr-TR" dirty="0" smtClean="0"/>
              <a:t> - Devam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angular</a:t>
            </a:r>
            <a:r>
              <a:rPr lang="tr-TR" dirty="0" smtClean="0"/>
              <a:t> </a:t>
            </a:r>
            <a:r>
              <a:rPr lang="tr-TR" dirty="0" err="1" smtClean="0"/>
              <a:t>localization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b="1" dirty="0" err="1"/>
              <a:t>angular.json</a:t>
            </a:r>
            <a:r>
              <a:rPr lang="tr-TR" b="1" dirty="0"/>
              <a:t> </a:t>
            </a:r>
            <a:r>
              <a:rPr lang="tr-TR" dirty="0"/>
              <a:t>&gt; </a:t>
            </a:r>
            <a:endParaRPr lang="tr-TR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"</a:t>
            </a:r>
            <a:r>
              <a:rPr lang="en-US" dirty="0"/>
              <a:t>i18n": {</a:t>
            </a:r>
            <a:r>
              <a:rPr lang="tr-TR" dirty="0"/>
              <a:t> </a:t>
            </a:r>
            <a:r>
              <a:rPr lang="en-US" dirty="0"/>
              <a:t>"</a:t>
            </a:r>
            <a:r>
              <a:rPr lang="en-US" dirty="0" err="1"/>
              <a:t>sourceLocale</a:t>
            </a:r>
            <a:r>
              <a:rPr lang="en-US" dirty="0"/>
              <a:t>": "</a:t>
            </a:r>
            <a:r>
              <a:rPr lang="en-US" dirty="0" err="1"/>
              <a:t>tr</a:t>
            </a:r>
            <a:r>
              <a:rPr lang="en-US" dirty="0"/>
              <a:t>"</a:t>
            </a:r>
            <a:r>
              <a:rPr lang="tr-TR" dirty="0"/>
              <a:t> </a:t>
            </a:r>
            <a:r>
              <a:rPr lang="en-US" dirty="0"/>
              <a:t>},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angular.io/guide/i18n-common-add-package</a:t>
            </a:r>
            <a:endParaRPr lang="tr-TR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ng add @</a:t>
            </a:r>
            <a:r>
              <a:rPr lang="en-US" dirty="0" smtClean="0"/>
              <a:t>angular/localize</a:t>
            </a:r>
            <a:endParaRPr lang="tr-TR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 smtClean="0"/>
              <a:t>package.json</a:t>
            </a:r>
            <a:r>
              <a:rPr lang="tr-TR" dirty="0" smtClean="0"/>
              <a:t> &gt; 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tr-TR" dirty="0" smtClean="0"/>
              <a:t>"</a:t>
            </a:r>
            <a:r>
              <a:rPr lang="tr-TR" dirty="0" err="1"/>
              <a:t>devDependencies</a:t>
            </a:r>
            <a:r>
              <a:rPr lang="tr-TR" dirty="0"/>
              <a:t>": </a:t>
            </a:r>
            <a:r>
              <a:rPr lang="tr-TR" dirty="0" smtClean="0"/>
              <a:t>{ </a:t>
            </a:r>
            <a:r>
              <a:rPr lang="tr-TR" dirty="0"/>
              <a:t>... "@</a:t>
            </a:r>
            <a:r>
              <a:rPr lang="tr-TR" dirty="0" err="1"/>
              <a:t>angular</a:t>
            </a:r>
            <a:r>
              <a:rPr lang="tr-TR" dirty="0"/>
              <a:t>/</a:t>
            </a:r>
            <a:r>
              <a:rPr lang="tr-TR" dirty="0" err="1"/>
              <a:t>localize</a:t>
            </a:r>
            <a:r>
              <a:rPr lang="tr-TR" dirty="0"/>
              <a:t>": "^14.1.0", </a:t>
            </a:r>
            <a:r>
              <a:rPr lang="tr-TR" dirty="0" smtClean="0"/>
              <a:t>}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940" y="2712491"/>
            <a:ext cx="4680739" cy="23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Pipes</a:t>
            </a:r>
            <a:r>
              <a:rPr lang="tr-TR" dirty="0"/>
              <a:t> </a:t>
            </a:r>
            <a:r>
              <a:rPr lang="tr-TR" dirty="0" smtClean="0"/>
              <a:t>– Devam2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44253"/>
            <a:ext cx="7082893" cy="44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Custom</a:t>
            </a:r>
            <a:r>
              <a:rPr lang="tr-TR" dirty="0" smtClean="0"/>
              <a:t> </a:t>
            </a:r>
            <a:r>
              <a:rPr lang="tr-TR" dirty="0" err="1" smtClean="0"/>
              <a:t>Pipe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ng</a:t>
            </a:r>
            <a:r>
              <a:rPr lang="tr-TR" b="1" dirty="0" smtClean="0">
                <a:solidFill>
                  <a:srgbClr val="FF0000"/>
                </a:solidFill>
              </a:rPr>
              <a:t> g </a:t>
            </a:r>
            <a:r>
              <a:rPr lang="tr-TR" b="1" dirty="0" err="1" smtClean="0">
                <a:solidFill>
                  <a:srgbClr val="FF0000"/>
                </a:solidFill>
              </a:rPr>
              <a:t>pipe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summary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dirty="0" smtClean="0"/>
              <a:t>: </a:t>
            </a:r>
            <a:r>
              <a:rPr lang="tr-TR" dirty="0" err="1" smtClean="0"/>
              <a:t>Pipe’lar</a:t>
            </a:r>
            <a:r>
              <a:rPr lang="tr-TR" dirty="0" smtClean="0"/>
              <a:t> aynen </a:t>
            </a:r>
            <a:r>
              <a:rPr lang="tr-TR" dirty="0" err="1" smtClean="0"/>
              <a:t>component</a:t>
            </a:r>
            <a:r>
              <a:rPr lang="tr-TR" dirty="0" smtClean="0"/>
              <a:t> gibi «</a:t>
            </a:r>
            <a:r>
              <a:rPr lang="tr-TR" dirty="0" err="1" smtClean="0"/>
              <a:t>declaration</a:t>
            </a:r>
            <a:r>
              <a:rPr lang="tr-TR" dirty="0" smtClean="0"/>
              <a:t>» bölümüne gelir.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movies.component.html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 smtClean="0"/>
              <a:t>{{ </a:t>
            </a:r>
            <a:r>
              <a:rPr lang="en-US" dirty="0" err="1"/>
              <a:t>item.description</a:t>
            </a:r>
            <a:r>
              <a:rPr lang="en-US" dirty="0"/>
              <a:t> | summary </a:t>
            </a:r>
            <a:r>
              <a:rPr lang="en-US" dirty="0" smtClean="0"/>
              <a:t>}}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summary.pipe.ts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=&gt;</a:t>
            </a:r>
          </a:p>
          <a:p>
            <a:pPr marL="201168" lvl="1" indent="0">
              <a:buNone/>
            </a:pPr>
            <a:r>
              <a:rPr lang="en-US" sz="1400" dirty="0"/>
              <a:t>&lt;p class="card-text</a:t>
            </a:r>
            <a:r>
              <a:rPr lang="en-US" sz="1400" dirty="0" smtClean="0"/>
              <a:t>"&gt;</a:t>
            </a:r>
            <a:r>
              <a:rPr lang="tr-TR" sz="1400" dirty="0" smtClean="0"/>
              <a:t/>
            </a:r>
            <a:br>
              <a:rPr lang="tr-TR" sz="1400" dirty="0" smtClean="0"/>
            </a:br>
            <a:r>
              <a:rPr lang="tr-TR" sz="1400" dirty="0" smtClean="0"/>
              <a:t>   </a:t>
            </a:r>
            <a:r>
              <a:rPr lang="en-US" sz="1400" dirty="0" smtClean="0"/>
              <a:t>{{ </a:t>
            </a:r>
            <a:r>
              <a:rPr lang="en-US" sz="1400" dirty="0" err="1"/>
              <a:t>item.description</a:t>
            </a:r>
            <a:r>
              <a:rPr lang="en-US" sz="1400" dirty="0"/>
              <a:t> | summary: 20 </a:t>
            </a:r>
            <a:r>
              <a:rPr lang="en-US" sz="1400" dirty="0" smtClean="0"/>
              <a:t>}}</a:t>
            </a:r>
            <a:r>
              <a:rPr lang="tr-TR" sz="1400" dirty="0" smtClean="0"/>
              <a:t/>
            </a:r>
            <a:br>
              <a:rPr lang="tr-TR" sz="1400" dirty="0" smtClean="0"/>
            </a:br>
            <a:r>
              <a:rPr lang="en-US" sz="1400" dirty="0" smtClean="0"/>
              <a:t>&lt;/</a:t>
            </a:r>
            <a:r>
              <a:rPr lang="en-US" sz="1400" dirty="0"/>
              <a:t>p&gt;</a:t>
            </a:r>
          </a:p>
          <a:p>
            <a:pPr marL="201168" lvl="1" indent="0">
              <a:buNone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68" y="2588973"/>
            <a:ext cx="5204890" cy="368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Film </a:t>
            </a:r>
            <a:r>
              <a:rPr lang="tr-TR" dirty="0"/>
              <a:t>Filtreleme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1800" dirty="0"/>
              <a:t> </a:t>
            </a:r>
            <a:r>
              <a:rPr lang="tr-TR" sz="1800" dirty="0" smtClean="0">
                <a:solidFill>
                  <a:srgbClr val="FF0000"/>
                </a:solidFill>
              </a:rPr>
              <a:t>movies.component.html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div.mb-3</a:t>
            </a:r>
            <a:endParaRPr lang="tr-T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/>
              <a:t> </a:t>
            </a:r>
            <a:r>
              <a:rPr lang="en-US" sz="1800" dirty="0" err="1" smtClean="0"/>
              <a:t>input:text.form-control</a:t>
            </a:r>
            <a:endParaRPr lang="tr-TR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800" dirty="0" smtClean="0"/>
              <a:t> </a:t>
            </a:r>
            <a:r>
              <a:rPr lang="en-US" sz="1800" dirty="0" err="1" smtClean="0"/>
              <a:t>small.tex-multed</a:t>
            </a:r>
            <a:endParaRPr lang="tr-TR" sz="1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 smtClean="0"/>
              <a:t> </a:t>
            </a:r>
            <a:r>
              <a:rPr lang="en-US" sz="1600" dirty="0" smtClean="0"/>
              <a:t>&lt;</a:t>
            </a:r>
            <a:r>
              <a:rPr lang="en-US" sz="1600" dirty="0"/>
              <a:t>div class="col" </a:t>
            </a:r>
            <a:endParaRPr lang="tr-TR" sz="1600" dirty="0" smtClean="0"/>
          </a:p>
          <a:p>
            <a:pPr marL="384048" lvl="2" indent="0">
              <a:buNone/>
            </a:pPr>
            <a:r>
              <a:rPr lang="tr-TR" sz="1600" dirty="0"/>
              <a:t> </a:t>
            </a:r>
            <a:r>
              <a:rPr lang="tr-TR" sz="1600" dirty="0" smtClean="0"/>
              <a:t> </a:t>
            </a:r>
            <a:r>
              <a:rPr lang="en-US" sz="1600" dirty="0" smtClean="0"/>
              <a:t>*</a:t>
            </a:r>
            <a:r>
              <a:rPr lang="en-US" sz="1600" dirty="0" err="1"/>
              <a:t>ngFor</a:t>
            </a:r>
            <a:r>
              <a:rPr lang="en-US" sz="1600" dirty="0"/>
              <a:t>="let item of </a:t>
            </a:r>
            <a:r>
              <a:rPr lang="en-US" sz="1600" dirty="0" err="1"/>
              <a:t>populerFilmler</a:t>
            </a:r>
            <a:r>
              <a:rPr lang="en-US" sz="1600" dirty="0"/>
              <a:t> </a:t>
            </a:r>
            <a:endParaRPr lang="tr-TR" sz="1600" dirty="0" smtClean="0"/>
          </a:p>
          <a:p>
            <a:pPr marL="384048" lvl="2" indent="0">
              <a:buNone/>
            </a:pPr>
            <a:r>
              <a:rPr lang="tr-TR" sz="1600" dirty="0" smtClean="0"/>
              <a:t> 	                      </a:t>
            </a:r>
            <a:r>
              <a:rPr lang="en-US" sz="1600" dirty="0" smtClean="0"/>
              <a:t>| </a:t>
            </a:r>
            <a:r>
              <a:rPr lang="en-US" sz="1600" dirty="0" err="1"/>
              <a:t>movieFilter</a:t>
            </a:r>
            <a:r>
              <a:rPr lang="en-US" sz="1600" dirty="0"/>
              <a:t>: </a:t>
            </a:r>
            <a:r>
              <a:rPr lang="en-US" sz="1600" dirty="0" err="1"/>
              <a:t>filterText</a:t>
            </a:r>
            <a:r>
              <a:rPr lang="en-US" sz="1600" dirty="0" smtClean="0"/>
              <a:t>"&gt;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 smtClean="0"/>
              <a:t> </a:t>
            </a:r>
            <a:r>
              <a:rPr lang="en-US" sz="1600" dirty="0"/>
              <a:t>&lt;div class="card mb-3" </a:t>
            </a:r>
            <a:endParaRPr lang="tr-TR" sz="1600" dirty="0" smtClean="0"/>
          </a:p>
          <a:p>
            <a:pPr marL="201168" lvl="1" indent="0">
              <a:buNone/>
            </a:pPr>
            <a:r>
              <a:rPr lang="tr-TR" sz="1600" dirty="0"/>
              <a:t> </a:t>
            </a:r>
            <a:r>
              <a:rPr lang="tr-TR" sz="1600" dirty="0" smtClean="0"/>
              <a:t>      </a:t>
            </a:r>
            <a:r>
              <a:rPr lang="en-US" sz="1600" dirty="0" smtClean="0"/>
              <a:t>*</a:t>
            </a:r>
            <a:r>
              <a:rPr lang="en-US" sz="1600" dirty="0" err="1"/>
              <a:t>ngFor</a:t>
            </a:r>
            <a:r>
              <a:rPr lang="en-US" sz="1600" dirty="0"/>
              <a:t>="let item of movies </a:t>
            </a:r>
            <a:endParaRPr lang="tr-TR" sz="1600" dirty="0" smtClean="0"/>
          </a:p>
          <a:p>
            <a:pPr marL="201168" lvl="1" indent="0">
              <a:buNone/>
            </a:pPr>
            <a:r>
              <a:rPr lang="tr-TR" sz="1600" dirty="0"/>
              <a:t> </a:t>
            </a:r>
            <a:r>
              <a:rPr lang="tr-TR" sz="1600" dirty="0" smtClean="0"/>
              <a:t>                                    </a:t>
            </a:r>
            <a:r>
              <a:rPr lang="en-US" sz="1600" dirty="0" smtClean="0"/>
              <a:t>| </a:t>
            </a:r>
            <a:r>
              <a:rPr lang="en-US" sz="1600" dirty="0" err="1"/>
              <a:t>movieFilter</a:t>
            </a:r>
            <a:r>
              <a:rPr lang="en-US" sz="1600" dirty="0"/>
              <a:t>: </a:t>
            </a:r>
            <a:r>
              <a:rPr lang="en-US" sz="1600" dirty="0" err="1"/>
              <a:t>filterText</a:t>
            </a:r>
            <a:r>
              <a:rPr lang="en-US" sz="1600" dirty="0"/>
              <a:t>"&gt;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smtClean="0"/>
              <a:t> </a:t>
            </a:r>
            <a:r>
              <a:rPr lang="tr-TR" sz="1800" dirty="0" err="1" smtClean="0">
                <a:solidFill>
                  <a:srgbClr val="FF0000"/>
                </a:solidFill>
              </a:rPr>
              <a:t>app.modüle.ts</a:t>
            </a:r>
            <a:endParaRPr lang="tr-TR" sz="18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/>
              <a:t>declarations</a:t>
            </a:r>
            <a:r>
              <a:rPr lang="tr-TR" dirty="0"/>
              <a:t>: </a:t>
            </a:r>
            <a:r>
              <a:rPr lang="tr-TR" dirty="0" smtClean="0"/>
              <a:t>[ …, </a:t>
            </a:r>
            <a:r>
              <a:rPr lang="en-US" dirty="0" err="1" smtClean="0"/>
              <a:t>MovieFilterPipe</a:t>
            </a:r>
            <a:r>
              <a:rPr lang="tr-TR" dirty="0" smtClean="0"/>
              <a:t> 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imports: </a:t>
            </a:r>
            <a:r>
              <a:rPr lang="en-US" dirty="0" smtClean="0"/>
              <a:t>[</a:t>
            </a:r>
            <a:r>
              <a:rPr lang="tr-TR" dirty="0" smtClean="0"/>
              <a:t> …, </a:t>
            </a:r>
            <a:r>
              <a:rPr lang="en-US" dirty="0" err="1" smtClean="0"/>
              <a:t>FormsModule</a:t>
            </a:r>
            <a:r>
              <a:rPr lang="tr-TR" dirty="0"/>
              <a:t> </a:t>
            </a:r>
            <a:r>
              <a:rPr lang="tr-TR" dirty="0" smtClean="0"/>
              <a:t>]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movies.component.ts</a:t>
            </a:r>
            <a:endParaRPr lang="tr-TR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err="1"/>
              <a:t>filterText</a:t>
            </a:r>
            <a:r>
              <a:rPr lang="en-US" dirty="0"/>
              <a:t>: string = </a:t>
            </a:r>
            <a:r>
              <a:rPr lang="en-US" dirty="0" smtClean="0"/>
              <a:t>"";</a:t>
            </a: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031" y="1566328"/>
            <a:ext cx="6097649" cy="11666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031" y="2800119"/>
            <a:ext cx="6097649" cy="24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Kamil KAPLAN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27.07.2022</a:t>
            </a:r>
            <a:endParaRPr lang="tr-TR" dirty="0" smtClean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MovieApp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 smtClean="0"/>
              <a:t>  </a:t>
            </a:r>
            <a:r>
              <a:rPr lang="tr-TR" sz="2400" dirty="0" err="1" smtClean="0"/>
              <a:t>ng</a:t>
            </a:r>
            <a:r>
              <a:rPr lang="tr-TR" sz="2400" dirty="0" smtClean="0"/>
              <a:t> </a:t>
            </a:r>
            <a:r>
              <a:rPr lang="tr-TR" sz="2400" dirty="0" err="1" smtClean="0"/>
              <a:t>new</a:t>
            </a:r>
            <a:r>
              <a:rPr lang="tr-TR" sz="2400" dirty="0" smtClean="0"/>
              <a:t> </a:t>
            </a:r>
            <a:r>
              <a:rPr lang="tr-TR" sz="2400" dirty="0" err="1" smtClean="0"/>
              <a:t>movieapp</a:t>
            </a:r>
            <a:r>
              <a:rPr lang="tr-TR" sz="2400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400" dirty="0" smtClean="0"/>
              <a:t> </a:t>
            </a:r>
            <a:r>
              <a:rPr lang="tr-TR" sz="2400" dirty="0" err="1" smtClean="0"/>
              <a:t>npm</a:t>
            </a:r>
            <a:r>
              <a:rPr lang="tr-TR" sz="2400" dirty="0" smtClean="0"/>
              <a:t> i </a:t>
            </a:r>
            <a:r>
              <a:rPr lang="tr-TR" sz="2400" dirty="0" err="1" smtClean="0"/>
              <a:t>bootstrap</a:t>
            </a:r>
            <a:endParaRPr lang="tr-TR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400" dirty="0" smtClean="0"/>
              <a:t> </a:t>
            </a:r>
            <a:r>
              <a:rPr lang="tr-TR" sz="2400" dirty="0" err="1" smtClean="0"/>
              <a:t>angular.json</a:t>
            </a:r>
            <a:endParaRPr lang="tr-TR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2400" dirty="0" smtClean="0"/>
              <a:t> </a:t>
            </a:r>
            <a:r>
              <a:rPr lang="en-US" sz="2400" dirty="0" smtClean="0"/>
              <a:t>"</a:t>
            </a:r>
            <a:r>
              <a:rPr lang="en-US" sz="2400" dirty="0"/>
              <a:t>styles": </a:t>
            </a:r>
            <a:r>
              <a:rPr lang="en-US" sz="2400" dirty="0" smtClean="0"/>
              <a:t>[</a:t>
            </a:r>
            <a:r>
              <a:rPr lang="tr-TR" sz="2400" dirty="0" smtClean="0"/>
              <a:t> </a:t>
            </a:r>
            <a:r>
              <a:rPr lang="en-US" sz="2400" dirty="0" smtClean="0"/>
              <a:t>"</a:t>
            </a:r>
            <a:r>
              <a:rPr lang="en-US" sz="2400" dirty="0" err="1" smtClean="0"/>
              <a:t>node_modules</a:t>
            </a:r>
            <a:r>
              <a:rPr lang="en-US" sz="2400" dirty="0" smtClean="0"/>
              <a:t>/bootstrap/</a:t>
            </a:r>
            <a:r>
              <a:rPr lang="en-US" sz="2400" dirty="0" err="1" smtClean="0"/>
              <a:t>dist</a:t>
            </a:r>
            <a:r>
              <a:rPr lang="en-US" sz="2400" dirty="0" smtClean="0"/>
              <a:t>/</a:t>
            </a:r>
            <a:r>
              <a:rPr lang="en-US" sz="2400" dirty="0" err="1" smtClean="0"/>
              <a:t>css</a:t>
            </a:r>
            <a:r>
              <a:rPr lang="en-US" sz="2400" dirty="0" smtClean="0"/>
              <a:t>/bootstrap.min.css"</a:t>
            </a:r>
            <a:r>
              <a:rPr lang="tr-TR" sz="2400" dirty="0" smtClean="0"/>
              <a:t> </a:t>
            </a:r>
            <a:r>
              <a:rPr lang="en-US" sz="2400" dirty="0" smtClean="0"/>
              <a:t>]</a:t>
            </a:r>
            <a:endParaRPr lang="tr-TR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2400" dirty="0" smtClean="0"/>
              <a:t> </a:t>
            </a:r>
            <a:r>
              <a:rPr lang="en-US" sz="2400" dirty="0" smtClean="0"/>
              <a:t>"</a:t>
            </a:r>
            <a:r>
              <a:rPr lang="en-US" sz="2400" dirty="0"/>
              <a:t>scripts": </a:t>
            </a:r>
            <a:r>
              <a:rPr lang="en-US" sz="2400" dirty="0" smtClean="0"/>
              <a:t>[</a:t>
            </a:r>
            <a:r>
              <a:rPr lang="tr-TR" sz="2400" dirty="0" smtClean="0"/>
              <a:t> </a:t>
            </a:r>
            <a:br>
              <a:rPr lang="tr-TR" sz="2400" dirty="0" smtClean="0"/>
            </a:br>
            <a:r>
              <a:rPr lang="tr-TR" sz="2400" dirty="0" smtClean="0"/>
              <a:t>   	</a:t>
            </a:r>
            <a:r>
              <a:rPr lang="en-US" sz="2400" dirty="0" smtClean="0"/>
              <a:t>"</a:t>
            </a:r>
            <a:r>
              <a:rPr lang="en-US" sz="2400" dirty="0" err="1"/>
              <a:t>node_modules</a:t>
            </a:r>
            <a:r>
              <a:rPr lang="en-US" sz="2400" dirty="0"/>
              <a:t>/bootstrap/</a:t>
            </a:r>
            <a:r>
              <a:rPr lang="en-US" sz="2400" dirty="0" err="1"/>
              <a:t>dist</a:t>
            </a:r>
            <a:r>
              <a:rPr lang="en-US" sz="2400" dirty="0"/>
              <a:t>/</a:t>
            </a:r>
            <a:r>
              <a:rPr lang="en-US" sz="2400" dirty="0" err="1"/>
              <a:t>js</a:t>
            </a:r>
            <a:r>
              <a:rPr lang="en-US" sz="2400" dirty="0"/>
              <a:t>/bootstrap.min.js</a:t>
            </a:r>
            <a:r>
              <a:rPr lang="en-US" sz="2400" dirty="0" smtClean="0"/>
              <a:t>",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 smtClean="0"/>
              <a:t>     </a:t>
            </a:r>
            <a:r>
              <a:rPr lang="en-US" sz="2400" dirty="0" smtClean="0"/>
              <a:t>"</a:t>
            </a:r>
            <a:r>
              <a:rPr lang="en-US" sz="2400" dirty="0" err="1" smtClean="0"/>
              <a:t>node_modules</a:t>
            </a:r>
            <a:r>
              <a:rPr lang="en-US" sz="2400" dirty="0" smtClean="0"/>
              <a:t>/bootstrap/</a:t>
            </a:r>
            <a:r>
              <a:rPr lang="en-US" sz="2400" dirty="0" err="1" smtClean="0"/>
              <a:t>dist</a:t>
            </a:r>
            <a:r>
              <a:rPr lang="en-US" sz="2400" dirty="0" smtClean="0"/>
              <a:t>/</a:t>
            </a:r>
            <a:r>
              <a:rPr lang="en-US" sz="2400" dirty="0" err="1" smtClean="0"/>
              <a:t>js</a:t>
            </a:r>
            <a:r>
              <a:rPr lang="en-US" sz="2400" dirty="0" smtClean="0"/>
              <a:t>/bootstrap.bundle.js"</a:t>
            </a:r>
            <a:r>
              <a:rPr lang="tr-TR" sz="2400" dirty="0" smtClean="0"/>
              <a:t> </a:t>
            </a:r>
          </a:p>
          <a:p>
            <a:pPr marL="384048" lvl="2" indent="0">
              <a:buNone/>
            </a:pPr>
            <a:r>
              <a:rPr lang="tr-TR" sz="2400" dirty="0" smtClean="0"/>
              <a:t>     </a:t>
            </a:r>
            <a:r>
              <a:rPr lang="en-US" sz="2400" dirty="0" smtClean="0"/>
              <a:t>]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8652835" cy="45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Components - Devam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ng</a:t>
            </a:r>
            <a:r>
              <a:rPr lang="tr-TR" dirty="0" smtClean="0"/>
              <a:t> </a:t>
            </a:r>
            <a:r>
              <a:rPr lang="tr-TR" dirty="0" err="1" smtClean="0"/>
              <a:t>generate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navbar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--</a:t>
            </a:r>
            <a:r>
              <a:rPr lang="tr-TR" dirty="0" err="1" smtClean="0">
                <a:solidFill>
                  <a:srgbClr val="FF0000"/>
                </a:solidFill>
              </a:rPr>
              <a:t>skip-tests</a:t>
            </a:r>
            <a:endParaRPr lang="tr-T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ng</a:t>
            </a:r>
            <a:r>
              <a:rPr lang="tr-TR" dirty="0"/>
              <a:t> </a:t>
            </a:r>
            <a:r>
              <a:rPr lang="tr-TR" dirty="0" err="1"/>
              <a:t>generate</a:t>
            </a:r>
            <a:r>
              <a:rPr lang="tr-TR" dirty="0"/>
              <a:t> </a:t>
            </a:r>
            <a:r>
              <a:rPr lang="tr-TR" dirty="0" smtClean="0"/>
              <a:t>c </a:t>
            </a:r>
            <a:r>
              <a:rPr lang="tr-TR" dirty="0" err="1" smtClean="0"/>
              <a:t>category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 smtClean="0"/>
              <a:t>ng</a:t>
            </a:r>
            <a:r>
              <a:rPr lang="tr-TR" dirty="0" smtClean="0"/>
              <a:t> g </a:t>
            </a:r>
            <a:r>
              <a:rPr lang="tr-TR" dirty="0" err="1" smtClean="0"/>
              <a:t>componet</a:t>
            </a:r>
            <a:r>
              <a:rPr lang="tr-TR" dirty="0" smtClean="0"/>
              <a:t> </a:t>
            </a:r>
            <a:r>
              <a:rPr lang="tr-TR" dirty="0" err="1" smtClean="0"/>
              <a:t>movies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 </a:t>
            </a:r>
            <a:r>
              <a:rPr lang="tr-TR" dirty="0" err="1"/>
              <a:t>ng</a:t>
            </a:r>
            <a:r>
              <a:rPr lang="tr-TR" dirty="0"/>
              <a:t> g </a:t>
            </a:r>
            <a:r>
              <a:rPr lang="tr-TR" dirty="0" err="1"/>
              <a:t>componet</a:t>
            </a:r>
            <a:r>
              <a:rPr lang="tr-TR" dirty="0"/>
              <a:t> </a:t>
            </a:r>
            <a:r>
              <a:rPr lang="tr-TR" dirty="0" err="1" smtClean="0"/>
              <a:t>movies</a:t>
            </a:r>
            <a:r>
              <a:rPr lang="tr-TR" dirty="0" smtClean="0"/>
              <a:t>/</a:t>
            </a:r>
            <a:r>
              <a:rPr lang="tr-TR" dirty="0" err="1" smtClean="0"/>
              <a:t>movie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ng</a:t>
            </a:r>
            <a:r>
              <a:rPr lang="tr-TR" dirty="0" smtClean="0"/>
              <a:t> </a:t>
            </a:r>
            <a:r>
              <a:rPr lang="tr-TR" dirty="0"/>
              <a:t>g </a:t>
            </a:r>
            <a:r>
              <a:rPr lang="tr-TR" dirty="0" err="1"/>
              <a:t>componet</a:t>
            </a:r>
            <a:r>
              <a:rPr lang="tr-TR" dirty="0"/>
              <a:t> </a:t>
            </a:r>
            <a:r>
              <a:rPr lang="tr-TR" dirty="0" err="1" smtClean="0"/>
              <a:t>movies</a:t>
            </a:r>
            <a:r>
              <a:rPr lang="tr-TR" dirty="0" smtClean="0"/>
              <a:t>/</a:t>
            </a:r>
            <a:r>
              <a:rPr lang="tr-TR" dirty="0" err="1" smtClean="0"/>
              <a:t>movie</a:t>
            </a:r>
            <a:r>
              <a:rPr lang="tr-TR" dirty="0" smtClean="0"/>
              <a:t>/</a:t>
            </a:r>
            <a:r>
              <a:rPr lang="tr-TR" dirty="0" err="1" smtClean="0"/>
              <a:t>movie-details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 </a:t>
            </a:r>
            <a:r>
              <a:rPr lang="tr-TR" dirty="0" err="1"/>
              <a:t>ng</a:t>
            </a:r>
            <a:r>
              <a:rPr lang="tr-TR" dirty="0"/>
              <a:t> g </a:t>
            </a:r>
            <a:r>
              <a:rPr lang="tr-TR" dirty="0" err="1"/>
              <a:t>componet</a:t>
            </a:r>
            <a:r>
              <a:rPr lang="tr-TR" dirty="0"/>
              <a:t> </a:t>
            </a:r>
            <a:r>
              <a:rPr lang="tr-TR" dirty="0" err="1" smtClean="0"/>
              <a:t>footer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91" y="1845734"/>
            <a:ext cx="4014989" cy="322605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342" y="4017990"/>
            <a:ext cx="2718486" cy="22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8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App</a:t>
            </a:r>
            <a:r>
              <a:rPr lang="tr-TR" dirty="0" smtClean="0"/>
              <a:t> Tasarım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07138"/>
            <a:ext cx="6003736" cy="44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4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Bindings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06825"/>
            <a:ext cx="7255888" cy="456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Models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37361"/>
            <a:ext cx="6567624" cy="45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Templates - </a:t>
            </a:r>
            <a:r>
              <a:rPr lang="tr-TR" sz="2000" dirty="0" err="1" smtClean="0">
                <a:solidFill>
                  <a:srgbClr val="FF0000"/>
                </a:solidFill>
              </a:rPr>
              <a:t>movies.component.ts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11319"/>
            <a:ext cx="5876127" cy="45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1847</TotalTime>
  <Words>470</Words>
  <Application>Microsoft Office PowerPoint</Application>
  <PresentationFormat>Geniş ekran</PresentationFormat>
  <Paragraphs>109</Paragraphs>
  <Slides>15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Geçmişe bakış</vt:lpstr>
      <vt:lpstr>Front-End Bootcamp with Angular</vt:lpstr>
      <vt:lpstr>Front-End Bootcamp with Angular</vt:lpstr>
      <vt:lpstr>MovieApp</vt:lpstr>
      <vt:lpstr>Components</vt:lpstr>
      <vt:lpstr>Components - Devam</vt:lpstr>
      <vt:lpstr>App Tasarım</vt:lpstr>
      <vt:lpstr>Bindings</vt:lpstr>
      <vt:lpstr>Models</vt:lpstr>
      <vt:lpstr>Templates - movies.component.ts</vt:lpstr>
      <vt:lpstr>Popüler Filmler</vt:lpstr>
      <vt:lpstr>Angular Pipes</vt:lpstr>
      <vt:lpstr>Angular Pipes - Devam</vt:lpstr>
      <vt:lpstr>Angular Pipes – Devam2</vt:lpstr>
      <vt:lpstr>Custom Pipe</vt:lpstr>
      <vt:lpstr>Film Filtreleme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Bootcamp with Angular</dc:title>
  <dc:creator>umit.atas</dc:creator>
  <cp:lastModifiedBy>umit.atas</cp:lastModifiedBy>
  <cp:revision>320</cp:revision>
  <dcterms:created xsi:type="dcterms:W3CDTF">2022-07-17T17:07:44Z</dcterms:created>
  <dcterms:modified xsi:type="dcterms:W3CDTF">2022-07-29T20:14:15Z</dcterms:modified>
</cp:coreProperties>
</file>