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61" r:id="rId2"/>
    <p:sldId id="256" r:id="rId3"/>
    <p:sldId id="291" r:id="rId4"/>
    <p:sldId id="292" r:id="rId5"/>
    <p:sldId id="294" r:id="rId6"/>
    <p:sldId id="295" r:id="rId7"/>
    <p:sldId id="296" r:id="rId8"/>
    <p:sldId id="298" r:id="rId9"/>
    <p:sldId id="290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984-99C1-484C-9FDC-7469CBDFE76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2763-B7CA-4461-B074-E2E3B7FDB62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1B1-2082-4EBE-9B5E-12816A53862C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622A-7C7D-47CB-A5B7-F68B191B2D1A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EAB3-DB63-437F-83E6-BDF69955C355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E95-6672-425A-A69E-0DC30FF8B826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C551-EA2A-4C50-8EBC-5E8D0755B7B7}" type="datetime1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3669-4B97-4096-A66B-A47CA1A968F4}" type="datetime1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C67-8305-40F8-8959-AA12F8F8551E}" type="datetime1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46FD3-A208-496F-B6A1-5844474E0277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56E0-5CD3-4EA5-9610-8B2EF7DDBF9F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58414-D3AA-424A-818F-EBCFEF5AA5BC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ifyjs.com/" TargetMode="External"/><Relationship Id="rId2" Type="http://schemas.openxmlformats.org/officeDocument/2006/relationships/hyperlink" Target="https://loading.io/but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chrome.google.com/webstore/detail/json-formatter/bcjindcccaagfpapjjmafapmmgkkhgoa?hl=tr" TargetMode="External"/><Relationship Id="rId4" Type="http://schemas.openxmlformats.org/officeDocument/2006/relationships/hyperlink" Target="https://www.npmjs.com/package/northwind-back-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2.0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1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İçerik Yer Tutucusu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4307"/>
            <a:ext cx="7029770" cy="4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2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8859850" cy="35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3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1829172"/>
            <a:ext cx="6913548" cy="4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Ders - İçerik </a:t>
            </a:r>
            <a:r>
              <a:rPr lang="tr-TR" smtClean="0"/>
              <a:t>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Kullanmayı düşündüğümüz paketler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https://loading.io/button/</a:t>
            </a:r>
            <a:endParaRPr lang="tr-T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>
                <a:hlinkClick r:id="rId3"/>
              </a:rPr>
              <a:t>https://alertifyjs.com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>
                <a:hlinkClick r:id="rId4"/>
              </a:rPr>
              <a:t> 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www.npmjs.com/package/northwind-back-end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Chrome</a:t>
            </a:r>
            <a:r>
              <a:rPr lang="tr-TR" dirty="0" smtClean="0"/>
              <a:t> Extensions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chrome.google.com/webstore/detail/json-formatter/bcjindcccaagfpapjjmafapmmgkkhgoa?hl=tr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JSON </a:t>
            </a:r>
            <a:r>
              <a:rPr lang="en-US" dirty="0"/>
              <a:t>Formatter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18.07.2022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 Hatırla - Templates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27833"/>
            <a:ext cx="7923349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app.component.css : ilgili </a:t>
            </a:r>
            <a:r>
              <a:rPr lang="tr-TR" dirty="0" err="1" smtClean="0"/>
              <a:t>component</a:t>
            </a:r>
            <a:r>
              <a:rPr lang="tr-TR" dirty="0" smtClean="0"/>
              <a:t> ve onun altındaki </a:t>
            </a:r>
            <a:r>
              <a:rPr lang="tr-TR" dirty="0" err="1" smtClean="0"/>
              <a:t>componentleri</a:t>
            </a:r>
            <a:r>
              <a:rPr lang="tr-TR" dirty="0" smtClean="0"/>
              <a:t> etkiler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styles.css                   : uygulama genelini etkiler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(1) </a:t>
            </a:r>
            <a:r>
              <a:rPr lang="en-US" dirty="0" smtClean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/bootstrap@5.2.0-beta1/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integrity="sha384-0evHe/X+R7YkIZDRvuzKMRqM+OrBnVFBL6DOitfPri4tjfHxaWutUpFmBp4vmVor"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(2)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smtClean="0">
                <a:hlinkClick r:id="rId3"/>
              </a:rPr>
              <a:t>bootstrap@5.2.0</a:t>
            </a:r>
            <a:r>
              <a:rPr lang="tr-TR" dirty="0" smtClean="0"/>
              <a:t> </a:t>
            </a:r>
            <a:r>
              <a:rPr lang="tr-TR" b="1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styles.css &gt; </a:t>
            </a: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");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(3)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bootstrap@5.2.0</a:t>
            </a:r>
            <a:r>
              <a:rPr lang="tr-TR" dirty="0"/>
              <a:t> </a:t>
            </a:r>
            <a:r>
              <a:rPr lang="tr-TR" b="1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angular.json</a:t>
            </a:r>
            <a:r>
              <a:rPr lang="tr-TR" dirty="0" smtClean="0"/>
              <a:t> </a:t>
            </a:r>
            <a:r>
              <a:rPr lang="en-US" dirty="0"/>
              <a:t>"styles": </a:t>
            </a:r>
            <a:r>
              <a:rPr lang="tr-TR" dirty="0" smtClean="0"/>
              <a:t>						                                                                          </a:t>
            </a:r>
            <a:r>
              <a:rPr lang="en-US" dirty="0" smtClean="0"/>
              <a:t>["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"]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845734"/>
            <a:ext cx="7140866" cy="4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19939"/>
            <a:ext cx="8500069" cy="44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7037"/>
            <a:ext cx="8365744" cy="4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8467059" cy="4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8219"/>
            <a:ext cx="8284858" cy="44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</TotalTime>
  <Words>209</Words>
  <Application>Microsoft Office PowerPoint</Application>
  <PresentationFormat>Geniş ekran</PresentationFormat>
  <Paragraphs>61</Paragraphs>
  <Slides>13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Geçen Hafta Hatırla - Templates</vt:lpstr>
      <vt:lpstr>Styles</vt:lpstr>
      <vt:lpstr>Styles</vt:lpstr>
      <vt:lpstr>Styles</vt:lpstr>
      <vt:lpstr>Styles</vt:lpstr>
      <vt:lpstr>Component Ekleme</vt:lpstr>
      <vt:lpstr>Component Ekleme</vt:lpstr>
      <vt:lpstr>Ders - İçerik 1 </vt:lpstr>
      <vt:lpstr>Ders - İçerik 2 </vt:lpstr>
      <vt:lpstr>Ders - İçerik 3</vt:lpstr>
      <vt:lpstr>Ders - İçerik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194</cp:revision>
  <dcterms:created xsi:type="dcterms:W3CDTF">2022-07-17T17:07:44Z</dcterms:created>
  <dcterms:modified xsi:type="dcterms:W3CDTF">2022-07-20T20:35:57Z</dcterms:modified>
</cp:coreProperties>
</file>