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61" r:id="rId2"/>
    <p:sldId id="256" r:id="rId3"/>
    <p:sldId id="307" r:id="rId4"/>
    <p:sldId id="309" r:id="rId5"/>
    <p:sldId id="308" r:id="rId6"/>
    <p:sldId id="310" r:id="rId7"/>
    <p:sldId id="311" r:id="rId8"/>
    <p:sldId id="31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80" autoAdjust="0"/>
    <p:restoredTop sz="96437" autoAdjust="0"/>
  </p:normalViewPr>
  <p:slideViewPr>
    <p:cSldViewPr snapToGrid="0">
      <p:cViewPr varScale="1">
        <p:scale>
          <a:sx n="112" d="100"/>
          <a:sy n="112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299C4-0FA2-42C7-8E7A-443DF9BE88D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DA3BE-CE96-462F-870E-654CEDE8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35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B8E0-D19D-4736-95D5-6A18BC610D96}" type="datetime1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77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8F0FD-C9E4-45AE-9FCA-18592EFE0BF3}" type="datetime1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0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A96-2F20-4A62-8675-90D916FE4C2E}" type="datetime1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9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FE85-4F1B-40A4-8F8C-08EA2DE17FD9}" type="datetime1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8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97B2-1E23-47FC-81F7-68D66B62804F}" type="datetime1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91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E926-04D7-4D2F-8F7E-00DC9C47783E}" type="datetime1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5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71BA-F629-41B7-8708-66764EB9A4CD}" type="datetime1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29B5-57BD-4921-8B53-9A7846715F14}" type="datetime1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1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7605-3626-4F28-B129-1A274F447729}" type="datetime1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25.07.2022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CEF89D-9FB3-46DB-96F7-B948022B52C3}" type="datetime1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25.07.2022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9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19F8-BD63-4925-BADA-11BDC824A407}" type="datetime1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7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BB19A3-C3A9-4F5D-90BA-B77F15CFB3D6}" type="datetime1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25.07.2022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58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</a:t>
            </a:r>
            <a:r>
              <a:rPr lang="en-US" dirty="0" err="1"/>
              <a:t>Bootcamp</a:t>
            </a:r>
            <a:r>
              <a:rPr lang="en-US" dirty="0"/>
              <a:t> with Angular</a:t>
            </a: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Metin Yer Tutucusu 1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800" dirty="0" smtClean="0"/>
              <a:t>Kamil KAPLAN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25.07.2022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1</a:t>
            </a:fld>
            <a:endParaRPr lang="en-US"/>
          </a:p>
        </p:txBody>
      </p:sp>
      <p:pic>
        <p:nvPicPr>
          <p:cNvPr id="6146" name="Picture 2" descr="Mobil Developer Olarak Angular Geliştirmek | by Hüseyin Serkan Özaydin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357" y="1713913"/>
            <a:ext cx="6256725" cy="329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89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Front-End </a:t>
            </a:r>
            <a:r>
              <a:rPr lang="en-US" dirty="0" err="1"/>
              <a:t>Bootcamp</a:t>
            </a:r>
            <a:r>
              <a:rPr lang="en-US" dirty="0"/>
              <a:t> with Angular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Kamil KAPLAN</a:t>
            </a:r>
            <a:endParaRPr lang="en-US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25.07.2022</a:t>
            </a:r>
            <a:endParaRPr lang="tr-TR" dirty="0" smtClean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26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Two-way</a:t>
            </a:r>
            <a:r>
              <a:rPr lang="tr-TR" dirty="0" smtClean="0"/>
              <a:t> </a:t>
            </a:r>
            <a:r>
              <a:rPr lang="tr-TR" dirty="0" err="1" smtClean="0"/>
              <a:t>Binding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>
                <a:solidFill>
                  <a:schemeClr val="tx1"/>
                </a:solidFill>
              </a:rPr>
              <a:t>  </a:t>
            </a:r>
            <a:r>
              <a:rPr lang="tr-TR" dirty="0" err="1" smtClean="0">
                <a:solidFill>
                  <a:srgbClr val="FF0000"/>
                </a:solidFill>
              </a:rPr>
              <a:t>app.component.ts</a:t>
            </a:r>
            <a:endParaRPr lang="tr-TR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displayyAll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boolean</a:t>
            </a:r>
            <a:r>
              <a:rPr lang="en-US" dirty="0">
                <a:solidFill>
                  <a:schemeClr val="tx1"/>
                </a:solidFill>
              </a:rPr>
              <a:t> = false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tr-TR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smtClean="0">
                <a:solidFill>
                  <a:srgbClr val="FF0000"/>
                </a:solidFill>
              </a:rPr>
              <a:t>app.component.html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[(</a:t>
            </a:r>
            <a:r>
              <a:rPr lang="en-US" dirty="0" err="1">
                <a:solidFill>
                  <a:schemeClr val="tx1"/>
                </a:solidFill>
              </a:rPr>
              <a:t>ngModel</a:t>
            </a:r>
            <a:r>
              <a:rPr lang="en-US" dirty="0">
                <a:solidFill>
                  <a:schemeClr val="tx1"/>
                </a:solidFill>
              </a:rPr>
              <a:t>)]=</a:t>
            </a:r>
            <a:r>
              <a:rPr lang="en-US" dirty="0" smtClean="0">
                <a:solidFill>
                  <a:schemeClr val="tx1"/>
                </a:solidFill>
              </a:rPr>
              <a:t>'</a:t>
            </a:r>
            <a:r>
              <a:rPr lang="en-US" dirty="0" err="1" smtClean="0">
                <a:solidFill>
                  <a:schemeClr val="tx1"/>
                </a:solidFill>
              </a:rPr>
              <a:t>displayyAll</a:t>
            </a:r>
            <a:r>
              <a:rPr lang="en-US" dirty="0" smtClean="0">
                <a:solidFill>
                  <a:schemeClr val="tx1"/>
                </a:solidFill>
              </a:rPr>
              <a:t>‘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{{</a:t>
            </a:r>
            <a:r>
              <a:rPr lang="en-US" dirty="0" err="1">
                <a:solidFill>
                  <a:schemeClr val="tx1"/>
                </a:solidFill>
              </a:rPr>
              <a:t>displayyAll</a:t>
            </a:r>
            <a:r>
              <a:rPr lang="en-US" dirty="0" smtClean="0">
                <a:solidFill>
                  <a:schemeClr val="tx1"/>
                </a:solidFill>
              </a:rPr>
              <a:t>}}</a:t>
            </a:r>
            <a:endParaRPr lang="tr-TR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input:checkbox</a:t>
            </a:r>
            <a:endParaRPr lang="tr-TR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app.module.ts</a:t>
            </a:r>
            <a:endParaRPr lang="tr-TR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imports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FormsModule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],</a:t>
            </a:r>
            <a:endParaRPr lang="tr-TR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>
                <a:solidFill>
                  <a:schemeClr val="tx1"/>
                </a:solidFill>
              </a:rPr>
              <a:t>Herhangi bir veriye </a:t>
            </a:r>
            <a:r>
              <a:rPr lang="en-US" dirty="0" err="1" smtClean="0">
                <a:solidFill>
                  <a:srgbClr val="FF0000"/>
                </a:solidFill>
              </a:rPr>
              <a:t>ngMode</a:t>
            </a:r>
            <a:r>
              <a:rPr lang="tr-TR" dirty="0" smtClean="0">
                <a:solidFill>
                  <a:schemeClr val="tx1"/>
                </a:solidFill>
              </a:rPr>
              <a:t>l </a:t>
            </a:r>
            <a:r>
              <a:rPr lang="tr-TR" dirty="0" err="1" smtClean="0">
                <a:solidFill>
                  <a:schemeClr val="tx1"/>
                </a:solidFill>
              </a:rPr>
              <a:t>aracalığıyla</a:t>
            </a:r>
            <a:r>
              <a:rPr lang="tr-TR" dirty="0" smtClean="0">
                <a:solidFill>
                  <a:schemeClr val="tx1"/>
                </a:solidFill>
              </a:rPr>
              <a:t/>
            </a:r>
            <a:br>
              <a:rPr lang="tr-TR" dirty="0" smtClean="0">
                <a:solidFill>
                  <a:schemeClr val="tx1"/>
                </a:solidFill>
              </a:rPr>
            </a:br>
            <a:r>
              <a:rPr lang="tr-TR" dirty="0" smtClean="0">
                <a:solidFill>
                  <a:schemeClr val="tx1"/>
                </a:solidFill>
              </a:rPr>
              <a:t>bağlama işlemi yaptığımızda </a:t>
            </a:r>
            <a:r>
              <a:rPr lang="tr-TR" dirty="0" err="1" smtClean="0">
                <a:solidFill>
                  <a:schemeClr val="tx1"/>
                </a:solidFill>
              </a:rPr>
              <a:t>component’e</a:t>
            </a:r>
            <a:r>
              <a:rPr lang="tr-TR" dirty="0" smtClean="0">
                <a:solidFill>
                  <a:schemeClr val="tx1"/>
                </a:solidFill>
              </a:rPr>
              <a:t> tanımlamış </a:t>
            </a:r>
            <a:br>
              <a:rPr lang="tr-TR" dirty="0" smtClean="0">
                <a:solidFill>
                  <a:schemeClr val="tx1"/>
                </a:solidFill>
              </a:rPr>
            </a:br>
            <a:r>
              <a:rPr lang="tr-TR" dirty="0" smtClean="0">
                <a:solidFill>
                  <a:schemeClr val="tx1"/>
                </a:solidFill>
              </a:rPr>
              <a:t>olduğumuz bir değeri sayfa </a:t>
            </a:r>
            <a:r>
              <a:rPr lang="tr-TR" dirty="0" err="1" smtClean="0">
                <a:solidFill>
                  <a:schemeClr val="tx1"/>
                </a:solidFill>
              </a:rPr>
              <a:t>üzerindende</a:t>
            </a:r>
            <a:r>
              <a:rPr lang="tr-TR" dirty="0" smtClean="0">
                <a:solidFill>
                  <a:schemeClr val="tx1"/>
                </a:solidFill>
              </a:rPr>
              <a:t> değiştirme imkanımız olur.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244" y="1944747"/>
            <a:ext cx="5155239" cy="312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9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</a:t>
            </a:r>
            <a:r>
              <a:rPr lang="en-US" dirty="0" smtClean="0"/>
              <a:t>Directive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smtClean="0">
                <a:solidFill>
                  <a:srgbClr val="FF0000"/>
                </a:solidFill>
              </a:rPr>
              <a:t>app.component.html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en-US" dirty="0"/>
              <a:t>*</a:t>
            </a:r>
            <a:r>
              <a:rPr lang="en-US" dirty="0" err="1"/>
              <a:t>ngIf</a:t>
            </a:r>
            <a:r>
              <a:rPr lang="en-US" dirty="0"/>
              <a:t>="expression</a:t>
            </a:r>
            <a:r>
              <a:rPr lang="en-US" dirty="0" smtClean="0"/>
              <a:t>;</a:t>
            </a:r>
            <a:r>
              <a:rPr lang="tr-TR" dirty="0" smtClean="0"/>
              <a:t> </a:t>
            </a:r>
            <a:r>
              <a:rPr lang="en-US" dirty="0" smtClean="0"/>
              <a:t>else </a:t>
            </a:r>
            <a:r>
              <a:rPr lang="en-US" dirty="0" err="1"/>
              <a:t>templateName</a:t>
            </a:r>
            <a:r>
              <a:rPr lang="en-US" dirty="0" smtClean="0"/>
              <a:t>"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en-US" dirty="0" smtClean="0"/>
              <a:t>*</a:t>
            </a:r>
            <a:r>
              <a:rPr lang="en-US" dirty="0" err="1">
                <a:solidFill>
                  <a:srgbClr val="FF0000"/>
                </a:solidFill>
              </a:rPr>
              <a:t>ngIf</a:t>
            </a:r>
            <a:r>
              <a:rPr lang="en-US" dirty="0"/>
              <a:t>="</a:t>
            </a:r>
            <a:r>
              <a:rPr lang="en-US" dirty="0" smtClean="0"/>
              <a:t>expression</a:t>
            </a:r>
            <a:r>
              <a:rPr lang="en-US" dirty="0"/>
              <a:t>"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tr-TR" dirty="0" err="1" smtClean="0"/>
              <a:t>div.alert.alert-warning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en-US" dirty="0"/>
              <a:t>&lt;div [</a:t>
            </a:r>
            <a:r>
              <a:rPr lang="en-US" dirty="0" err="1">
                <a:solidFill>
                  <a:srgbClr val="FF0000"/>
                </a:solidFill>
              </a:rPr>
              <a:t>ngSwitch</a:t>
            </a:r>
            <a:r>
              <a:rPr lang="en-US" dirty="0"/>
              <a:t>]="</a:t>
            </a:r>
            <a:r>
              <a:rPr lang="en-US" dirty="0" err="1"/>
              <a:t>conditionExpression</a:t>
            </a:r>
            <a:r>
              <a:rPr lang="en-US" dirty="0"/>
              <a:t>"&gt;</a:t>
            </a:r>
          </a:p>
          <a:p>
            <a:pPr marL="201168" lvl="1" indent="0">
              <a:buNone/>
            </a:pPr>
            <a:r>
              <a:rPr lang="tr-TR" dirty="0" smtClean="0"/>
              <a:t>     </a:t>
            </a:r>
            <a:r>
              <a:rPr lang="en-US" dirty="0" smtClean="0"/>
              <a:t> </a:t>
            </a:r>
            <a:r>
              <a:rPr lang="tr-TR" dirty="0" smtClean="0"/>
              <a:t>  </a:t>
            </a:r>
            <a:r>
              <a:rPr lang="en-US" dirty="0" smtClean="0"/>
              <a:t>&lt;</a:t>
            </a:r>
            <a:r>
              <a:rPr lang="en-US" dirty="0"/>
              <a:t>div *</a:t>
            </a:r>
            <a:r>
              <a:rPr lang="en-US" dirty="0" err="1"/>
              <a:t>ngSwitchCase</a:t>
            </a:r>
            <a:r>
              <a:rPr lang="en-US" dirty="0"/>
              <a:t>="expression</a:t>
            </a:r>
            <a:r>
              <a:rPr lang="en-US" dirty="0" smtClean="0"/>
              <a:t>"&gt;output&lt;/</a:t>
            </a:r>
            <a:r>
              <a:rPr lang="en-US" dirty="0"/>
              <a:t>div&gt;</a:t>
            </a:r>
          </a:p>
          <a:p>
            <a:pPr marL="201168" lvl="1" indent="0">
              <a:buNone/>
            </a:pPr>
            <a:r>
              <a:rPr lang="tr-TR" dirty="0" smtClean="0"/>
              <a:t>    </a:t>
            </a:r>
            <a:r>
              <a:rPr lang="en-US" dirty="0" smtClean="0"/>
              <a:t>    </a:t>
            </a:r>
            <a:r>
              <a:rPr lang="en-US" dirty="0"/>
              <a:t>&lt;div *</a:t>
            </a:r>
            <a:r>
              <a:rPr lang="en-US" dirty="0" err="1"/>
              <a:t>ngSwitchDefault</a:t>
            </a:r>
            <a:r>
              <a:rPr lang="en-US" dirty="0"/>
              <a:t>&gt;output2&lt;/div&gt;</a:t>
            </a:r>
          </a:p>
          <a:p>
            <a:pPr marL="201168" lvl="1" indent="0">
              <a:buNone/>
            </a:pPr>
            <a:r>
              <a:rPr lang="tr-TR" dirty="0" smtClean="0"/>
              <a:t>    </a:t>
            </a:r>
            <a:r>
              <a:rPr lang="en-US" dirty="0" smtClean="0"/>
              <a:t>&lt;/div&gt;</a:t>
            </a: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en-US" dirty="0"/>
              <a:t>*</a:t>
            </a:r>
            <a:r>
              <a:rPr lang="en-US" dirty="0" err="1">
                <a:solidFill>
                  <a:srgbClr val="FF0000"/>
                </a:solidFill>
              </a:rPr>
              <a:t>ngFor</a:t>
            </a:r>
            <a:r>
              <a:rPr lang="en-US" dirty="0"/>
              <a:t>="let item of list</a:t>
            </a:r>
            <a:r>
              <a:rPr lang="en-US" dirty="0" smtClean="0"/>
              <a:t>"</a:t>
            </a:r>
            <a:r>
              <a:rPr lang="tr-TR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Angular’da</a:t>
            </a:r>
            <a:r>
              <a:rPr lang="en-US" dirty="0" smtClean="0"/>
              <a:t> </a:t>
            </a:r>
            <a:r>
              <a:rPr lang="en-US" dirty="0" err="1"/>
              <a:t>directive’ler</a:t>
            </a:r>
            <a:r>
              <a:rPr lang="en-US" dirty="0"/>
              <a:t> DOM </a:t>
            </a:r>
            <a:r>
              <a:rPr lang="en-US" dirty="0" err="1"/>
              <a:t>nesnelerini</a:t>
            </a:r>
            <a:r>
              <a:rPr lang="en-US" dirty="0"/>
              <a:t> </a:t>
            </a:r>
            <a:r>
              <a:rPr lang="en-US" dirty="0" err="1"/>
              <a:t>manipule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Angular </a:t>
            </a:r>
            <a:r>
              <a:rPr lang="en-US" dirty="0" err="1"/>
              <a:t>Directive’lerini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DOM </a:t>
            </a:r>
            <a:r>
              <a:rPr lang="en-US" dirty="0" err="1"/>
              <a:t>nesnesinin</a:t>
            </a:r>
            <a:r>
              <a:rPr lang="en-US" dirty="0"/>
              <a:t> </a:t>
            </a:r>
            <a:r>
              <a:rPr lang="en-US" dirty="0" err="1"/>
              <a:t>görünümü</a:t>
            </a:r>
            <a:r>
              <a:rPr lang="en-US" dirty="0"/>
              <a:t>, </a:t>
            </a:r>
            <a:r>
              <a:rPr lang="en-US" dirty="0" err="1"/>
              <a:t>davranışını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layout’unu</a:t>
            </a:r>
            <a:r>
              <a:rPr lang="en-US" dirty="0"/>
              <a:t> </a:t>
            </a:r>
            <a:r>
              <a:rPr lang="en-US" dirty="0" err="1"/>
              <a:t>değiştirebilmemiz</a:t>
            </a:r>
            <a:r>
              <a:rPr lang="en-US" dirty="0"/>
              <a:t> </a:t>
            </a:r>
            <a:r>
              <a:rPr lang="en-US" dirty="0" err="1"/>
              <a:t>mümkün</a:t>
            </a:r>
            <a:r>
              <a:rPr lang="en-US" dirty="0"/>
              <a:t>. </a:t>
            </a:r>
            <a:r>
              <a:rPr lang="en-US" dirty="0" err="1"/>
              <a:t>Ayrıca</a:t>
            </a:r>
            <a:r>
              <a:rPr lang="en-US" dirty="0"/>
              <a:t> </a:t>
            </a:r>
            <a:r>
              <a:rPr lang="en-US" dirty="0" err="1"/>
              <a:t>HTML’i</a:t>
            </a:r>
            <a:r>
              <a:rPr lang="en-US" dirty="0"/>
              <a:t> </a:t>
            </a:r>
            <a:r>
              <a:rPr lang="en-US" dirty="0" err="1"/>
              <a:t>genişletmemize</a:t>
            </a:r>
            <a:r>
              <a:rPr lang="en-US" dirty="0"/>
              <a:t> de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6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Directive</a:t>
            </a:r>
            <a:r>
              <a:rPr lang="tr-TR" dirty="0"/>
              <a:t> </a:t>
            </a:r>
            <a:r>
              <a:rPr lang="tr-TR" dirty="0" smtClean="0"/>
              <a:t>- Devam</a:t>
            </a:r>
            <a:endParaRPr lang="en-US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tr-TR" dirty="0" err="1" smtClean="0">
                <a:solidFill>
                  <a:srgbClr val="FF0000"/>
                </a:solidFill>
              </a:rPr>
              <a:t>attribute</a:t>
            </a:r>
            <a:r>
              <a:rPr lang="tr-TR" dirty="0" smtClean="0"/>
              <a:t> : </a:t>
            </a:r>
            <a:r>
              <a:rPr lang="en-US" dirty="0" err="1" smtClean="0"/>
              <a:t>ngClass</a:t>
            </a:r>
            <a:r>
              <a:rPr lang="en-US" dirty="0"/>
              <a:t>="</a:t>
            </a:r>
            <a:r>
              <a:rPr lang="en-US" dirty="0" err="1"/>
              <a:t>bg</a:t>
            </a:r>
            <a:r>
              <a:rPr lang="en-US" dirty="0"/>
              <a:t>-warning</a:t>
            </a:r>
            <a:r>
              <a:rPr lang="en-US" dirty="0" smtClean="0"/>
              <a:t>"</a:t>
            </a: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tr-TR" dirty="0" err="1" smtClean="0">
                <a:solidFill>
                  <a:srgbClr val="FF0000"/>
                </a:solidFill>
              </a:rPr>
              <a:t>property</a:t>
            </a:r>
            <a:r>
              <a:rPr lang="tr-TR" dirty="0" smtClean="0"/>
              <a:t> : </a:t>
            </a:r>
            <a:r>
              <a:rPr lang="en-US" dirty="0" smtClean="0"/>
              <a:t>[</a:t>
            </a:r>
            <a:r>
              <a:rPr lang="en-US" dirty="0" err="1" smtClean="0"/>
              <a:t>ngClass</a:t>
            </a:r>
            <a:r>
              <a:rPr lang="en-US" dirty="0"/>
              <a:t>]="</a:t>
            </a:r>
            <a:r>
              <a:rPr lang="en-US" dirty="0" err="1"/>
              <a:t>item.action</a:t>
            </a:r>
            <a:r>
              <a:rPr lang="en-US" dirty="0"/>
              <a:t> ? '</a:t>
            </a:r>
            <a:r>
              <a:rPr lang="en-US" dirty="0" err="1"/>
              <a:t>bg</a:t>
            </a:r>
            <a:r>
              <a:rPr lang="en-US" dirty="0"/>
              <a:t>-primary' : '</a:t>
            </a:r>
            <a:r>
              <a:rPr lang="en-US" dirty="0" err="1"/>
              <a:t>bg</a:t>
            </a:r>
            <a:r>
              <a:rPr lang="en-US" dirty="0"/>
              <a:t>-warning'"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Angular Snippets </a:t>
            </a:r>
            <a:r>
              <a:rPr lang="tr-TR" dirty="0" smtClean="0"/>
              <a:t>: </a:t>
            </a:r>
            <a:r>
              <a:rPr lang="en-US" dirty="0" smtClean="0"/>
              <a:t>[</a:t>
            </a:r>
            <a:r>
              <a:rPr lang="en-US" dirty="0" err="1"/>
              <a:t>ngClass</a:t>
            </a:r>
            <a:r>
              <a:rPr lang="en-US" dirty="0"/>
              <a:t>]="{'</a:t>
            </a:r>
            <a:r>
              <a:rPr lang="en-US" dirty="0" err="1"/>
              <a:t>bg</a:t>
            </a:r>
            <a:r>
              <a:rPr lang="en-US" dirty="0"/>
              <a:t>-warning': </a:t>
            </a:r>
            <a:r>
              <a:rPr lang="en-US" dirty="0" err="1"/>
              <a:t>item.action</a:t>
            </a:r>
            <a:r>
              <a:rPr lang="en-US" dirty="0"/>
              <a:t>, '</a:t>
            </a:r>
            <a:r>
              <a:rPr lang="en-US" dirty="0" err="1"/>
              <a:t>bg</a:t>
            </a:r>
            <a:r>
              <a:rPr lang="en-US" dirty="0"/>
              <a:t>-primary': !</a:t>
            </a:r>
            <a:r>
              <a:rPr lang="en-US" dirty="0" err="1"/>
              <a:t>item.action</a:t>
            </a:r>
            <a:r>
              <a:rPr lang="en-US" dirty="0" smtClean="0"/>
              <a:t>}</a:t>
            </a:r>
            <a:r>
              <a:rPr lang="en-US" dirty="0"/>
              <a:t> "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en-US" dirty="0"/>
              <a:t>[</a:t>
            </a:r>
            <a:r>
              <a:rPr lang="en-US" dirty="0" err="1"/>
              <a:t>ngStyle</a:t>
            </a:r>
            <a:r>
              <a:rPr lang="en-US" dirty="0"/>
              <a:t>]="{style: expression</a:t>
            </a:r>
            <a:r>
              <a:rPr lang="en-US" dirty="0" smtClean="0"/>
              <a:t>}</a:t>
            </a:r>
            <a:r>
              <a:rPr lang="tr-TR" dirty="0"/>
              <a:t> "</a:t>
            </a: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[</a:t>
            </a:r>
            <a:r>
              <a:rPr lang="tr-TR" dirty="0" err="1"/>
              <a:t>ngStyle</a:t>
            </a:r>
            <a:r>
              <a:rPr lang="tr-TR" dirty="0"/>
              <a:t>]="{'</a:t>
            </a:r>
            <a:r>
              <a:rPr lang="tr-TR" dirty="0" err="1"/>
              <a:t>backg</a:t>
            </a:r>
            <a:r>
              <a:rPr lang="tr-TR" dirty="0"/>
              <a:t>round-color':person.country === 'UK' ? '</a:t>
            </a:r>
            <a:r>
              <a:rPr lang="tr-TR" dirty="0" err="1"/>
              <a:t>green</a:t>
            </a:r>
            <a:r>
              <a:rPr lang="tr-TR" dirty="0"/>
              <a:t>' : '</a:t>
            </a:r>
            <a:r>
              <a:rPr lang="tr-TR" dirty="0" err="1"/>
              <a:t>red</a:t>
            </a:r>
            <a:r>
              <a:rPr lang="tr-TR" dirty="0"/>
              <a:t>' </a:t>
            </a:r>
            <a:r>
              <a:rPr lang="tr-TR" dirty="0" smtClean="0"/>
              <a:t>}«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en-US" dirty="0"/>
              <a:t>[</a:t>
            </a:r>
            <a:r>
              <a:rPr lang="en-US" dirty="0" err="1"/>
              <a:t>ngStyle</a:t>
            </a:r>
            <a:r>
              <a:rPr lang="en-US" dirty="0"/>
              <a:t>]="{'background-color': !</a:t>
            </a:r>
            <a:r>
              <a:rPr lang="en-US" dirty="0" err="1"/>
              <a:t>item.action</a:t>
            </a:r>
            <a:r>
              <a:rPr lang="en-US" dirty="0"/>
              <a:t> ? 'red' : 'green'}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41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NgTemplate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en-US" dirty="0" err="1" smtClean="0"/>
              <a:t>getCount</a:t>
            </a:r>
            <a:r>
              <a:rPr lang="en-US" dirty="0"/>
              <a:t>() </a:t>
            </a:r>
            <a:r>
              <a:rPr lang="en-US" dirty="0" smtClean="0"/>
              <a:t>{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en-US" dirty="0"/>
              <a:t>    return </a:t>
            </a:r>
            <a:r>
              <a:rPr lang="en-US" dirty="0" err="1" smtClean="0"/>
              <a:t>this.model.todoItems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	  </a:t>
            </a:r>
            <a:r>
              <a:rPr lang="en-US" dirty="0" smtClean="0"/>
              <a:t>.</a:t>
            </a:r>
            <a:r>
              <a:rPr lang="en-US" dirty="0"/>
              <a:t>filter(item =&gt; </a:t>
            </a:r>
            <a:r>
              <a:rPr lang="en-US" dirty="0" err="1"/>
              <a:t>item.action</a:t>
            </a:r>
            <a:r>
              <a:rPr lang="en-US" dirty="0" smtClean="0"/>
              <a:t>)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	  </a:t>
            </a:r>
            <a:r>
              <a:rPr lang="en-US" dirty="0" smtClean="0"/>
              <a:t>.</a:t>
            </a:r>
            <a:r>
              <a:rPr lang="en-US" dirty="0"/>
              <a:t>length</a:t>
            </a:r>
            <a:r>
              <a:rPr lang="en-US" dirty="0" smtClean="0"/>
              <a:t>;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en-US" dirty="0"/>
              <a:t>  </a:t>
            </a:r>
            <a:r>
              <a:rPr lang="en-US" dirty="0" smtClean="0"/>
              <a:t>}</a:t>
            </a: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app.component.html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en-US" dirty="0"/>
              <a:t>*</a:t>
            </a:r>
            <a:r>
              <a:rPr lang="en-US" dirty="0" err="1"/>
              <a:t>ngIf</a:t>
            </a:r>
            <a:r>
              <a:rPr lang="en-US" dirty="0"/>
              <a:t>="</a:t>
            </a:r>
            <a:r>
              <a:rPr lang="en-US" dirty="0" err="1"/>
              <a:t>getTodoItems</a:t>
            </a:r>
            <a:r>
              <a:rPr lang="en-US" dirty="0"/>
              <a:t>().length == </a:t>
            </a:r>
            <a:r>
              <a:rPr lang="en-US" dirty="0" smtClean="0"/>
              <a:t>0</a:t>
            </a:r>
            <a:r>
              <a:rPr lang="tr-TR" dirty="0" smtClean="0"/>
              <a:t>;</a:t>
            </a:r>
            <a:br>
              <a:rPr lang="tr-TR" dirty="0" smtClean="0"/>
            </a:br>
            <a:r>
              <a:rPr lang="tr-TR" dirty="0" smtClean="0"/>
              <a:t>	    </a:t>
            </a:r>
            <a:r>
              <a:rPr lang="en-US" dirty="0" smtClean="0"/>
              <a:t>else </a:t>
            </a:r>
            <a:r>
              <a:rPr lang="en-US" dirty="0" err="1"/>
              <a:t>itemsTemplate</a:t>
            </a:r>
            <a:r>
              <a:rPr lang="en-US" dirty="0" smtClean="0"/>
              <a:t>"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dirty="0" smtClean="0"/>
              <a:t>&lt;</a:t>
            </a:r>
            <a:r>
              <a:rPr lang="tr-TR" dirty="0" err="1" smtClean="0"/>
              <a:t>ng-template</a:t>
            </a:r>
            <a:r>
              <a:rPr lang="tr-TR" dirty="0" smtClean="0"/>
              <a:t> #</a:t>
            </a:r>
            <a:r>
              <a:rPr lang="tr-TR" dirty="0" err="1" smtClean="0"/>
              <a:t>itemsTemplate</a:t>
            </a:r>
            <a:r>
              <a:rPr lang="tr-TR" dirty="0" smtClean="0"/>
              <a:t>&gt;</a:t>
            </a:r>
            <a:br>
              <a:rPr lang="tr-TR" dirty="0" smtClean="0"/>
            </a:br>
            <a:r>
              <a:rPr lang="tr-TR" dirty="0"/>
              <a:t> </a:t>
            </a:r>
            <a:r>
              <a:rPr lang="tr-TR" dirty="0" smtClean="0"/>
              <a:t>&lt;/</a:t>
            </a:r>
            <a:r>
              <a:rPr lang="tr-TR" dirty="0" err="1" smtClean="0"/>
              <a:t>ng-template</a:t>
            </a:r>
            <a:r>
              <a:rPr lang="tr-TR" dirty="0" smtClean="0"/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en-US" dirty="0" smtClean="0"/>
              <a:t>&lt;div </a:t>
            </a:r>
            <a:r>
              <a:rPr lang="en-US" dirty="0"/>
              <a:t>class="mb-2</a:t>
            </a:r>
            <a:r>
              <a:rPr lang="en-US" dirty="0" smtClean="0"/>
              <a:t>"&gt;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        </a:t>
            </a:r>
            <a:r>
              <a:rPr lang="en-US" dirty="0" smtClean="0"/>
              <a:t>{{</a:t>
            </a:r>
            <a:r>
              <a:rPr lang="en-US" dirty="0" err="1"/>
              <a:t>getCount</a:t>
            </a:r>
            <a:r>
              <a:rPr lang="en-US" dirty="0"/>
              <a:t>()}} </a:t>
            </a:r>
            <a:r>
              <a:rPr lang="en-US" dirty="0" err="1"/>
              <a:t>görev</a:t>
            </a:r>
            <a:r>
              <a:rPr lang="en-US" dirty="0"/>
              <a:t> </a:t>
            </a:r>
            <a:r>
              <a:rPr lang="en-US" dirty="0" err="1"/>
              <a:t>tamamlandı</a:t>
            </a:r>
            <a:r>
              <a:rPr lang="en-US" dirty="0" smtClean="0"/>
              <a:t>.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   </a:t>
            </a:r>
            <a:r>
              <a:rPr lang="en-US" dirty="0" smtClean="0"/>
              <a:t>&lt;/</a:t>
            </a:r>
            <a:r>
              <a:rPr lang="en-US" dirty="0"/>
              <a:t>div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150" y="177775"/>
            <a:ext cx="5604530" cy="489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3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Class </a:t>
            </a:r>
            <a:r>
              <a:rPr lang="tr-TR" dirty="0" err="1"/>
              <a:t>Binding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a-</a:t>
            </a:r>
            <a:r>
              <a:rPr lang="tr-TR" dirty="0" err="1" smtClean="0"/>
              <a:t>class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en-US" dirty="0"/>
              <a:t>[class]="expression"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en-US" dirty="0" smtClean="0"/>
              <a:t>[</a:t>
            </a:r>
            <a:r>
              <a:rPr lang="en-US" dirty="0"/>
              <a:t>class.bg-primary]="</a:t>
            </a:r>
            <a:r>
              <a:rPr lang="en-US" dirty="0" err="1"/>
              <a:t>item.action</a:t>
            </a:r>
            <a:r>
              <a:rPr lang="en-US" dirty="0"/>
              <a:t>" [class.bg-danger]="!</a:t>
            </a:r>
            <a:r>
              <a:rPr lang="en-US" dirty="0" err="1" smtClean="0"/>
              <a:t>item.action</a:t>
            </a:r>
            <a:r>
              <a:rPr lang="en-US" dirty="0" smtClean="0"/>
              <a:t>«</a:t>
            </a: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en-US" dirty="0"/>
              <a:t>[class]="{'</a:t>
            </a:r>
            <a:r>
              <a:rPr lang="en-US" dirty="0" err="1"/>
              <a:t>bg</a:t>
            </a:r>
            <a:r>
              <a:rPr lang="en-US" dirty="0"/>
              <a:t>-primary': </a:t>
            </a:r>
            <a:r>
              <a:rPr lang="en-US" dirty="0" err="1"/>
              <a:t>item.action</a:t>
            </a:r>
            <a:r>
              <a:rPr lang="en-US" dirty="0"/>
              <a:t>, '</a:t>
            </a:r>
            <a:r>
              <a:rPr lang="en-US" dirty="0" err="1"/>
              <a:t>bg</a:t>
            </a:r>
            <a:r>
              <a:rPr lang="en-US" dirty="0"/>
              <a:t>-danger': !</a:t>
            </a:r>
            <a:r>
              <a:rPr lang="en-US" dirty="0" err="1"/>
              <a:t>item.action</a:t>
            </a:r>
            <a:r>
              <a:rPr lang="en-US" dirty="0" smtClean="0"/>
              <a:t>}«</a:t>
            </a: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en-US" dirty="0"/>
              <a:t>[</a:t>
            </a:r>
            <a:r>
              <a:rPr lang="en-US" dirty="0" err="1"/>
              <a:t>ngClass</a:t>
            </a:r>
            <a:r>
              <a:rPr lang="en-US" dirty="0"/>
              <a:t>]="{'</a:t>
            </a:r>
            <a:r>
              <a:rPr lang="en-US" dirty="0" err="1"/>
              <a:t>bg</a:t>
            </a:r>
            <a:r>
              <a:rPr lang="en-US" dirty="0"/>
              <a:t>-warning': </a:t>
            </a:r>
            <a:r>
              <a:rPr lang="en-US" dirty="0" err="1"/>
              <a:t>item.action</a:t>
            </a:r>
            <a:r>
              <a:rPr lang="en-US" dirty="0"/>
              <a:t>, '</a:t>
            </a:r>
            <a:r>
              <a:rPr lang="en-US" dirty="0" err="1"/>
              <a:t>bg</a:t>
            </a:r>
            <a:r>
              <a:rPr lang="en-US" dirty="0"/>
              <a:t>-primary': !</a:t>
            </a:r>
            <a:r>
              <a:rPr lang="en-US" dirty="0" err="1"/>
              <a:t>item.action</a:t>
            </a:r>
            <a:r>
              <a:rPr lang="en-US" dirty="0"/>
              <a:t>} "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app.component.ts</a:t>
            </a:r>
            <a:endParaRPr lang="tr-TR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err="1" smtClean="0"/>
              <a:t>inputText</a:t>
            </a:r>
            <a:r>
              <a:rPr lang="tr-TR" dirty="0"/>
              <a:t>: </a:t>
            </a:r>
            <a:r>
              <a:rPr lang="tr-TR" dirty="0" err="1"/>
              <a:t>string</a:t>
            </a:r>
            <a:r>
              <a:rPr lang="tr-TR" dirty="0"/>
              <a:t> = </a:t>
            </a:r>
            <a:r>
              <a:rPr lang="tr-TR" dirty="0" smtClean="0"/>
              <a:t>"";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err="1" smtClean="0"/>
              <a:t>getBtnClasses</a:t>
            </a:r>
            <a:r>
              <a:rPr lang="tr-TR" dirty="0"/>
              <a:t>() </a:t>
            </a:r>
            <a:r>
              <a:rPr lang="tr-TR" dirty="0" smtClean="0"/>
              <a:t>{ </a:t>
            </a:r>
            <a:br>
              <a:rPr lang="tr-TR" dirty="0" smtClean="0"/>
            </a:br>
            <a:r>
              <a:rPr lang="tr-TR" dirty="0" smtClean="0"/>
              <a:t>  </a:t>
            </a:r>
            <a:r>
              <a:rPr lang="tr-TR" dirty="0" err="1" smtClean="0"/>
              <a:t>return</a:t>
            </a:r>
            <a:r>
              <a:rPr lang="tr-TR" dirty="0" smtClean="0"/>
              <a:t> { </a:t>
            </a:r>
            <a:br>
              <a:rPr lang="tr-TR" dirty="0" smtClean="0"/>
            </a:br>
            <a:r>
              <a:rPr lang="tr-TR" dirty="0" smtClean="0"/>
              <a:t>    '</a:t>
            </a:r>
            <a:r>
              <a:rPr lang="tr-TR" dirty="0" err="1" smtClean="0"/>
              <a:t>disabled</a:t>
            </a:r>
            <a:r>
              <a:rPr lang="tr-TR" dirty="0"/>
              <a:t>': </a:t>
            </a:r>
            <a:r>
              <a:rPr lang="tr-TR" dirty="0" err="1"/>
              <a:t>this.inputText.length</a:t>
            </a:r>
            <a:r>
              <a:rPr lang="tr-TR" dirty="0"/>
              <a:t> == 0</a:t>
            </a:r>
            <a:r>
              <a:rPr lang="tr-TR" dirty="0" smtClean="0"/>
              <a:t>, </a:t>
            </a:r>
            <a:br>
              <a:rPr lang="tr-TR" dirty="0" smtClean="0"/>
            </a:br>
            <a:r>
              <a:rPr lang="tr-TR" dirty="0" smtClean="0"/>
              <a:t>    '</a:t>
            </a:r>
            <a:r>
              <a:rPr lang="tr-TR" dirty="0" err="1" smtClean="0"/>
              <a:t>btn-secondary</a:t>
            </a:r>
            <a:r>
              <a:rPr lang="tr-TR" dirty="0"/>
              <a:t>': </a:t>
            </a:r>
            <a:r>
              <a:rPr lang="tr-TR" dirty="0" err="1"/>
              <a:t>this.inputText.length</a:t>
            </a:r>
            <a:r>
              <a:rPr lang="tr-TR" dirty="0"/>
              <a:t> == 0</a:t>
            </a:r>
            <a:r>
              <a:rPr lang="tr-TR" dirty="0" smtClean="0"/>
              <a:t>,      </a:t>
            </a:r>
            <a:br>
              <a:rPr lang="tr-TR" dirty="0" smtClean="0"/>
            </a:br>
            <a:r>
              <a:rPr lang="tr-TR" dirty="0" smtClean="0"/>
              <a:t>    '</a:t>
            </a:r>
            <a:r>
              <a:rPr lang="tr-TR" dirty="0" err="1" smtClean="0"/>
              <a:t>btn-primary</a:t>
            </a:r>
            <a:r>
              <a:rPr lang="tr-TR" dirty="0"/>
              <a:t>': </a:t>
            </a:r>
            <a:r>
              <a:rPr lang="tr-TR" dirty="0" err="1"/>
              <a:t>this.inputText.length</a:t>
            </a:r>
            <a:r>
              <a:rPr lang="tr-TR" dirty="0"/>
              <a:t> &gt; </a:t>
            </a:r>
            <a:r>
              <a:rPr lang="tr-TR" dirty="0" smtClean="0"/>
              <a:t>0 </a:t>
            </a:r>
            <a:br>
              <a:rPr lang="tr-TR" dirty="0" smtClean="0"/>
            </a:br>
            <a:r>
              <a:rPr lang="tr-TR" dirty="0" smtClean="0"/>
              <a:t>  } </a:t>
            </a:r>
            <a:br>
              <a:rPr lang="tr-TR" dirty="0" smtClean="0"/>
            </a:br>
            <a:r>
              <a:rPr lang="tr-TR" dirty="0" smtClean="0"/>
              <a:t>}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984" y="3710332"/>
            <a:ext cx="7588696" cy="77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6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LocalStorage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108" y="286603"/>
            <a:ext cx="4316425" cy="5986633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50" y="1845734"/>
            <a:ext cx="5391424" cy="442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3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2790</TotalTime>
  <Words>427</Words>
  <Application>Microsoft Office PowerPoint</Application>
  <PresentationFormat>Geniş ekran</PresentationFormat>
  <Paragraphs>68</Paragraphs>
  <Slides>8</Slides>
  <Notes>0</Notes>
  <HiddenSlides>1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Geçmişe bakış</vt:lpstr>
      <vt:lpstr>Front-End Bootcamp with Angular</vt:lpstr>
      <vt:lpstr>Front-End Bootcamp with Angular</vt:lpstr>
      <vt:lpstr>Two-way Binding</vt:lpstr>
      <vt:lpstr>Angular Directive </vt:lpstr>
      <vt:lpstr>Angular Directive - Devam</vt:lpstr>
      <vt:lpstr>NgTemplate</vt:lpstr>
      <vt:lpstr>Class Binding</vt:lpstr>
      <vt:lpstr>LocalStorage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Bootcamp with Angular</dc:title>
  <dc:creator>umit.atas</dc:creator>
  <cp:lastModifiedBy>umit.atas</cp:lastModifiedBy>
  <cp:revision>425</cp:revision>
  <dcterms:created xsi:type="dcterms:W3CDTF">2022-07-17T17:07:44Z</dcterms:created>
  <dcterms:modified xsi:type="dcterms:W3CDTF">2022-07-27T17:48:31Z</dcterms:modified>
</cp:coreProperties>
</file>