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A08B-A6AA-4B6E-9233-485D0DA17C1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2394-BB1C-4672-A84B-513A01B1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or: Elbow 64"/>
          <p:cNvCxnSpPr/>
          <p:nvPr/>
        </p:nvCxnSpPr>
        <p:spPr>
          <a:xfrm rot="5400000">
            <a:off x="966550" y="2333833"/>
            <a:ext cx="4613812" cy="24156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endCxn id="11" idx="2"/>
          </p:cNvCxnSpPr>
          <p:nvPr/>
        </p:nvCxnSpPr>
        <p:spPr>
          <a:xfrm rot="10800000" flipV="1">
            <a:off x="4186572" y="3751942"/>
            <a:ext cx="3367779" cy="2465977"/>
          </a:xfrm>
          <a:prstGeom prst="bentConnector4">
            <a:avLst>
              <a:gd name="adj1" fmla="val 18511"/>
              <a:gd name="adj2" fmla="val 10927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endCxn id="11" idx="3"/>
          </p:cNvCxnSpPr>
          <p:nvPr/>
        </p:nvCxnSpPr>
        <p:spPr>
          <a:xfrm rot="5400000">
            <a:off x="6296765" y="3026339"/>
            <a:ext cx="3017687" cy="299614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85735" y="731520"/>
            <a:ext cx="1591141" cy="36933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Question</a:t>
            </a:r>
          </a:p>
        </p:txBody>
      </p:sp>
      <p:sp>
        <p:nvSpPr>
          <p:cNvPr id="3" name="Rectangle: Folded Corner 2"/>
          <p:cNvSpPr/>
          <p:nvPr/>
        </p:nvSpPr>
        <p:spPr>
          <a:xfrm>
            <a:off x="8454683" y="133643"/>
            <a:ext cx="1448972" cy="110392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diabetes_questions.csv</a:t>
            </a:r>
          </a:p>
        </p:txBody>
      </p:sp>
      <p:sp>
        <p:nvSpPr>
          <p:cNvPr id="4" name="Rectangle: Folded Corner 3"/>
          <p:cNvSpPr/>
          <p:nvPr/>
        </p:nvSpPr>
        <p:spPr>
          <a:xfrm>
            <a:off x="180536" y="5250711"/>
            <a:ext cx="1392702" cy="11957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articles.csv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1909" y="1844182"/>
            <a:ext cx="1890389" cy="36933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Process Questions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6171" y="3015567"/>
            <a:ext cx="2406813" cy="64633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Merger of all questions </a:t>
            </a:r>
          </a:p>
          <a:p>
            <a:r>
              <a:rPr lang="en-US" dirty="0"/>
              <a:t>in a single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6886" y="2556190"/>
            <a:ext cx="1613583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 = #Questions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0469" y="2996978"/>
            <a:ext cx="1707199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List of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464" y="3937727"/>
            <a:ext cx="1871731" cy="36933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Query Generation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06" y="5848588"/>
            <a:ext cx="4241930" cy="36933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Passage ranking and Information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9758" y="4965281"/>
            <a:ext cx="718530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Focus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1965" y="4965281"/>
            <a:ext cx="764697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1843" y="4980520"/>
            <a:ext cx="452117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Parts of Speech tags for words In the question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3716" y="4995759"/>
            <a:ext cx="1472647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Answer Types</a:t>
            </a:r>
          </a:p>
        </p:txBody>
      </p:sp>
      <p:sp>
        <p:nvSpPr>
          <p:cNvPr id="16" name="Rectangle: Folded Corner 15"/>
          <p:cNvSpPr/>
          <p:nvPr/>
        </p:nvSpPr>
        <p:spPr>
          <a:xfrm>
            <a:off x="180536" y="906140"/>
            <a:ext cx="1392702" cy="11957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diabetes_article_sections.csv</a:t>
            </a:r>
            <a:endParaRPr lang="en-US" dirty="0"/>
          </a:p>
        </p:txBody>
      </p:sp>
      <p:sp>
        <p:nvSpPr>
          <p:cNvPr id="17" name="Rectangle: Folded Corner 16"/>
          <p:cNvSpPr/>
          <p:nvPr/>
        </p:nvSpPr>
        <p:spPr>
          <a:xfrm>
            <a:off x="1287365" y="2327645"/>
            <a:ext cx="1392702" cy="11957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non-diabetes_article_sections.csv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1499" y="4037374"/>
            <a:ext cx="796757" cy="369332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10294693" y="6100129"/>
            <a:ext cx="1392701" cy="45016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2739" y="2101894"/>
            <a:ext cx="311833" cy="1935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 flipH="1">
            <a:off x="749878" y="3523399"/>
            <a:ext cx="823360" cy="513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087726" y="1234776"/>
            <a:ext cx="9378" cy="587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9877" y="4397882"/>
            <a:ext cx="0" cy="967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346917" y="4367124"/>
            <a:ext cx="30479" cy="628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9291" y="4307059"/>
            <a:ext cx="1627281" cy="574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>
            <a:off x="4558208" y="1184647"/>
            <a:ext cx="7122" cy="2753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72782" y="6033254"/>
            <a:ext cx="592824" cy="15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179169" y="2235089"/>
            <a:ext cx="74881" cy="379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507019" y="2224176"/>
            <a:ext cx="644890" cy="772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042298" y="2192359"/>
            <a:ext cx="397679" cy="685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763731" y="4367124"/>
            <a:ext cx="748234" cy="598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39467" y="4295193"/>
            <a:ext cx="2017954" cy="586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938720" y="5319788"/>
            <a:ext cx="9378" cy="587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146318" y="5319788"/>
            <a:ext cx="9378" cy="587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658351" y="5357053"/>
            <a:ext cx="9378" cy="587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9" idx="1"/>
          </p:cNvCxnSpPr>
          <p:nvPr/>
        </p:nvCxnSpPr>
        <p:spPr>
          <a:xfrm>
            <a:off x="4923692" y="6240360"/>
            <a:ext cx="5371001" cy="848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1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9" y="152116"/>
            <a:ext cx="11796782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139483"/>
            <a:ext cx="542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f(prefix + “diabetes” + suffix , target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308860"/>
            <a:ext cx="31050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is among</a:t>
            </a:r>
          </a:p>
          <a:p>
            <a:r>
              <a:rPr lang="en-US" dirty="0"/>
              <a:t>Intro</a:t>
            </a:r>
          </a:p>
          <a:p>
            <a:r>
              <a:rPr lang="en-US" dirty="0"/>
              <a:t>Symptoms</a:t>
            </a:r>
          </a:p>
          <a:p>
            <a:r>
              <a:rPr lang="en-US" dirty="0"/>
              <a:t>Exams and tests</a:t>
            </a:r>
          </a:p>
          <a:p>
            <a:r>
              <a:rPr lang="en-US" dirty="0" err="1"/>
              <a:t>Suppport</a:t>
            </a:r>
            <a:r>
              <a:rPr lang="en-US" dirty="0"/>
              <a:t> groups</a:t>
            </a:r>
          </a:p>
          <a:p>
            <a:r>
              <a:rPr lang="en-US" dirty="0"/>
              <a:t>Prevention</a:t>
            </a:r>
          </a:p>
          <a:p>
            <a:r>
              <a:rPr lang="en-US" dirty="0"/>
              <a:t>Treatment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Contact a medical professional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9217" y="2263140"/>
            <a:ext cx="313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Prefix could be  an  adjective immediately  before or after “diabetes” 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A  verb or number within 3 words before “diabetes”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9674" y="2817137"/>
            <a:ext cx="240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Suffix is a verb within 3 </a:t>
            </a:r>
          </a:p>
          <a:p>
            <a:r>
              <a:rPr lang="en-US" dirty="0"/>
              <a:t>words after “diabetes”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2441" y="2817136"/>
            <a:ext cx="15773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 is all nouns and verbs and words containing</a:t>
            </a:r>
          </a:p>
          <a:p>
            <a:r>
              <a:rPr lang="en-US" dirty="0"/>
              <a:t>“no” (like not, nothing, etc.) except</a:t>
            </a:r>
          </a:p>
          <a:p>
            <a:r>
              <a:rPr lang="en-US" dirty="0"/>
              <a:t>“diabetes”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1182" y="1662703"/>
            <a:ext cx="407959" cy="61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79240" y="1662703"/>
            <a:ext cx="2165039" cy="616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8847" y="1691866"/>
            <a:ext cx="1376705" cy="112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69199" y="1691866"/>
            <a:ext cx="3268364" cy="112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1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91" y="1160862"/>
            <a:ext cx="6496339" cy="30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131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Phadnis</dc:creator>
  <cp:lastModifiedBy>Akshay Phadnis</cp:lastModifiedBy>
  <cp:revision>10</cp:revision>
  <dcterms:created xsi:type="dcterms:W3CDTF">2017-03-13T22:44:24Z</dcterms:created>
  <dcterms:modified xsi:type="dcterms:W3CDTF">2017-03-14T04:21:45Z</dcterms:modified>
</cp:coreProperties>
</file>