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53b008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53b008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537b1e97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537b1e97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537b1e97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537b1e97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537b1e97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537b1e97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537b1e97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537b1e97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37b1e97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37b1e97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37b1e97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37b1e97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37b1e97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37b1e97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537b1e97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537b1e97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537b1e97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537b1e97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537b1e97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537b1e97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537b1e97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537b1e97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537b1e97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537b1e97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uciml/breast-cancer-wisconsin-data/home" TargetMode="External"/><Relationship Id="rId4" Type="http://schemas.openxmlformats.org/officeDocument/2006/relationships/hyperlink" Target="https://archive.ics.uci.edu/ml/datasets/Breast+Cancer+Wisconsin+(Diagnostic)" TargetMode="External"/><Relationship Id="rId5" Type="http://schemas.openxmlformats.org/officeDocument/2006/relationships/hyperlink" Target="http://scikit-learn.org/stable/modules/generated/sklearn.datasets.load_breast_canc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08700"/>
            <a:ext cx="4797900" cy="3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ST: BIG DATA ANALYTICS</a:t>
            </a:r>
            <a:endParaRPr b="0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(CS 696-16) (FA18) </a:t>
            </a:r>
            <a:endParaRPr b="0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“Classification and Clustering Analysis of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Breast Cancer Wisconsin (Diagnostic) Data Set”</a:t>
            </a:r>
            <a:endParaRPr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844125"/>
            <a:ext cx="4797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Submitted By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Ashok Kumar Shre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50" y="1925141"/>
            <a:ext cx="4173650" cy="2823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050" y="1980499"/>
            <a:ext cx="3980476" cy="2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/>
        </p:nvSpPr>
        <p:spPr>
          <a:xfrm>
            <a:off x="2727825" y="924925"/>
            <a:ext cx="39804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Finding optimal number of clusters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950"/>
            <a:ext cx="2383720" cy="34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537" y="836952"/>
            <a:ext cx="2317450" cy="360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105" y="860175"/>
            <a:ext cx="2317445" cy="35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550" y="866496"/>
            <a:ext cx="2317450" cy="354435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3667825" y="395650"/>
            <a:ext cx="1336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Clustering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125" y="1033488"/>
            <a:ext cx="4313946" cy="30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/>
        </p:nvSpPr>
        <p:spPr>
          <a:xfrm>
            <a:off x="3357700" y="513275"/>
            <a:ext cx="2224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Cluster Validation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Decision tree performs best for this data set.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Tuning hyperparameter to increase accuracy and overcome overfitting.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set visualized and analyzed using different clustering algorithms.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K-Means clustering performed better</a:t>
            </a:r>
            <a:r>
              <a:rPr lang="en" sz="1400">
                <a:solidFill>
                  <a:srgbClr val="000000"/>
                </a:solidFill>
              </a:rPr>
              <a:t> for this data set.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703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Breast Cancer Wisconsin (Diagnostic) Kaggle challenge:       </a:t>
            </a:r>
            <a:r>
              <a:rPr lang="en" sz="1400" u="sng">
                <a:solidFill>
                  <a:srgbClr val="1155CC"/>
                </a:solidFill>
                <a:hlinkClick r:id="rId3"/>
              </a:rPr>
              <a:t>https://www.kaggle.com/uciml/breast-cancer-wisconsin-data/home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UCI Machine Learning Repository: </a:t>
            </a:r>
            <a:r>
              <a:rPr lang="en" sz="1400" u="sng">
                <a:solidFill>
                  <a:srgbClr val="1155CC"/>
                </a:solidFill>
                <a:hlinkClick r:id="rId4"/>
              </a:rPr>
              <a:t>https://archive.ics.uci.edu/ml/datasets/Breast+Cancer+Wisconsin+(Diagnostic)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Sklearn data set: </a:t>
            </a:r>
            <a:r>
              <a:rPr lang="en" sz="1400" u="sng">
                <a:solidFill>
                  <a:srgbClr val="1155CC"/>
                </a:solidFill>
                <a:hlinkClick r:id="rId5"/>
              </a:rPr>
              <a:t>http://scikit-learn.org/stable/modules/generated/sklearn.datasets.load_breast_cancer.html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878350"/>
            <a:ext cx="70305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Introduction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Visualization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Methods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Results and Discussion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Conclusion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32900"/>
            <a:ext cx="70305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set: </a:t>
            </a:r>
            <a:r>
              <a:rPr lang="en" sz="1400">
                <a:solidFill>
                  <a:srgbClr val="000000"/>
                </a:solidFill>
              </a:rPr>
              <a:t>Breast Cancer Wisconsin (Diagnostic) data set.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Kaggle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UCI Machine Learning Repository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Sklearn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Classifiers: KNN, Logistic regression, Decision tree, Random forests, MLP and SVM.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Clustering: K-Means Clustering, Hierarchical Agglomerative Clustering and Spectral Clustering.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Preprocessing: StandardScaler.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250" y="1597875"/>
            <a:ext cx="3149875" cy="299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684375" y="1739650"/>
            <a:ext cx="51006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Attributes: 33 features: radius ,  texture, Perimeter , area, smoothness, compactness, concavity, concave points, symmetry, fractal dimension.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mean, standard error and "worst" or largest (mean of the three largest values) computed.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Class: M - Malignant, B - Benign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#Samples: 569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7" y="0"/>
            <a:ext cx="422195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722" y="0"/>
            <a:ext cx="40123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195750" y="1519525"/>
            <a:ext cx="70305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Classification algorithms: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KNN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Logistic regression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Decision tree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Random forests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MLP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SVM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Clustering algorithms: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K-Means Clustering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Hierarchical Agglomerative Clustering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Spectral Clustering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Preprocessing: StandardScaler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Discussions: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050"/>
            <a:ext cx="4388733" cy="30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725" y="1990050"/>
            <a:ext cx="4618376" cy="30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1604025" y="1597875"/>
            <a:ext cx="14007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</a:t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6041950" y="1597875"/>
            <a:ext cx="14541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900" y="774650"/>
            <a:ext cx="4771374" cy="39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/>
        </p:nvSpPr>
        <p:spPr>
          <a:xfrm>
            <a:off x="3219600" y="224525"/>
            <a:ext cx="2704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Comparing Classifiers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