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hyperlink" Target="https://www.kaggle.com/c/challenges-in-representation-learning-facial-expression-recognition-challenge/data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1209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Facial Expression Recognition using 3-layered Neural Network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450" y="1382650"/>
            <a:ext cx="948000" cy="9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850" y="1397724"/>
            <a:ext cx="948000" cy="94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0" y="1356374"/>
            <a:ext cx="989350" cy="98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0675" y="1371275"/>
            <a:ext cx="948000" cy="95952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174200" y="1329450"/>
            <a:ext cx="49032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Labels: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0=Angry, 1=Disgust, 2=Fear, 3=Happy, 4=Sad, 5=Surprise, 6=Neutral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Datasets: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MNIST, CIFAR-10, Facial Expression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0" y="2514081"/>
            <a:ext cx="2927451" cy="19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3325" y="2514075"/>
            <a:ext cx="2941212" cy="19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3250" y="2514075"/>
            <a:ext cx="2801000" cy="18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69550" y="4499150"/>
            <a:ext cx="78423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Presented By: </a:t>
            </a:r>
            <a:r>
              <a:rPr lang="en" sz="1200">
                <a:solidFill>
                  <a:schemeClr val="dk1"/>
                </a:solidFill>
              </a:rPr>
              <a:t>Ashok Kumar Shrestha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Source: </a:t>
            </a:r>
            <a:r>
              <a:rPr lang="en" sz="1000" u="sng">
                <a:solidFill>
                  <a:srgbClr val="1155CC"/>
                </a:solidFill>
                <a:hlinkClick r:id="rId10"/>
              </a:rPr>
              <a:t>https://www.kaggle.com/c/challenges-in-representation-learning-facial-expression-recognition-challenge/data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