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Han ManSeong" initials="HM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14" y="10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commentAuthors" Target="commentAuthors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258FE-086D-473C-8C78-2D53F8766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4AF465-1D92-4D2F-803C-331F2EA37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467DC9-840C-488B-84DF-CB237FC9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C7EC-492E-4160-BF7D-EBDEDB61D280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771F6E-5DD6-4820-AAF7-169E7026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0DB6F5-3C27-4295-B182-B0A2BEDE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8023-1251-41A9-91BC-4B3B5F8FB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72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593A1-33FC-40DA-95E2-59A0D1EE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3CEC53-D829-4A4F-B59A-4AEB0828C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6FCDA-B972-4AE6-9BB9-AD2969D9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C7EC-492E-4160-BF7D-EBDEDB61D280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2B0DE-9988-4106-997B-778FC786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84936-23C4-4639-83FB-DCA76D89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8023-1251-41A9-91BC-4B3B5F8FB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53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E325B9-034A-4553-99A9-91F658817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C8FD96-C24A-48E4-9F09-2EE8240B2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E0158F-6524-4DF8-8164-EEE960C8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C7EC-492E-4160-BF7D-EBDEDB61D280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BAB07-B9CA-4C24-9ACE-4133D430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0CFEB-F94C-4521-AA62-04C642B9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8023-1251-41A9-91BC-4B3B5F8FB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70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A3DFE-E688-48A4-BCA4-A7929DCC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B811E-AB0B-436A-852B-B325A5F0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44938-3B12-4952-A19D-71127DC2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C7EC-492E-4160-BF7D-EBDEDB61D280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FAB3B-2DE0-4910-9AD8-EE83674A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592E28-6E72-4CD7-88C9-C65DA837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8023-1251-41A9-91BC-4B3B5F8FB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50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57367-B07A-43BF-BB0F-9AE4CAC8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D124F-2A2F-4CB8-ABC2-910F16ECC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D896FF-2155-481B-97EB-23BFE336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C7EC-492E-4160-BF7D-EBDEDB61D280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6246A-6E8E-4151-97BE-3B60D312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F749D-5FB4-4E3B-A1CF-82DFD03F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8023-1251-41A9-91BC-4B3B5F8FB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96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EDFEF-448D-4BDD-BF4E-24A52DE2F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075DA-A3B1-4281-8DC5-BA3C3F497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C1AC29-C009-437D-BDE2-45274A0D7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018354-94C1-433C-B26C-123B3737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C7EC-492E-4160-BF7D-EBDEDB61D280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2699FF-55E7-47C3-9F62-BD3FF360F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CFF6D6-7756-4216-B670-31493644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8023-1251-41A9-91BC-4B3B5F8FB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05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79006-3384-4A14-B003-129A1DBCB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C2D5AB-B868-4FD8-8E85-639ACB0C7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98B24C-F99E-40BF-BA0B-6019692DA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DB068D-9236-44A0-A9A9-7A679E3B5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C691D1-830F-4A30-8246-C67F6F753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2567E7-CBF6-407B-9C70-8FDAFB2F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C7EC-492E-4160-BF7D-EBDEDB61D280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6D2E85-25D8-45B3-9386-2FBC0BDA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AB80D9-7291-42BE-8CC9-DB3C71E7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8023-1251-41A9-91BC-4B3B5F8FB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04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3B86E-D47C-45EF-910D-18E42AD2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CAB098-2308-4F58-8F71-4CA5DC5A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C7EC-492E-4160-BF7D-EBDEDB61D280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5E9FB2-1B50-474C-A824-CD92AB02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B2DC83-7273-40CB-9FE9-D74CAA7A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8023-1251-41A9-91BC-4B3B5F8FB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31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BFB7ED-9BD2-44E4-8EF3-3D6060D5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C7EC-492E-4160-BF7D-EBDEDB61D280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49F11A-D251-40DF-AAFD-7B0048211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3A49E7-B8E5-43C4-B294-BB4312E3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8023-1251-41A9-91BC-4B3B5F8FB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21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64DA1-1863-41EA-AE6D-D9A88196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8C30C-5508-4E59-87C8-08778E0E4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CA362C-F71A-42DA-A793-1D4EDBC2A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1D2112-786F-4646-897D-AF8A0DEF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C7EC-492E-4160-BF7D-EBDEDB61D280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AFB53-1F43-40D0-9A69-12AD326D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E5E248-C0F0-4751-9BEC-EB465205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8023-1251-41A9-91BC-4B3B5F8FB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06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13AF4-387D-47C4-A1DE-56B5999F3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8CC881-081F-42BB-B21E-7D6966694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2EC9C3-2E9D-426F-8B12-B799EBD5F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D97690-0327-4C49-A967-D833D6B8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C7EC-492E-4160-BF7D-EBDEDB61D280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D06DF9-3017-47E1-AE48-58DB4EF3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CC3472-AED5-4C65-A32D-B1CDF8BD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8023-1251-41A9-91BC-4B3B5F8FB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80455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7262B-E5E2-4B41-BA38-CB9160C6E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ED858F-662B-4C3D-B401-FD1D6CA47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EC871E-1EEA-4B7C-9650-8E8CF0045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7C7EC-492E-4160-BF7D-EBDEDB61D280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B1F18-F308-4508-840B-A37774812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6F5B9-40AB-4AF3-8600-EA9A2E84F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E8023-1251-41A9-91BC-4B3B5F8FB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06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0EC37B-98A3-44EC-B00F-158F07EC2B2A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462B2-922F-4755-A4E5-430DF9121BFB}"/>
              </a:ext>
            </a:extLst>
          </p:cNvPr>
          <p:cNvSpPr txBox="1"/>
          <p:nvPr/>
        </p:nvSpPr>
        <p:spPr>
          <a:xfrm>
            <a:off x="9863913" y="6279416"/>
            <a:ext cx="2233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민경환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 한만성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C7191B-89A8-4FC2-B0E1-BF96911E5273}"/>
              </a:ext>
            </a:extLst>
          </p:cNvPr>
          <p:cNvSpPr txBox="1"/>
          <p:nvPr/>
        </p:nvSpPr>
        <p:spPr>
          <a:xfrm>
            <a:off x="4986584" y="3013214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chemeClr val="bg1"/>
                </a:solidFill>
              </a:rPr>
              <a:t>Wn</a:t>
            </a:r>
            <a:r>
              <a:rPr lang="en-US" altLang="ko-KR" sz="4800" b="1" dirty="0" err="1"/>
              <a:t>Develop</a:t>
            </a:r>
            <a:endParaRPr lang="ko-KR" altLang="en-US" sz="4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9ED248-CECB-4387-AA49-C4E25133F69B}"/>
              </a:ext>
            </a:extLst>
          </p:cNvPr>
          <p:cNvSpPr/>
          <p:nvPr/>
        </p:nvSpPr>
        <p:spPr>
          <a:xfrm>
            <a:off x="4869467" y="3013501"/>
            <a:ext cx="3804750" cy="83099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109882-852D-4C36-888E-1CC947C59732}"/>
              </a:ext>
            </a:extLst>
          </p:cNvPr>
          <p:cNvSpPr/>
          <p:nvPr/>
        </p:nvSpPr>
        <p:spPr>
          <a:xfrm>
            <a:off x="6096000" y="3013501"/>
            <a:ext cx="2461099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193879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1"/>
            <a:ext cx="12191999" cy="9517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1298" y="148558"/>
            <a:ext cx="2009506" cy="65460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1298" y="183470"/>
            <a:ext cx="19172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아이디어</a:t>
            </a:r>
            <a:r>
              <a:rPr lang="en-US" altLang="ko-KR" sz="3200">
                <a:solidFill>
                  <a:schemeClr val="bg1"/>
                </a:solidFill>
              </a:rPr>
              <a:t>?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1298" y="1100279"/>
            <a:ext cx="11933682" cy="56091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97" y="1258659"/>
            <a:ext cx="11539438" cy="9597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3200"/>
              <a:t>턴제 보드게임을 제작</a:t>
            </a:r>
            <a:r>
              <a:rPr lang="en-US" altLang="ko-KR" sz="3200"/>
              <a:t>. </a:t>
            </a:r>
            <a:endParaRPr lang="en-US" altLang="ko-KR" sz="3200"/>
          </a:p>
          <a:p>
            <a:pPr>
              <a:lnSpc>
                <a:spcPct val="150000"/>
              </a:lnSpc>
              <a:defRPr/>
            </a:pPr>
            <a:r>
              <a:rPr lang="ko-KR" altLang="en-US" sz="3200"/>
              <a:t>매 턴마다 랜덤으로 정한 주사위에서 랜덤의 수만큼 이동</a:t>
            </a:r>
            <a:r>
              <a:rPr lang="en-US" altLang="ko-KR" sz="3200"/>
              <a:t>. </a:t>
            </a:r>
            <a:endParaRPr lang="en-US" altLang="ko-KR" sz="3200"/>
          </a:p>
          <a:p>
            <a:pPr>
              <a:lnSpc>
                <a:spcPct val="150000"/>
              </a:lnSpc>
              <a:defRPr/>
            </a:pPr>
            <a:r>
              <a:rPr lang="ko-KR" altLang="en-US" sz="3200"/>
              <a:t>첫 턴에 랜덤으로 아이템을 한 개 지급하고</a:t>
            </a:r>
            <a:r>
              <a:rPr lang="en-US" altLang="ko-KR" sz="3200"/>
              <a:t> </a:t>
            </a:r>
            <a:r>
              <a:rPr lang="ko-KR" altLang="en-US" sz="3200"/>
              <a:t>한 바퀴 돌때마다 아이템을 지급</a:t>
            </a:r>
            <a:r>
              <a:rPr lang="en-US" altLang="ko-KR" sz="3200"/>
              <a:t>.</a:t>
            </a:r>
            <a:endParaRPr lang="en-US" altLang="ko-KR" sz="3200"/>
          </a:p>
          <a:p>
            <a:pPr>
              <a:lnSpc>
                <a:spcPct val="150000"/>
              </a:lnSpc>
              <a:defRPr/>
            </a:pPr>
            <a:r>
              <a:rPr lang="ko-KR" altLang="en-US" sz="3200"/>
              <a:t>몇 바퀴를 완주하면 승리</a:t>
            </a:r>
            <a:r>
              <a:rPr lang="en-US" altLang="ko-KR" sz="3200"/>
              <a:t>.</a:t>
            </a:r>
            <a:endParaRPr lang="en-US" altLang="ko-KR" sz="3200"/>
          </a:p>
          <a:p>
            <a:pPr>
              <a:lnSpc>
                <a:spcPct val="150000"/>
              </a:lnSpc>
              <a:defRPr/>
            </a:pPr>
            <a:r>
              <a:rPr lang="en-US" altLang="ko-KR" sz="3200"/>
              <a:t>(</a:t>
            </a:r>
            <a:r>
              <a:rPr lang="ko-KR" altLang="en-US" sz="3200"/>
              <a:t>바퀴 수는 미정</a:t>
            </a:r>
            <a:r>
              <a:rPr lang="en-US" altLang="ko-KR" sz="3200"/>
              <a:t>.</a:t>
            </a:r>
            <a:endParaRPr lang="en-US" altLang="ko-KR" sz="3200"/>
          </a:p>
          <a:p>
            <a:pPr>
              <a:lnSpc>
                <a:spcPct val="150000"/>
              </a:lnSpc>
              <a:defRPr/>
            </a:pPr>
            <a:r>
              <a:rPr lang="ko-KR" altLang="en-US" sz="3200"/>
              <a:t>제작해보면서 정할 예정</a:t>
            </a:r>
            <a:r>
              <a:rPr lang="en-US" altLang="ko-KR" sz="3200"/>
              <a:t>)</a:t>
            </a:r>
            <a:endParaRPr lang="en-US" altLang="ko-KR" sz="3200"/>
          </a:p>
          <a:p>
            <a:pPr>
              <a:lnSpc>
                <a:spcPct val="150000"/>
              </a:lnSpc>
              <a:defRPr/>
            </a:pPr>
            <a:endParaRPr lang="en-US" altLang="ko-KR" sz="3200"/>
          </a:p>
          <a:p>
            <a:pPr>
              <a:lnSpc>
                <a:spcPct val="150000"/>
              </a:lnSpc>
              <a:defRPr/>
            </a:pPr>
            <a:endParaRPr lang="en-US" altLang="ko-KR" sz="3200"/>
          </a:p>
          <a:p>
            <a:pPr>
              <a:lnSpc>
                <a:spcPct val="150000"/>
              </a:lnSpc>
              <a:defRPr/>
            </a:pPr>
            <a:endParaRPr lang="en-US" altLang="ko-KR" sz="3200"/>
          </a:p>
          <a:p>
            <a:pPr>
              <a:lnSpc>
                <a:spcPct val="150000"/>
              </a:lnSpc>
              <a:defRPr/>
            </a:pPr>
            <a:endParaRPr lang="en-US" altLang="ko-KR" sz="3200"/>
          </a:p>
          <a:p>
            <a:pPr>
              <a:lnSpc>
                <a:spcPct val="150000"/>
              </a:lnSpc>
              <a:defRPr/>
            </a:pPr>
            <a:endParaRPr lang="en-US" altLang="ko-KR" sz="3200"/>
          </a:p>
          <a:p>
            <a:pPr>
              <a:lnSpc>
                <a:spcPct val="150000"/>
              </a:lnSpc>
              <a:defRPr/>
            </a:pPr>
            <a:endParaRPr lang="en-US" altLang="ko-KR" sz="3200"/>
          </a:p>
        </p:txBody>
      </p:sp>
      <p:pic>
        <p:nvPicPr>
          <p:cNvPr id="1026" name="Picture 2" descr="ë§ë¦¬ì¤ íí°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06914" y="3847225"/>
            <a:ext cx="4653729" cy="2577450"/>
          </a:xfrm>
          <a:prstGeom prst="rect">
            <a:avLst/>
          </a:prstGeom>
          <a:noFill/>
        </p:spPr>
      </p:pic>
      <p:pic>
        <p:nvPicPr>
          <p:cNvPr id="1028" name="Picture 4" descr="ëª¨ëì ë§ë¸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933298" y="3530566"/>
            <a:ext cx="4471332" cy="251512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1"/>
            <a:ext cx="12191999" cy="9517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1298" y="148558"/>
            <a:ext cx="2009506" cy="65460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1298" y="183470"/>
            <a:ext cx="19172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개발계획</a:t>
            </a:r>
            <a:r>
              <a:rPr lang="en-US" altLang="ko-KR" sz="3200">
                <a:solidFill>
                  <a:schemeClr val="bg1"/>
                </a:solidFill>
              </a:rPr>
              <a:t>?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1298" y="1100279"/>
            <a:ext cx="11933682" cy="56091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97" y="1258659"/>
            <a:ext cx="11484721" cy="4473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200"/>
              <a:t>1.</a:t>
            </a:r>
            <a:r>
              <a:rPr lang="ko-KR" altLang="en-US" sz="3200"/>
              <a:t> 아이디어 중 게임 규칙 추가 및 보강 </a:t>
            </a:r>
            <a:r>
              <a:rPr lang="en-US" altLang="ko-KR" sz="3200"/>
              <a:t>(</a:t>
            </a:r>
            <a:r>
              <a:rPr lang="ko-KR" altLang="en-US" sz="3200"/>
              <a:t>회의</a:t>
            </a:r>
            <a:r>
              <a:rPr lang="en-US" altLang="ko-KR" sz="3200"/>
              <a:t>)</a:t>
            </a:r>
            <a:r>
              <a:rPr lang="ko-KR" altLang="en-US" sz="3200"/>
              <a:t>      </a:t>
            </a:r>
            <a:r>
              <a:rPr lang="en-US" altLang="ko-KR" sz="3200"/>
              <a:t>-</a:t>
            </a:r>
            <a:r>
              <a:rPr lang="ko-KR" altLang="en-US" sz="3200"/>
              <a:t> 경환</a:t>
            </a:r>
            <a:r>
              <a:rPr lang="en-US" altLang="ko-KR" sz="3200"/>
              <a:t>,</a:t>
            </a:r>
            <a:r>
              <a:rPr lang="ko-KR" altLang="en-US" sz="3200"/>
              <a:t> 만성</a:t>
            </a:r>
            <a:endParaRPr lang="ko-KR" altLang="en-US" sz="3200"/>
          </a:p>
          <a:p>
            <a:pPr>
              <a:lnSpc>
                <a:spcPct val="150000"/>
              </a:lnSpc>
              <a:defRPr/>
            </a:pPr>
            <a:r>
              <a:rPr lang="en-US" altLang="ko-KR" sz="3200"/>
              <a:t>2. Visual Studio Code</a:t>
            </a:r>
            <a:r>
              <a:rPr lang="ko-KR" altLang="en-US" sz="3200"/>
              <a:t>를 이용한 코딩</a:t>
            </a:r>
            <a:r>
              <a:rPr lang="en-US" altLang="ko-KR" sz="3200"/>
              <a:t>(</a:t>
            </a:r>
            <a:r>
              <a:rPr lang="ko-KR" altLang="en-US" sz="3200"/>
              <a:t>게임 그래픽 개발</a:t>
            </a:r>
            <a:r>
              <a:rPr lang="en-US" altLang="ko-KR" sz="3200"/>
              <a:t>, </a:t>
            </a:r>
            <a:r>
              <a:rPr lang="ko-KR" altLang="en-US" sz="3200"/>
              <a:t>전체적인 운영방식 구현</a:t>
            </a:r>
            <a:r>
              <a:rPr lang="en-US" altLang="ko-KR" sz="3200"/>
              <a:t>)</a:t>
            </a:r>
            <a:r>
              <a:rPr lang="ko-KR" altLang="en-US" sz="3200"/>
              <a:t> 							</a:t>
            </a:r>
            <a:r>
              <a:rPr lang="en-US" altLang="ko-KR" sz="3200"/>
              <a:t>-</a:t>
            </a:r>
            <a:r>
              <a:rPr lang="ko-KR" altLang="en-US" sz="3200"/>
              <a:t> 만성</a:t>
            </a:r>
            <a:endParaRPr lang="ko-KR" altLang="en-US" sz="3200"/>
          </a:p>
          <a:p>
            <a:pPr>
              <a:lnSpc>
                <a:spcPct val="150000"/>
              </a:lnSpc>
              <a:defRPr/>
            </a:pPr>
            <a:r>
              <a:rPr lang="en-US" altLang="ko-KR" sz="3200"/>
              <a:t>3. Unity</a:t>
            </a:r>
            <a:r>
              <a:rPr lang="ko-KR" altLang="en-US" sz="3200"/>
              <a:t>를 이용한 맵</a:t>
            </a:r>
            <a:r>
              <a:rPr lang="en-US" altLang="ko-KR" sz="3200"/>
              <a:t>, </a:t>
            </a:r>
            <a:r>
              <a:rPr lang="ko-KR" altLang="en-US" sz="3200"/>
              <a:t>캐릭터</a:t>
            </a:r>
            <a:r>
              <a:rPr lang="en-US" altLang="ko-KR" sz="3200"/>
              <a:t>, </a:t>
            </a:r>
            <a:r>
              <a:rPr lang="ko-KR" altLang="en-US" sz="3200"/>
              <a:t>아이템 구현   		      </a:t>
            </a:r>
            <a:r>
              <a:rPr lang="en-US" altLang="ko-KR" sz="3200"/>
              <a:t>-</a:t>
            </a:r>
            <a:r>
              <a:rPr lang="ko-KR" altLang="en-US" sz="3200"/>
              <a:t> 경환</a:t>
            </a:r>
            <a:endParaRPr lang="ko-KR" altLang="en-US" sz="3200"/>
          </a:p>
          <a:p>
            <a:pPr>
              <a:lnSpc>
                <a:spcPct val="150000"/>
              </a:lnSpc>
              <a:defRPr/>
            </a:pPr>
            <a:r>
              <a:rPr lang="en-US" altLang="ko-KR" sz="3200"/>
              <a:t>4. </a:t>
            </a:r>
            <a:r>
              <a:rPr lang="ko-KR" altLang="en-US" sz="3200"/>
              <a:t>사운드 추가 								</a:t>
            </a:r>
            <a:r>
              <a:rPr lang="en-US" altLang="ko-KR" sz="3200"/>
              <a:t>-</a:t>
            </a:r>
            <a:r>
              <a:rPr lang="ko-KR" altLang="en-US" sz="3200"/>
              <a:t> 경환</a:t>
            </a:r>
            <a:endParaRPr lang="ko-KR" altLang="en-US" sz="3200"/>
          </a:p>
          <a:p>
            <a:pPr>
              <a:lnSpc>
                <a:spcPct val="150000"/>
              </a:lnSpc>
              <a:defRPr/>
            </a:pPr>
            <a:endParaRPr lang="en-US" altLang="ko-KR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1"/>
            <a:ext cx="12191999" cy="9517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1298" y="148558"/>
            <a:ext cx="2009506" cy="65460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1298" y="183470"/>
            <a:ext cx="19172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개발계획</a:t>
            </a:r>
            <a:r>
              <a:rPr lang="en-US" altLang="ko-KR" sz="3200">
                <a:solidFill>
                  <a:schemeClr val="bg1"/>
                </a:solidFill>
              </a:rPr>
              <a:t>?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1298" y="1100279"/>
            <a:ext cx="11933682" cy="56091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40" y="997038"/>
            <a:ext cx="11484722" cy="774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000"/>
              <a:t>9/16</a:t>
            </a:r>
            <a:r>
              <a:rPr lang="ko-KR" altLang="en-US" sz="3000"/>
              <a:t> </a:t>
            </a:r>
            <a:r>
              <a:rPr lang="en-US" altLang="ko-KR" sz="3000"/>
              <a:t>~</a:t>
            </a:r>
            <a:r>
              <a:rPr lang="ko-KR" altLang="en-US" sz="3000"/>
              <a:t> </a:t>
            </a:r>
            <a:r>
              <a:rPr lang="en-US" altLang="ko-KR" sz="3000"/>
              <a:t>9/30</a:t>
            </a:r>
            <a:r>
              <a:rPr lang="ko-KR" altLang="en-US" sz="3000"/>
              <a:t> </a:t>
            </a:r>
            <a:r>
              <a:rPr lang="en-US" altLang="ko-KR" sz="3000"/>
              <a:t>-</a:t>
            </a:r>
            <a:r>
              <a:rPr lang="ko-KR" altLang="en-US" sz="3000"/>
              <a:t> 기초적인 </a:t>
            </a:r>
            <a:r>
              <a:rPr lang="en-US" altLang="ko-KR" sz="3000"/>
              <a:t>Unity</a:t>
            </a:r>
            <a:r>
              <a:rPr lang="ko-KR" altLang="en-US" sz="3000"/>
              <a:t> 학습 </a:t>
            </a:r>
            <a:endParaRPr lang="ko-KR" altLang="en-US" sz="3000"/>
          </a:p>
        </p:txBody>
      </p:sp>
      <p:sp>
        <p:nvSpPr>
          <p:cNvPr id="10" name="TextBox 8"/>
          <p:cNvSpPr txBox="1"/>
          <p:nvPr/>
        </p:nvSpPr>
        <p:spPr>
          <a:xfrm>
            <a:off x="123471" y="2882194"/>
            <a:ext cx="11484724" cy="145930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10/1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10/15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맵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캐릭터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아이템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아이템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승리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주사위 등의 효과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디자인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90663" y="4101747"/>
            <a:ext cx="11484725" cy="146106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11/1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11/25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게임에서 나타난 버그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오류를 수정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아이디어 추가 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154868" y="5047897"/>
            <a:ext cx="11484724" cy="82465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TextBox 8"/>
          <p:cNvSpPr txBox="1"/>
          <p:nvPr/>
        </p:nvSpPr>
        <p:spPr>
          <a:xfrm>
            <a:off x="137228" y="5427133"/>
            <a:ext cx="11484726" cy="77173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중간중간 회의는 계속 진행할 예정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123472" y="1555411"/>
            <a:ext cx="10205864" cy="14621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000"/>
              <a:t>10/1</a:t>
            </a:r>
            <a:r>
              <a:rPr lang="ko-KR" altLang="en-US" sz="3000"/>
              <a:t> </a:t>
            </a:r>
            <a:r>
              <a:rPr lang="en-US" altLang="ko-KR" sz="3000"/>
              <a:t>~</a:t>
            </a:r>
            <a:r>
              <a:rPr lang="ko-KR" altLang="en-US" sz="3000"/>
              <a:t> </a:t>
            </a:r>
            <a:r>
              <a:rPr lang="en-US" altLang="ko-KR" sz="3000"/>
              <a:t>10/31</a:t>
            </a:r>
            <a:r>
              <a:rPr lang="ko-KR" altLang="en-US" sz="3000"/>
              <a:t> </a:t>
            </a:r>
            <a:r>
              <a:rPr lang="en-US" altLang="ko-KR" sz="3000"/>
              <a:t>-</a:t>
            </a:r>
            <a:r>
              <a:rPr lang="ko-KR" altLang="en-US" sz="3000"/>
              <a:t> 코딩 위주</a:t>
            </a:r>
            <a:r>
              <a:rPr lang="en-US" altLang="ko-KR" sz="3000"/>
              <a:t>(</a:t>
            </a:r>
            <a:r>
              <a:rPr lang="ko-KR" altLang="en-US" sz="3000"/>
              <a:t>난수 값에 따른 플레이어 이동 제어</a:t>
            </a:r>
            <a:r>
              <a:rPr lang="en-US" altLang="ko-KR" sz="3000"/>
              <a:t>,</a:t>
            </a:r>
            <a:r>
              <a:rPr lang="ko-KR" altLang="en-US" sz="3000"/>
              <a:t> 플레이어 순서</a:t>
            </a:r>
            <a:r>
              <a:rPr lang="en-US" altLang="ko-KR" sz="3000"/>
              <a:t>,</a:t>
            </a:r>
            <a:r>
              <a:rPr lang="ko-KR" altLang="en-US" sz="3000"/>
              <a:t> 다양한 아이템의 효과 적용</a:t>
            </a:r>
            <a:r>
              <a:rPr lang="en-US" altLang="ko-KR" sz="3000"/>
              <a:t>,</a:t>
            </a:r>
            <a:r>
              <a:rPr lang="ko-KR" altLang="en-US" sz="3000"/>
              <a:t> 승리 등</a:t>
            </a:r>
            <a:r>
              <a:rPr lang="en-US" altLang="ko-KR" sz="3000"/>
              <a:t>..)</a:t>
            </a:r>
            <a:endParaRPr lang="en-US" altLang="ko-KR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130</ep:Words>
  <ep:PresentationFormat>와이드스크린</ep:PresentationFormat>
  <ep:Paragraphs>20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2019-09-10T08:14:17.000</dcterms:created>
  <dc:creator>Han ManSeong</dc:creator>
  <cp:lastModifiedBy>akstj</cp:lastModifiedBy>
  <dcterms:modified xsi:type="dcterms:W3CDTF">2019-09-10T13:23:29.749</dcterms:modified>
  <cp:revision>25</cp:revision>
  <dc:title>PowerPoint 프레젠테이션</dc:title>
  <cp:version/>
</cp:coreProperties>
</file>