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3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D3A6-8AFF-4A13-A641-FEE737EC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111FF-C27D-430B-B3EB-871070D3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3EFC4-05FC-48BB-B7ED-75144CC6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BBD04-C578-4554-8080-3AF0E75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9EEA8-1A11-4FD6-9858-F151896F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2637-5583-4030-A574-21B455CA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FD87B-46D4-48C3-89FC-FAD18B56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4AB4-8973-4C09-99FC-DB93495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2D5B4-6256-4405-BCB6-949E0D5D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FFBF6-B7F7-44B8-B5C7-003B11A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5E744-5739-45F6-B138-02426BB9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BD42B-15FE-4289-86DE-4D507FBE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175B-1CD6-42B1-9394-FB9C21F8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11822-0ED2-4385-8F8B-B47B82E0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AAFB5-02A0-437D-A099-FF1E9CF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964E-7335-4EBF-900B-5BE7A2B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4CE62-B7E9-4C10-8D60-F3825C07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B532-19BD-46C3-B1F5-9BCC1470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79C1-6D10-42E1-976D-83F080C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50E7F-08AD-4E1C-A56E-2FCCACD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C5066-C72F-4625-B9E4-722436BE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6C2D9-9A90-4287-87B4-32E20619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B75E6-0645-4D95-8279-64BE1FC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FB7F-A19A-42A8-936A-4E97344B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D15E1-4777-4BE8-9A2A-F8D0116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4DFB-F05F-4250-983D-06E4A3E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3377B-3CA2-4CB6-A28F-B40B21A5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17E08-5CA6-42C1-9299-746F7D10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DAAE1-6948-4109-9DCA-FB53D2C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7DCD7-11A1-4D1C-8CA8-532F742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8619-0AE8-4C4B-A382-4198FF62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7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37763-321D-488F-9BDF-6EB71134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1F787-C17D-4C02-8E2D-24F6D725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BCB36-9AB4-4ED5-BA59-3EB590B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A0704-76A2-47D0-A654-BA0344C2F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EF61B-2B9A-4714-9E3C-34AC2DBC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126918-D8C1-4A21-928F-19392C1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21560D-6C6B-4A8E-AABD-D0CAF46A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6E0CC-273D-4D18-88B5-44E5F01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7506-CA16-4768-BC1A-CEDA4E7E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C7A61-87EF-4F08-AFB1-50F0D18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DC92C-4AD6-41AD-AADB-3BB91055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D0862-A363-4FF6-AE99-0CA4A3D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F0FCE-C472-4A69-B121-4BED0BDB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017DC-41FA-4586-8654-E3E7945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3B5F2-E2D4-4C51-990D-CE42088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770C-D73E-4C1B-B700-5F064746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71DD-4DEF-4FA0-BED4-9F0E0ED9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8CF48-EC46-4BDA-8F7F-5C441E23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58E3-FE44-4F46-96FA-96EBC3F7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B25C-5E83-41AF-9A00-B42B94E7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7990C-4248-4086-84AB-F1456FA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17236-8ADC-4B08-97FA-185FA11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FF6FA-E162-4229-8D23-F069BEB5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D5AEE-B0F3-4595-A689-988C576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3F310-033B-4ADB-8651-40893CF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7933F-B191-49C7-8E76-47B5DC8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F3254-5C8F-47A2-B4ED-1B6B9996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9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AA640-9116-4090-A486-34B7545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C494-01E4-4C6E-A912-02EDF916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06EE0-283D-482F-9535-BFF4DB98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1A2CC-83E9-4B1F-951E-506CEF85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C8E9A-076F-4067-935C-85C980ED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rogrammers.co.kr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94201" y="2505670"/>
            <a:ext cx="4003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0"/>
                <a:solidFill>
                  <a:schemeClr val="bg1"/>
                </a:solidFill>
              </a:rPr>
              <a:t>WnDevelop</a:t>
            </a:r>
            <a:endParaRPr lang="en-US" altLang="ko-KR" sz="5400" b="1" cap="none" spc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094201" y="3428999"/>
            <a:ext cx="4003597" cy="433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9849" y="2841171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90466" y="2967135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633338" y="2940696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8232711" y="3066660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7722" y="3429000"/>
            <a:ext cx="2916555" cy="4457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400" b="1" spc="700">
                <a:ln w="0"/>
              </a:rPr>
              <a:t>민경환</a:t>
            </a:r>
            <a:r>
              <a:rPr lang="en-US" altLang="ko-KR" sz="2400" b="1" spc="700">
                <a:ln w="0"/>
              </a:rPr>
              <a:t>, </a:t>
            </a:r>
            <a:r>
              <a:rPr lang="ko-KR" altLang="en-US" sz="2400" b="1" spc="700">
                <a:ln w="0"/>
              </a:rPr>
              <a:t>한만성</a:t>
            </a:r>
            <a:endParaRPr lang="en-US" altLang="ko-KR" sz="2400" b="1" cap="none" spc="700">
              <a:ln w="0"/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93179" y="881807"/>
            <a:ext cx="183813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206657" y="142059"/>
            <a:ext cx="5497830" cy="5704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ln w="0"/>
                <a:solidFill>
                  <a:schemeClr val="lt1"/>
                </a:solidFill>
                <a:latin typeface="맑은 고딕"/>
                <a:ea typeface="맑은 고딕"/>
                <a:cs typeface="맑은 고딕"/>
                <a:hlinkClick r:id="rId2"/>
              </a:rPr>
              <a:t>https://programmers.co.kr/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ln w="0"/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227" y="2042406"/>
            <a:ext cx="5562753" cy="320533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2374" y="2356411"/>
            <a:ext cx="5615120" cy="2956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3109" y="846529"/>
            <a:ext cx="1106117" cy="4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5"/>
            <a:ext cx="2545432" cy="573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배운 내용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82340" y="1317513"/>
            <a:ext cx="11185120" cy="3747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User Input(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사용자로부터 입력받기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마우스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논리연산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ChildObject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LocalPosition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아이템과 장애물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(OncollisionEnter, OntriggerEnter,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코인 먹기 예제 제작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1859" y="846529"/>
            <a:ext cx="1229589" cy="4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6"/>
            <a:ext cx="3153974" cy="573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앞으로의 계획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29423" y="1335151"/>
            <a:ext cx="11185121" cy="52066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Programmers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Unity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강의 듣기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파트 남짓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「레트로의 유니티 게임 프로그래밍 에센스」 복습 및 실습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Unity 2D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로 제작된 게임 플레이해보고 스크립트 이해하기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시험 이후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강좌를 통한 실습 결과물을 활용하여 본격적인 게임 제작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4519013" y="2168696"/>
            <a:ext cx="3153974" cy="696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Github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528" y="3155243"/>
            <a:ext cx="2284943" cy="2284943"/>
          </a:xfrm>
          <a:prstGeom prst="rect">
            <a:avLst/>
          </a:prstGeom>
        </p:spPr>
      </p:pic>
      <p:sp>
        <p:nvSpPr>
          <p:cNvPr id="14" name="직사각형 5"/>
          <p:cNvSpPr/>
          <p:nvPr/>
        </p:nvSpPr>
        <p:spPr>
          <a:xfrm>
            <a:off x="5079595" y="3246197"/>
            <a:ext cx="2032810" cy="2084654"/>
          </a:xfrm>
          <a:prstGeom prst="rect">
            <a:avLst/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5050328" y="2266125"/>
            <a:ext cx="2091343" cy="535953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와이드스크린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2019-09-23T14:10:24.000</dcterms:created>
  <dc:creator>Han ManSeong</dc:creator>
  <cp:lastModifiedBy>akstj</cp:lastModifiedBy>
  <dcterms:modified xsi:type="dcterms:W3CDTF">2019-09-30T13:16:06.187</dcterms:modified>
  <cp:revision>11</cp:revision>
  <dc:title>PowerPoint 프레젠테이션</dc:title>
  <cp:version/>
</cp:coreProperties>
</file>