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3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D3A6-8AFF-4A13-A641-FEE737ECF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111FF-C27D-430B-B3EB-871070D3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3EFC4-05FC-48BB-B7ED-75144CC6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BBD04-C578-4554-8080-3AF0E75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9EEA8-1A11-4FD6-9858-F151896F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2637-5583-4030-A574-21B455CA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FD87B-46D4-48C3-89FC-FAD18B56D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B4AB4-8973-4C09-99FC-DB93495D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2D5B4-6256-4405-BCB6-949E0D5D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FFBF6-B7F7-44B8-B5C7-003B11A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25E744-5739-45F6-B138-02426BB9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BD42B-15FE-4289-86DE-4D507FBE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E175B-1CD6-42B1-9394-FB9C21F8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11822-0ED2-4385-8F8B-B47B82E0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AAFB5-02A0-437D-A099-FF1E9CF2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3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7964E-7335-4EBF-900B-5BE7A2B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4CE62-B7E9-4C10-8D60-F3825C07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7B532-19BD-46C3-B1F5-9BCC1470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B79C1-6D10-42E1-976D-83F080C0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50E7F-08AD-4E1C-A56E-2FCCACD0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6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C5066-C72F-4625-B9E4-722436BE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6C2D9-9A90-4287-87B4-32E20619C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B75E6-0645-4D95-8279-64BE1FC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9FB7F-A19A-42A8-936A-4E97344B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D15E1-4777-4BE8-9A2A-F8D01165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4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84DFB-F05F-4250-983D-06E4A3EB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3377B-3CA2-4CB6-A28F-B40B21A5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17E08-5CA6-42C1-9299-746F7D109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DAAE1-6948-4109-9DCA-FB53D2CC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7DCD7-11A1-4D1C-8CA8-532F7424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C8619-0AE8-4C4B-A382-4198FF62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7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37763-321D-488F-9BDF-6EB71134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1F787-C17D-4C02-8E2D-24F6D725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BCB36-9AB4-4ED5-BA59-3EB590B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5A0704-76A2-47D0-A654-BA0344C2F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EF61B-2B9A-4714-9E3C-34AC2DBC2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126918-D8C1-4A21-928F-19392C16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21560D-6C6B-4A8E-AABD-D0CAF46A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6E0CC-273D-4D18-88B5-44E5F01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07506-CA16-4768-BC1A-CEDA4E7E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C7A61-87EF-4F08-AFB1-50F0D181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1DC92C-4AD6-41AD-AADB-3BB91055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D0862-A363-4FF6-AE99-0CA4A3DC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F0FCE-C472-4A69-B121-4BED0BDB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C017DC-41FA-4586-8654-E3E79457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3B5F2-E2D4-4C51-990D-CE42088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1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5770C-D73E-4C1B-B700-5F064746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071DD-4DEF-4FA0-BED4-9F0E0ED9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8CF48-EC46-4BDA-8F7F-5C441E23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158E3-FE44-4F46-96FA-96EBC3F7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8B25C-5E83-41AF-9A00-B42B94E7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7990C-4248-4086-84AB-F1456FA6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0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17236-8ADC-4B08-97FA-185FA11C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FF6FA-E162-4229-8D23-F069BEB5F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D5AEE-B0F3-4595-A689-988C576C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3F310-033B-4ADB-8651-40893CF7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7933F-B191-49C7-8E76-47B5DC8F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F3254-5C8F-47A2-B4ED-1B6B9996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29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AAA640-9116-4090-A486-34B75452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2C494-01E4-4C6E-A912-02EDF916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06EE0-283D-482F-9535-BFF4DB986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8D94-A28A-43B2-AD7F-7D935DC3D20E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1A2CC-83E9-4B1F-951E-506CEF85A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C8E9A-076F-4067-935C-85C980ED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8ECF-51B2-479F-8B52-8D5DEE6D6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94201" y="2505670"/>
            <a:ext cx="4003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5400" b="1">
                <a:ln w="0"/>
                <a:solidFill>
                  <a:schemeClr val="bg1"/>
                </a:solidFill>
              </a:rPr>
              <a:t>WnDevelop</a:t>
            </a:r>
            <a:endParaRPr lang="en-US" altLang="ko-KR" sz="5400" b="1" cap="none" spc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4094201" y="3428999"/>
            <a:ext cx="4003597" cy="433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9849" y="2841171"/>
            <a:ext cx="242596" cy="2519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90466" y="2967135"/>
            <a:ext cx="32657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633338" y="2940696"/>
            <a:ext cx="242596" cy="2519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8232711" y="3066660"/>
            <a:ext cx="32657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37722" y="3429000"/>
            <a:ext cx="2916555" cy="4457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400" b="1" spc="700">
                <a:ln w="0"/>
              </a:rPr>
              <a:t>민경환</a:t>
            </a:r>
            <a:r>
              <a:rPr lang="en-US" altLang="ko-KR" sz="2400" b="1" spc="700">
                <a:ln w="0"/>
              </a:rPr>
              <a:t>, </a:t>
            </a:r>
            <a:r>
              <a:rPr lang="ko-KR" altLang="en-US" sz="2400" b="1" spc="700">
                <a:ln w="0"/>
              </a:rPr>
              <a:t>한만성</a:t>
            </a:r>
            <a:endParaRPr lang="en-US" altLang="ko-KR" sz="2400" b="1" cap="none" spc="700">
              <a:ln w="0"/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097" y="1332868"/>
            <a:ext cx="11818386" cy="532731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3664" y="775973"/>
            <a:ext cx="973825" cy="5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150566" y="186155"/>
            <a:ext cx="2545432" cy="5739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  <a:ln w="0"/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게임 현황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<a:ln w="0"/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직사각형 4"/>
          <p:cNvSpPr/>
          <p:nvPr/>
        </p:nvSpPr>
        <p:spPr>
          <a:xfrm>
            <a:off x="382340" y="1317512"/>
            <a:ext cx="11185120" cy="58529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직진하는 상태에서 차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(Player)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좌우 이동 구현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장애물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(Obstacles)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과 차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(Player)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가 충돌했을 때 색을 비교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하여 동일한 색이면 밀어내고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다른 색이면 사망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차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(Player)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 색이 변하는 선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(Line)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구현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도로 아래로 떨어졌을 때 재시작하도록 구현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총알이 날라오는 대포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(Cannon)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제작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실제로 플레이하는 데 지장은 없음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다음 스테이지에서 사용 할 예정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코인의 개수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스테이지의 간단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제작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2097" y="1332868"/>
            <a:ext cx="11818386" cy="532731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1859" y="846529"/>
            <a:ext cx="1229589" cy="4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150566" y="186156"/>
            <a:ext cx="3153974" cy="5739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앞으로의 계획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2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직사각형 4"/>
          <p:cNvSpPr/>
          <p:nvPr/>
        </p:nvSpPr>
        <p:spPr>
          <a:xfrm>
            <a:off x="329423" y="1335151"/>
            <a:ext cx="11185121" cy="52066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GUI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메뉴얼 제작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다양한 스테이지 제작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아이템 제작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사운드 추가 등</a:t>
            </a: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..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회의를 통하여 추가 할 예정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1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4"/>
          <p:cNvSpPr/>
          <p:nvPr/>
        </p:nvSpPr>
        <p:spPr>
          <a:xfrm>
            <a:off x="4519013" y="2168696"/>
            <a:ext cx="3153974" cy="696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200" normalizeH="0" baseline="0" mc:Ignorable="hp" hp:hslEmbossed="0">
                <a:ln w="0"/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Github</a:t>
            </a:r>
            <a:endParaRPr xmlns:mc="http://schemas.openxmlformats.org/markup-compatibility/2006" xmlns:hp="http://schemas.haansoft.com/office/presentation/8.0" kumimoji="0" lang="en-US" altLang="ko-KR" sz="4000" b="1" i="0" u="none" strike="noStrike" kern="1200" cap="none" spc="200" normalizeH="0" baseline="0" mc:Ignorable="hp" hp:hslEmbossed="0">
              <a:ln w="0"/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528" y="3155243"/>
            <a:ext cx="2284943" cy="2284943"/>
          </a:xfrm>
          <a:prstGeom prst="rect">
            <a:avLst/>
          </a:prstGeom>
        </p:spPr>
      </p:pic>
      <p:sp>
        <p:nvSpPr>
          <p:cNvPr id="14" name="직사각형 5"/>
          <p:cNvSpPr/>
          <p:nvPr/>
        </p:nvSpPr>
        <p:spPr>
          <a:xfrm>
            <a:off x="5079595" y="3246197"/>
            <a:ext cx="2032810" cy="2084654"/>
          </a:xfrm>
          <a:prstGeom prst="rect">
            <a:avLst/>
          </a:prstGeom>
          <a:noFill/>
          <a:ln w="1905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직사각형 5"/>
          <p:cNvSpPr/>
          <p:nvPr/>
        </p:nvSpPr>
        <p:spPr>
          <a:xfrm>
            <a:off x="5050328" y="2266125"/>
            <a:ext cx="2091343" cy="535953"/>
          </a:xfrm>
          <a:prstGeom prst="rect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>와이드스크린</ep:PresentationFormat>
  <ep:Paragraphs>17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2019-09-23T14:10:24.000</dcterms:created>
  <dc:creator>Han ManSeong</dc:creator>
  <cp:lastModifiedBy>akstj</cp:lastModifiedBy>
  <dcterms:modified xsi:type="dcterms:W3CDTF">2019-10-28T05:13:53.168</dcterms:modified>
  <cp:revision>14</cp:revision>
  <dc:title>PowerPoint 프레젠테이션</dc:title>
  <cp:version/>
</cp:coreProperties>
</file>