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38" y="34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ED3A6-8AFF-4A13-A641-FEE737ECF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7111FF-C27D-430B-B3EB-871070D35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43EFC4-05FC-48BB-B7ED-75144CC6F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8D94-A28A-43B2-AD7F-7D935DC3D20E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BBD04-C578-4554-8080-3AF0E75B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39EEA8-1A11-4FD6-9858-F151896F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8ECF-51B2-479F-8B52-8D5DEE6D6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54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62637-5583-4030-A574-21B455CA1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FD87B-46D4-48C3-89FC-FAD18B56D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6B4AB4-8973-4C09-99FC-DB93495D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8D94-A28A-43B2-AD7F-7D935DC3D20E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2D5B4-6256-4405-BCB6-949E0D5D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1FFBF6-B7F7-44B8-B5C7-003B11A9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8ECF-51B2-479F-8B52-8D5DEE6D6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39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25E744-5739-45F6-B138-02426BB90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CBD42B-15FE-4289-86DE-4D507FBED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1E175B-1CD6-42B1-9394-FB9C21F8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8D94-A28A-43B2-AD7F-7D935DC3D20E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11822-0ED2-4385-8F8B-B47B82E0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AAAFB5-02A0-437D-A099-FF1E9CF2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8ECF-51B2-479F-8B52-8D5DEE6D6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93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7964E-7335-4EBF-900B-5BE7A2BD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4CE62-B7E9-4C10-8D60-F3825C07E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7B532-19BD-46C3-B1F5-9BCC1470B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8D94-A28A-43B2-AD7F-7D935DC3D20E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1B79C1-6D10-42E1-976D-83F080C02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E50E7F-08AD-4E1C-A56E-2FCCACD0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8ECF-51B2-479F-8B52-8D5DEE6D6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96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C5066-C72F-4625-B9E4-722436BE1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66C2D9-9A90-4287-87B4-32E20619C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B75E6-0645-4D95-8279-64BE1FC9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8D94-A28A-43B2-AD7F-7D935DC3D20E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9FB7F-A19A-42A8-936A-4E97344B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D15E1-4777-4BE8-9A2A-F8D01165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8ECF-51B2-479F-8B52-8D5DEE6D6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84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84DFB-F05F-4250-983D-06E4A3EB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F3377B-3CA2-4CB6-A28F-B40B21A55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017E08-5CA6-42C1-9299-746F7D109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FDAAE1-6948-4109-9DCA-FB53D2CC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8D94-A28A-43B2-AD7F-7D935DC3D20E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77DCD7-11A1-4D1C-8CA8-532F7424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3C8619-0AE8-4C4B-A382-4198FF62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8ECF-51B2-479F-8B52-8D5DEE6D6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67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37763-321D-488F-9BDF-6EB71134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E1F787-C17D-4C02-8E2D-24F6D7250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3BCB36-9AB4-4ED5-BA59-3EB590B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5A0704-76A2-47D0-A654-BA0344C2F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1EF61B-2B9A-4714-9E3C-34AC2DBC2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126918-D8C1-4A21-928F-19392C16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8D94-A28A-43B2-AD7F-7D935DC3D20E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21560D-6C6B-4A8E-AABD-D0CAF46A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66E0CC-273D-4D18-88B5-44E5F010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8ECF-51B2-479F-8B52-8D5DEE6D6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7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07506-CA16-4768-BC1A-CEDA4E7E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0C7A61-87EF-4F08-AFB1-50F0D181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8D94-A28A-43B2-AD7F-7D935DC3D20E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1DC92C-4AD6-41AD-AADB-3BB91055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3D0862-A363-4FF6-AE99-0CA4A3DC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8ECF-51B2-479F-8B52-8D5DEE6D6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17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3F0FCE-C472-4A69-B121-4BED0BDB0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8D94-A28A-43B2-AD7F-7D935DC3D20E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C017DC-41FA-4586-8654-E3E79457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D3B5F2-E2D4-4C51-990D-CE420888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8ECF-51B2-479F-8B52-8D5DEE6D6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01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5770C-D73E-4C1B-B700-5F064746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071DD-4DEF-4FA0-BED4-9F0E0ED97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88CF48-EC46-4BDA-8F7F-5C441E23E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5158E3-FE44-4F46-96FA-96EBC3F7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8D94-A28A-43B2-AD7F-7D935DC3D20E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A8B25C-5E83-41AF-9A00-B42B94E7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7990C-4248-4086-84AB-F1456FA6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8ECF-51B2-479F-8B52-8D5DEE6D6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70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17236-8ADC-4B08-97FA-185FA11C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DFF6FA-E162-4229-8D23-F069BEB5F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9D5AEE-B0F3-4595-A689-988C576CA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F3F310-033B-4ADB-8651-40893CF7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8D94-A28A-43B2-AD7F-7D935DC3D20E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87933F-B191-49C7-8E76-47B5DC8F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BF3254-5C8F-47A2-B4ED-1B6B9996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8ECF-51B2-479F-8B52-8D5DEE6D6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92987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AAA640-9116-4090-A486-34B75452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A2C494-01E4-4C6E-A912-02EDF9168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706EE0-283D-482F-9535-BFF4DB986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18D94-A28A-43B2-AD7F-7D935DC3D20E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01A2CC-83E9-4B1F-951E-506CEF85A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C8E9A-076F-4067-935C-85C980EDA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88ECF-51B2-479F-8B52-8D5DEE6D6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62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programmers.co.kr/" TargetMode="External"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94201" y="2505670"/>
            <a:ext cx="40035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en-US" altLang="ko-KR" sz="5400" b="1">
                <a:ln w="0"/>
                <a:solidFill>
                  <a:schemeClr val="bg1"/>
                </a:solidFill>
              </a:rPr>
              <a:t>WnDevelop</a:t>
            </a:r>
            <a:endParaRPr lang="en-US" altLang="ko-KR" sz="5400" b="1" cap="none" spc="0">
              <a:ln w="0"/>
              <a:solidFill>
                <a:schemeClr val="bg1"/>
              </a:solidFill>
              <a:effectLst/>
            </a:endParaRPr>
          </a:p>
        </p:txBody>
      </p:sp>
      <p:sp>
        <p:nvSpPr>
          <p:cNvPr id="7" name="사각형: 둥근 모서리 6"/>
          <p:cNvSpPr/>
          <p:nvPr/>
        </p:nvSpPr>
        <p:spPr>
          <a:xfrm>
            <a:off x="4094201" y="3428999"/>
            <a:ext cx="4003597" cy="4338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9849" y="2841171"/>
            <a:ext cx="242596" cy="2519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690466" y="2967135"/>
            <a:ext cx="32657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1633338" y="2940696"/>
            <a:ext cx="242596" cy="2519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8232711" y="3066660"/>
            <a:ext cx="32657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637722" y="3429000"/>
            <a:ext cx="2916555" cy="44577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ko-KR" altLang="en-US" sz="2400" b="1" spc="700">
                <a:ln w="0"/>
              </a:rPr>
              <a:t>민경환</a:t>
            </a:r>
            <a:r>
              <a:rPr lang="en-US" altLang="ko-KR" sz="2400" b="1" spc="700">
                <a:ln w="0"/>
              </a:rPr>
              <a:t>, </a:t>
            </a:r>
            <a:r>
              <a:rPr lang="ko-KR" altLang="en-US" sz="2400" b="1" spc="700">
                <a:ln w="0"/>
              </a:rPr>
              <a:t>한만성</a:t>
            </a:r>
            <a:endParaRPr lang="en-US" altLang="ko-KR" sz="2400" b="1" cap="none" spc="700">
              <a:ln w="0"/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2097" y="1332868"/>
            <a:ext cx="11818386" cy="532731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93179" y="881807"/>
            <a:ext cx="183813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4"/>
          <p:cNvSpPr/>
          <p:nvPr/>
        </p:nvSpPr>
        <p:spPr>
          <a:xfrm>
            <a:off x="206657" y="142059"/>
            <a:ext cx="5497830" cy="5704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ln w="0"/>
                <a:solidFill>
                  <a:schemeClr val="lt1"/>
                </a:solidFill>
                <a:latin typeface="맑은 고딕"/>
                <a:ea typeface="맑은 고딕"/>
                <a:cs typeface="맑은 고딕"/>
                <a:hlinkClick r:id="rId2"/>
              </a:rPr>
              <a:t>https://programmers.co.kr/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ln w="0"/>
              <a:solidFill>
                <a:schemeClr val="lt1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227" y="2042406"/>
            <a:ext cx="5562753" cy="3205338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02374" y="2356411"/>
            <a:ext cx="5615120" cy="29565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2097" y="1332868"/>
            <a:ext cx="11818386" cy="532731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73109" y="846529"/>
            <a:ext cx="1106117" cy="45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4"/>
          <p:cNvSpPr/>
          <p:nvPr/>
        </p:nvSpPr>
        <p:spPr>
          <a:xfrm>
            <a:off x="150566" y="186155"/>
            <a:ext cx="2545432" cy="5739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200" normalizeH="0" baseline="0" mc:Ignorable="hp" hp:hslEmbossed="0">
                <a:ln w="0"/>
                <a:solidFill>
                  <a:schemeClr val="lt1"/>
                </a:solidFill>
                <a:latin typeface="맑은 고딕"/>
                <a:ea typeface="맑은 고딕"/>
                <a:cs typeface="맑은 고딕"/>
              </a:rPr>
              <a:t>배운 내용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200" normalizeH="0" baseline="0" mc:Ignorable="hp" hp:hslEmbossed="0">
              <a:ln w="0"/>
              <a:solidFill>
                <a:schemeClr val="lt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직사각형 4"/>
          <p:cNvSpPr/>
          <p:nvPr/>
        </p:nvSpPr>
        <p:spPr>
          <a:xfrm>
            <a:off x="382340" y="1317513"/>
            <a:ext cx="11185120" cy="30239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유니티의 시작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설치 및 화면구성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<a:ln w="0"/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GameObject, Component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의 이해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100" normalizeH="0" baseline="0" mc:Ignorable="hp" hp:hslEmbossed="0">
              <a:ln w="0"/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유니티 물리엔진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(Rigidbody, physics Material, Collider)  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<a:ln w="0"/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Script(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변수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Class, Method, 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멤버변수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조건문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주석 등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<a:ln w="0"/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2097" y="1332868"/>
            <a:ext cx="11818386" cy="532731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31859" y="846529"/>
            <a:ext cx="1229589" cy="45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4"/>
          <p:cNvSpPr/>
          <p:nvPr/>
        </p:nvSpPr>
        <p:spPr>
          <a:xfrm>
            <a:off x="150566" y="186156"/>
            <a:ext cx="3153974" cy="5739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2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앞으로의 계획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200" normalizeH="0" baseline="0" mc:Ignorable="hp" hp:hslEmbossed="0">
              <a:ln w="0"/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직사각형 4"/>
          <p:cNvSpPr/>
          <p:nvPr/>
        </p:nvSpPr>
        <p:spPr>
          <a:xfrm>
            <a:off x="329423" y="1335152"/>
            <a:ext cx="11185121" cy="2288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프로그래머스 강좌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유니티 설치 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~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상속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듣기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<a:ln w="0"/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「레트로의 유니티 게임 프로그래밍 에센스」 복습 및 실습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<a:ln w="0"/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+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다른 영상의 강좌 참고하여 제작 시작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<a:ln w="0"/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4"/>
          <p:cNvSpPr/>
          <p:nvPr/>
        </p:nvSpPr>
        <p:spPr>
          <a:xfrm>
            <a:off x="4519013" y="2168696"/>
            <a:ext cx="3153974" cy="6964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2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Github</a:t>
            </a:r>
            <a:endParaRPr xmlns:mc="http://schemas.openxmlformats.org/markup-compatibility/2006" xmlns:hp="http://schemas.haansoft.com/office/presentation/8.0" kumimoji="0" lang="en-US" altLang="ko-KR" sz="4000" b="1" i="0" u="none" strike="noStrike" kern="1200" cap="none" spc="200" normalizeH="0" baseline="0" mc:Ignorable="hp" hp:hslEmbossed="0">
              <a:ln w="0"/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53528" y="3155243"/>
            <a:ext cx="2284943" cy="2284943"/>
          </a:xfrm>
          <a:prstGeom prst="rect">
            <a:avLst/>
          </a:prstGeom>
        </p:spPr>
      </p:pic>
      <p:sp>
        <p:nvSpPr>
          <p:cNvPr id="14" name="직사각형 5"/>
          <p:cNvSpPr/>
          <p:nvPr/>
        </p:nvSpPr>
        <p:spPr>
          <a:xfrm>
            <a:off x="5079595" y="3246197"/>
            <a:ext cx="2032810" cy="2084654"/>
          </a:xfrm>
          <a:prstGeom prst="rect">
            <a:avLst/>
          </a:prstGeom>
          <a:noFill/>
          <a:ln w="1905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직사각형 5"/>
          <p:cNvSpPr/>
          <p:nvPr/>
        </p:nvSpPr>
        <p:spPr>
          <a:xfrm>
            <a:off x="5050328" y="2266125"/>
            <a:ext cx="2091343" cy="535953"/>
          </a:xfrm>
          <a:prstGeom prst="rect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45</ep:Words>
  <ep:PresentationFormat>와이드스크린</ep:PresentationFormat>
  <ep:Paragraphs>13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2019-09-23T14:10:24.000</dcterms:created>
  <dc:creator>Han ManSeong</dc:creator>
  <cp:lastModifiedBy>akstj</cp:lastModifiedBy>
  <dcterms:modified xsi:type="dcterms:W3CDTF">2019-09-23T14:44:48.715</dcterms:modified>
  <cp:revision>8</cp:revision>
  <dc:title>PowerPoint 프레젠테이션</dc:title>
  <cp:version/>
</cp:coreProperties>
</file>