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14F2E-4824-4FF4-9EE1-9878F6D7415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E179-A890-4EB0-9BCB-034618E3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0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3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9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BE9B-6DC9-47A3-B314-00ED48D0826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6ED479-0FE4-4A39-BBFA-0DEABB575F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52FD-F58F-4753-B273-A5C188440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513348"/>
            <a:ext cx="10172361" cy="3923761"/>
          </a:xfrm>
        </p:spPr>
        <p:txBody>
          <a:bodyPr>
            <a:normAutofit fontScale="90000"/>
          </a:bodyPr>
          <a:lstStyle/>
          <a:p>
            <a:r>
              <a:rPr lang="en-US" dirty="0"/>
              <a:t>SRS - Software Requirements Specification</a:t>
            </a:r>
            <a:br>
              <a:rPr lang="en-US" dirty="0"/>
            </a:b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Anthropometry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82699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F002-8F72-47ED-873E-218F31BDD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" y="1721769"/>
            <a:ext cx="2352675" cy="26765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9B92B3B-3B60-4A02-B9EA-57B9C87C6BA5}"/>
              </a:ext>
            </a:extLst>
          </p:cNvPr>
          <p:cNvSpPr/>
          <p:nvPr/>
        </p:nvSpPr>
        <p:spPr>
          <a:xfrm>
            <a:off x="4074695" y="2518611"/>
            <a:ext cx="1331494" cy="91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D823C-B3C2-47DE-B1AD-FDC0424BA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78" y="1380874"/>
            <a:ext cx="2105025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9CA8C-82B8-41B0-B9E7-2AF2635216D3}"/>
              </a:ext>
            </a:extLst>
          </p:cNvPr>
          <p:cNvSpPr txBox="1"/>
          <p:nvPr/>
        </p:nvSpPr>
        <p:spPr>
          <a:xfrm>
            <a:off x="417095" y="4636168"/>
            <a:ext cx="333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     ( IV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F8979-5739-4719-959B-6F585F79F6F8}"/>
              </a:ext>
            </a:extLst>
          </p:cNvPr>
          <p:cNvSpPr txBox="1"/>
          <p:nvPr/>
        </p:nvSpPr>
        <p:spPr>
          <a:xfrm>
            <a:off x="6384758" y="4876800"/>
            <a:ext cx="268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800" dirty="0"/>
              <a:t>    ( V )</a:t>
            </a:r>
          </a:p>
        </p:txBody>
      </p:sp>
    </p:spTree>
    <p:extLst>
      <p:ext uri="{BB962C8B-B14F-4D97-AF65-F5344CB8AC3E}">
        <p14:creationId xmlns:p14="http://schemas.microsoft.com/office/powerpoint/2010/main" val="117536546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47B92-4182-4277-BFF7-FEC6824E47D0}"/>
              </a:ext>
            </a:extLst>
          </p:cNvPr>
          <p:cNvSpPr txBox="1"/>
          <p:nvPr/>
        </p:nvSpPr>
        <p:spPr>
          <a:xfrm>
            <a:off x="561474" y="352926"/>
            <a:ext cx="119032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(I), the user is requested to enter their height. In (II), the camera feed captured by the </a:t>
            </a:r>
          </a:p>
          <a:p>
            <a:r>
              <a:rPr lang="en-US" sz="2800" dirty="0"/>
              <a:t>device is shown on the screen, with an outline of a human body projected therein. A request is </a:t>
            </a:r>
          </a:p>
          <a:p>
            <a:r>
              <a:rPr lang="en-US" sz="2800" dirty="0"/>
              <a:t>made to the user to stand in a manner such that they fit approximately within the outline. In (III)  illustrates the user fitting almost </a:t>
            </a:r>
          </a:p>
          <a:p>
            <a:r>
              <a:rPr lang="en-US" sz="2800" dirty="0"/>
              <a:t>entirely into the outline, upon which a measurement of their clothing size is initiated. In (IV), a </a:t>
            </a:r>
          </a:p>
          <a:p>
            <a:r>
              <a:rPr lang="en-US" sz="2800" dirty="0"/>
              <a:t>follow-up request is provided to the user to stand within a side-profile outline. In (V), upon the </a:t>
            </a:r>
          </a:p>
          <a:p>
            <a:r>
              <a:rPr lang="en-US" sz="2800" dirty="0"/>
              <a:t>user standing in a manner such that they fit in the sideways outline, clothing-size measurements </a:t>
            </a:r>
          </a:p>
          <a:p>
            <a:r>
              <a:rPr lang="en-US" sz="2800" dirty="0"/>
              <a:t>are finalized and reported.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425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43736A-85BA-40A6-B7BF-E50C4A634D66}"/>
              </a:ext>
            </a:extLst>
          </p:cNvPr>
          <p:cNvSpPr/>
          <p:nvPr/>
        </p:nvSpPr>
        <p:spPr>
          <a:xfrm>
            <a:off x="42395" y="288303"/>
            <a:ext cx="81929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  YOU</a:t>
            </a:r>
          </a:p>
          <a:p>
            <a:pPr algn="ctr"/>
            <a:r>
              <a:rPr lang="en-US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 Your Attention</a:t>
            </a:r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6F66B-B95E-4204-9175-B0AE28BCD876}"/>
              </a:ext>
            </a:extLst>
          </p:cNvPr>
          <p:cNvSpPr txBox="1"/>
          <p:nvPr/>
        </p:nvSpPr>
        <p:spPr>
          <a:xfrm>
            <a:off x="8726906" y="3818021"/>
            <a:ext cx="327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Ashish Kumar Subudhi</a:t>
            </a:r>
          </a:p>
          <a:p>
            <a:r>
              <a:rPr lang="en-IN" sz="2400" dirty="0"/>
              <a:t>Sunil Kumar Nunia</a:t>
            </a:r>
          </a:p>
        </p:txBody>
      </p:sp>
    </p:spTree>
    <p:extLst>
      <p:ext uri="{BB962C8B-B14F-4D97-AF65-F5344CB8AC3E}">
        <p14:creationId xmlns:p14="http://schemas.microsoft.com/office/powerpoint/2010/main" val="195631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51312D-CC38-4C20-BE53-AA54A0DA933C}"/>
              </a:ext>
            </a:extLst>
          </p:cNvPr>
          <p:cNvSpPr/>
          <p:nvPr/>
        </p:nvSpPr>
        <p:spPr>
          <a:xfrm>
            <a:off x="2783232" y="2967335"/>
            <a:ext cx="6625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ANY QUESTIONS?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30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D0546-7CE4-4E5D-BBF5-4E05BD606166}"/>
              </a:ext>
            </a:extLst>
          </p:cNvPr>
          <p:cNvSpPr txBox="1"/>
          <p:nvPr/>
        </p:nvSpPr>
        <p:spPr>
          <a:xfrm>
            <a:off x="513348" y="160421"/>
            <a:ext cx="1190324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Anthropometrics: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/>
              <a:t>Anthropometry comes from two Greek Word Anthropos(human) &amp; metron(measure).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/>
              <a:t>It is the study of Human body measurement.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02122"/>
                </a:solidFill>
                <a:effectLst/>
              </a:rPr>
              <a:t>It has been used for identification, for the purposes of understanding human physical variation.</a:t>
            </a:r>
          </a:p>
          <a:p>
            <a:endParaRPr lang="en-IN" sz="3600" dirty="0"/>
          </a:p>
          <a:p>
            <a:r>
              <a:rPr lang="en-IN" sz="6000" dirty="0"/>
              <a:t>				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34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0067B-08E7-4434-BEC6-6923E181B5AB}"/>
              </a:ext>
            </a:extLst>
          </p:cNvPr>
          <p:cNvSpPr txBox="1"/>
          <p:nvPr/>
        </p:nvSpPr>
        <p:spPr>
          <a:xfrm>
            <a:off x="112295" y="256674"/>
            <a:ext cx="1188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OBJECTIVE: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This project is aimed to provide a reliable solution for the customer to know the body measurements to get right size  clothing .</a:t>
            </a:r>
          </a:p>
          <a:p>
            <a:endParaRPr lang="en-IN" sz="3600" dirty="0"/>
          </a:p>
          <a:p>
            <a:r>
              <a:rPr lang="en-IN" sz="3600" dirty="0"/>
              <a:t>PROBLEMS: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many user struggle for their size when they view a brand first time, while many other have difficulties to remember their cloth size.</a:t>
            </a:r>
          </a:p>
        </p:txBody>
      </p:sp>
    </p:spTree>
    <p:extLst>
      <p:ext uri="{BB962C8B-B14F-4D97-AF65-F5344CB8AC3E}">
        <p14:creationId xmlns:p14="http://schemas.microsoft.com/office/powerpoint/2010/main" val="1303319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B4C8F-79C6-48F1-9C99-04CA1C296678}"/>
              </a:ext>
            </a:extLst>
          </p:cNvPr>
          <p:cNvSpPr txBox="1"/>
          <p:nvPr/>
        </p:nvSpPr>
        <p:spPr>
          <a:xfrm>
            <a:off x="128337" y="240632"/>
            <a:ext cx="1187115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/>
              <a:t>The effort  </a:t>
            </a:r>
            <a:r>
              <a:rPr lang="en-US" sz="3600" dirty="0"/>
              <a:t>for the user to find a measuring tape and manually perform measurements adds to the number of steps prior to finalizing a purchase, and at worst, can cause frustration such that the user abandons the purchase attempt.</a:t>
            </a:r>
          </a:p>
          <a:p>
            <a:endParaRPr lang="en-US" sz="3600" dirty="0"/>
          </a:p>
          <a:p>
            <a:r>
              <a:rPr lang="en-IN" sz="3600" dirty="0"/>
              <a:t>Functional Requirements</a:t>
            </a:r>
            <a:r>
              <a:rPr lang="en-US" sz="3600" dirty="0"/>
              <a:t>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The anthropometry model requires user full body images as an input to perform image processing and height of the user to generate the required dimensions.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903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7F6A9-0A99-4EF5-A9DD-49FA9F06F180}"/>
              </a:ext>
            </a:extLst>
          </p:cNvPr>
          <p:cNvSpPr txBox="1"/>
          <p:nvPr/>
        </p:nvSpPr>
        <p:spPr>
          <a:xfrm>
            <a:off x="72189" y="0"/>
            <a:ext cx="1204762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Implementation Constraints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/>
              <a:t>Lighting condition of environment.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Distance between the device and the subject. </a:t>
            </a:r>
          </a:p>
          <a:p>
            <a:endParaRPr lang="en-US" sz="4400" dirty="0"/>
          </a:p>
          <a:p>
            <a:r>
              <a:rPr lang="en-IN" sz="4400" dirty="0"/>
              <a:t>Algorithms and Dependencies: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Corrections - Affine and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Segmentation - Background Segmentation.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Self-designed heuristics for automatic detection of body parts.</a:t>
            </a:r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8511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4383F-84FB-4ADA-9433-489AFAC384B3}"/>
              </a:ext>
            </a:extLst>
          </p:cNvPr>
          <p:cNvSpPr txBox="1"/>
          <p:nvPr/>
        </p:nvSpPr>
        <p:spPr>
          <a:xfrm>
            <a:off x="0" y="160421"/>
            <a:ext cx="1204762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Pipeline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Input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Affine and metric correction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Distance calibration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Grab Cut segmentation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Heuristics for detection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User based point correction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Pixel to real world measurements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Outputs (shoulder distance, wrist-to-shoulder length, and waist length)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157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F0713-8603-4B10-9016-24F5798B9074}"/>
              </a:ext>
            </a:extLst>
          </p:cNvPr>
          <p:cNvSpPr txBox="1"/>
          <p:nvPr/>
        </p:nvSpPr>
        <p:spPr>
          <a:xfrm>
            <a:off x="385011" y="176463"/>
            <a:ext cx="119513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based on: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This project presents an unique body measurement system based on AR &amp; ML.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Use of Tensorflow.js &amp; </a:t>
            </a:r>
            <a:r>
              <a:rPr lang="en-US" sz="3600" dirty="0" err="1"/>
              <a:t>posenet</a:t>
            </a:r>
            <a:r>
              <a:rPr lang="en-US" sz="3600" dirty="0"/>
              <a:t>(used for estimate either single pose or multiple pose)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545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F00E2-7549-4564-8C84-73F08CA97FCD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POESENET DETECTS 17 PART: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NOSE						16.  	LEFT ANKLE		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EYE					 17.      RIGHT ANKLE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EYE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EAR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EAR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SHOULDER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SHOULDER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ELBOW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ELBOW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WRIST 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WRIST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HIP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HIP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LEFT KNEE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2400" dirty="0"/>
              <a:t>RIGHT KNEE</a:t>
            </a:r>
          </a:p>
        </p:txBody>
      </p:sp>
    </p:spTree>
    <p:extLst>
      <p:ext uri="{BB962C8B-B14F-4D97-AF65-F5344CB8AC3E}">
        <p14:creationId xmlns:p14="http://schemas.microsoft.com/office/powerpoint/2010/main" val="103515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EF439-80FB-4813-8820-A4C00CF0FD92}"/>
              </a:ext>
            </a:extLst>
          </p:cNvPr>
          <p:cNvSpPr txBox="1"/>
          <p:nvPr/>
        </p:nvSpPr>
        <p:spPr>
          <a:xfrm>
            <a:off x="0" y="1122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DEMO:</a:t>
            </a:r>
          </a:p>
          <a:p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8E996-566C-44A7-AF96-BF364CF9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459"/>
            <a:ext cx="4181475" cy="38671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A0972D5-8A44-4962-BCE2-2B4E3976FA6B}"/>
              </a:ext>
            </a:extLst>
          </p:cNvPr>
          <p:cNvSpPr/>
          <p:nvPr/>
        </p:nvSpPr>
        <p:spPr>
          <a:xfrm>
            <a:off x="4443663" y="2277979"/>
            <a:ext cx="946484" cy="73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5F5A6-B6B0-4D2D-8DFF-9627072E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35" y="1312624"/>
            <a:ext cx="2352675" cy="281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96D9E7-97D8-4493-A1A8-A9513A58A8FB}"/>
              </a:ext>
            </a:extLst>
          </p:cNvPr>
          <p:cNvSpPr txBox="1"/>
          <p:nvPr/>
        </p:nvSpPr>
        <p:spPr>
          <a:xfrm>
            <a:off x="5443787" y="4927643"/>
            <a:ext cx="276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    ( II 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D7E077-DE4B-4A25-8AD1-FC4DA52C245E}"/>
              </a:ext>
            </a:extLst>
          </p:cNvPr>
          <p:cNvSpPr/>
          <p:nvPr/>
        </p:nvSpPr>
        <p:spPr>
          <a:xfrm>
            <a:off x="8422105" y="2253002"/>
            <a:ext cx="1053765" cy="78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747F93-1A54-492C-A7AF-9AA549930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70" y="922009"/>
            <a:ext cx="22860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2D8626-9804-4CC9-97F0-D6F86CA0E8F4}"/>
              </a:ext>
            </a:extLst>
          </p:cNvPr>
          <p:cNvSpPr txBox="1"/>
          <p:nvPr/>
        </p:nvSpPr>
        <p:spPr>
          <a:xfrm>
            <a:off x="1251284" y="4887385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/>
              <a:t>( I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149D8-07AB-41A4-B974-A84E8BC1E1CC}"/>
              </a:ext>
            </a:extLst>
          </p:cNvPr>
          <p:cNvSpPr txBox="1"/>
          <p:nvPr/>
        </p:nvSpPr>
        <p:spPr>
          <a:xfrm>
            <a:off x="9625262" y="4927643"/>
            <a:ext cx="194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400" dirty="0"/>
              <a:t>( III )</a:t>
            </a:r>
          </a:p>
        </p:txBody>
      </p:sp>
    </p:spTree>
    <p:extLst>
      <p:ext uri="{BB962C8B-B14F-4D97-AF65-F5344CB8AC3E}">
        <p14:creationId xmlns:p14="http://schemas.microsoft.com/office/powerpoint/2010/main" val="72093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521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Wingdings</vt:lpstr>
      <vt:lpstr>Gallery</vt:lpstr>
      <vt:lpstr>SRS - Software Requirements Specification  for  Anthropometry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Anthropometric</dc:title>
  <dc:creator>Ashish kumar</dc:creator>
  <cp:lastModifiedBy>Ashish kumar</cp:lastModifiedBy>
  <cp:revision>10</cp:revision>
  <dcterms:created xsi:type="dcterms:W3CDTF">2022-04-29T07:07:25Z</dcterms:created>
  <dcterms:modified xsi:type="dcterms:W3CDTF">2022-05-17T16:17:01Z</dcterms:modified>
</cp:coreProperties>
</file>