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71" r:id="rId13"/>
    <p:sldId id="266" r:id="rId14"/>
    <p:sldId id="272" r:id="rId15"/>
    <p:sldId id="267" r:id="rId16"/>
    <p:sldId id="273" r:id="rId17"/>
    <p:sldId id="268" r:id="rId18"/>
    <p:sldId id="269"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13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B096-B7DC-BE51-6190-9725EE816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3A4A46-88C7-143A-A89A-D2BED42D06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C36623-E036-A7A6-04E2-834EFFE631DD}"/>
              </a:ext>
            </a:extLst>
          </p:cNvPr>
          <p:cNvSpPr>
            <a:spLocks noGrp="1"/>
          </p:cNvSpPr>
          <p:nvPr>
            <p:ph type="dt" sz="half" idx="10"/>
          </p:nvPr>
        </p:nvSpPr>
        <p:spPr/>
        <p:txBody>
          <a:bodyPr/>
          <a:lstStyle/>
          <a:p>
            <a:fld id="{51BC16D7-E43C-4CC3-94D3-0BDF776BF46E}" type="datetimeFigureOut">
              <a:rPr lang="en-IN" smtClean="0"/>
              <a:t>24-06-2024</a:t>
            </a:fld>
            <a:endParaRPr lang="en-IN"/>
          </a:p>
        </p:txBody>
      </p:sp>
      <p:sp>
        <p:nvSpPr>
          <p:cNvPr id="5" name="Footer Placeholder 4">
            <a:extLst>
              <a:ext uri="{FF2B5EF4-FFF2-40B4-BE49-F238E27FC236}">
                <a16:creationId xmlns:a16="http://schemas.microsoft.com/office/drawing/2014/main" id="{9F00E6D1-EC20-53E1-4414-B5DEAB01A8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7B1FF-AC7C-9103-EE98-B2F1D0E37DAA}"/>
              </a:ext>
            </a:extLst>
          </p:cNvPr>
          <p:cNvSpPr>
            <a:spLocks noGrp="1"/>
          </p:cNvSpPr>
          <p:nvPr>
            <p:ph type="sldNum" sz="quarter" idx="12"/>
          </p:nvPr>
        </p:nvSpPr>
        <p:spPr/>
        <p:txBody>
          <a:bodyPr/>
          <a:lstStyle/>
          <a:p>
            <a:fld id="{FA51CDE6-F706-4FF4-A837-F0893E289987}" type="slidenum">
              <a:rPr lang="en-IN" smtClean="0"/>
              <a:t>‹#›</a:t>
            </a:fld>
            <a:endParaRPr lang="en-IN"/>
          </a:p>
        </p:txBody>
      </p:sp>
    </p:spTree>
    <p:extLst>
      <p:ext uri="{BB962C8B-B14F-4D97-AF65-F5344CB8AC3E}">
        <p14:creationId xmlns:p14="http://schemas.microsoft.com/office/powerpoint/2010/main" val="103468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309D-96B3-D3A1-D268-53BE0F7843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0BE6F-7117-CCC1-5CA0-D49439961F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1BF69-D4B4-260A-CA12-CD54750CC0B8}"/>
              </a:ext>
            </a:extLst>
          </p:cNvPr>
          <p:cNvSpPr>
            <a:spLocks noGrp="1"/>
          </p:cNvSpPr>
          <p:nvPr>
            <p:ph type="dt" sz="half" idx="10"/>
          </p:nvPr>
        </p:nvSpPr>
        <p:spPr/>
        <p:txBody>
          <a:bodyPr/>
          <a:lstStyle/>
          <a:p>
            <a:fld id="{51BC16D7-E43C-4CC3-94D3-0BDF776BF46E}" type="datetimeFigureOut">
              <a:rPr lang="en-IN" smtClean="0"/>
              <a:t>24-06-2024</a:t>
            </a:fld>
            <a:endParaRPr lang="en-IN"/>
          </a:p>
        </p:txBody>
      </p:sp>
      <p:sp>
        <p:nvSpPr>
          <p:cNvPr id="5" name="Footer Placeholder 4">
            <a:extLst>
              <a:ext uri="{FF2B5EF4-FFF2-40B4-BE49-F238E27FC236}">
                <a16:creationId xmlns:a16="http://schemas.microsoft.com/office/drawing/2014/main" id="{0096F99D-6BD3-7080-E303-B09AC3545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A9461E-1EBF-E04C-BC35-704FD135611A}"/>
              </a:ext>
            </a:extLst>
          </p:cNvPr>
          <p:cNvSpPr>
            <a:spLocks noGrp="1"/>
          </p:cNvSpPr>
          <p:nvPr>
            <p:ph type="sldNum" sz="quarter" idx="12"/>
          </p:nvPr>
        </p:nvSpPr>
        <p:spPr/>
        <p:txBody>
          <a:bodyPr/>
          <a:lstStyle/>
          <a:p>
            <a:fld id="{FA51CDE6-F706-4FF4-A837-F0893E289987}" type="slidenum">
              <a:rPr lang="en-IN" smtClean="0"/>
              <a:t>‹#›</a:t>
            </a:fld>
            <a:endParaRPr lang="en-IN"/>
          </a:p>
        </p:txBody>
      </p:sp>
    </p:spTree>
    <p:extLst>
      <p:ext uri="{BB962C8B-B14F-4D97-AF65-F5344CB8AC3E}">
        <p14:creationId xmlns:p14="http://schemas.microsoft.com/office/powerpoint/2010/main" val="3093447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ADC74-516E-329A-5BA0-47D908E1DE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840371-209B-C3FE-25F8-376E453877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4BCDFF-E331-4BBF-CBB3-E5E71AE4E1E1}"/>
              </a:ext>
            </a:extLst>
          </p:cNvPr>
          <p:cNvSpPr>
            <a:spLocks noGrp="1"/>
          </p:cNvSpPr>
          <p:nvPr>
            <p:ph type="dt" sz="half" idx="10"/>
          </p:nvPr>
        </p:nvSpPr>
        <p:spPr/>
        <p:txBody>
          <a:bodyPr/>
          <a:lstStyle/>
          <a:p>
            <a:fld id="{51BC16D7-E43C-4CC3-94D3-0BDF776BF46E}" type="datetimeFigureOut">
              <a:rPr lang="en-IN" smtClean="0"/>
              <a:t>24-06-2024</a:t>
            </a:fld>
            <a:endParaRPr lang="en-IN"/>
          </a:p>
        </p:txBody>
      </p:sp>
      <p:sp>
        <p:nvSpPr>
          <p:cNvPr id="5" name="Footer Placeholder 4">
            <a:extLst>
              <a:ext uri="{FF2B5EF4-FFF2-40B4-BE49-F238E27FC236}">
                <a16:creationId xmlns:a16="http://schemas.microsoft.com/office/drawing/2014/main" id="{0106AA84-1AD8-98CD-1EEB-619B2F567A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83A4BB-B44D-BE80-8CA6-35952702A113}"/>
              </a:ext>
            </a:extLst>
          </p:cNvPr>
          <p:cNvSpPr>
            <a:spLocks noGrp="1"/>
          </p:cNvSpPr>
          <p:nvPr>
            <p:ph type="sldNum" sz="quarter" idx="12"/>
          </p:nvPr>
        </p:nvSpPr>
        <p:spPr/>
        <p:txBody>
          <a:bodyPr/>
          <a:lstStyle/>
          <a:p>
            <a:fld id="{FA51CDE6-F706-4FF4-A837-F0893E289987}" type="slidenum">
              <a:rPr lang="en-IN" smtClean="0"/>
              <a:t>‹#›</a:t>
            </a:fld>
            <a:endParaRPr lang="en-IN"/>
          </a:p>
        </p:txBody>
      </p:sp>
    </p:spTree>
    <p:extLst>
      <p:ext uri="{BB962C8B-B14F-4D97-AF65-F5344CB8AC3E}">
        <p14:creationId xmlns:p14="http://schemas.microsoft.com/office/powerpoint/2010/main" val="389987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564-B76A-2C61-1B02-8DFDB07567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E58B1E-9A86-C43F-3511-734EB5B89B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B6DC2-4086-9E22-0CD7-9C42D8EB45AF}"/>
              </a:ext>
            </a:extLst>
          </p:cNvPr>
          <p:cNvSpPr>
            <a:spLocks noGrp="1"/>
          </p:cNvSpPr>
          <p:nvPr>
            <p:ph type="dt" sz="half" idx="10"/>
          </p:nvPr>
        </p:nvSpPr>
        <p:spPr/>
        <p:txBody>
          <a:bodyPr/>
          <a:lstStyle/>
          <a:p>
            <a:fld id="{51BC16D7-E43C-4CC3-94D3-0BDF776BF46E}" type="datetimeFigureOut">
              <a:rPr lang="en-IN" smtClean="0"/>
              <a:t>24-06-2024</a:t>
            </a:fld>
            <a:endParaRPr lang="en-IN"/>
          </a:p>
        </p:txBody>
      </p:sp>
      <p:sp>
        <p:nvSpPr>
          <p:cNvPr id="5" name="Footer Placeholder 4">
            <a:extLst>
              <a:ext uri="{FF2B5EF4-FFF2-40B4-BE49-F238E27FC236}">
                <a16:creationId xmlns:a16="http://schemas.microsoft.com/office/drawing/2014/main" id="{A0FCC20E-AF8C-DA77-22F7-CD4420747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9C08ED-692C-F675-EFB5-86DB0B3AAD72}"/>
              </a:ext>
            </a:extLst>
          </p:cNvPr>
          <p:cNvSpPr>
            <a:spLocks noGrp="1"/>
          </p:cNvSpPr>
          <p:nvPr>
            <p:ph type="sldNum" sz="quarter" idx="12"/>
          </p:nvPr>
        </p:nvSpPr>
        <p:spPr/>
        <p:txBody>
          <a:bodyPr/>
          <a:lstStyle/>
          <a:p>
            <a:fld id="{FA51CDE6-F706-4FF4-A837-F0893E289987}" type="slidenum">
              <a:rPr lang="en-IN" smtClean="0"/>
              <a:t>‹#›</a:t>
            </a:fld>
            <a:endParaRPr lang="en-IN"/>
          </a:p>
        </p:txBody>
      </p:sp>
    </p:spTree>
    <p:extLst>
      <p:ext uri="{BB962C8B-B14F-4D97-AF65-F5344CB8AC3E}">
        <p14:creationId xmlns:p14="http://schemas.microsoft.com/office/powerpoint/2010/main" val="397360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0E54-F485-1E38-713A-CE706070E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540571-78ED-2C8B-252F-79848E50A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8EB8BE-B372-F72B-020C-4D0F36832B93}"/>
              </a:ext>
            </a:extLst>
          </p:cNvPr>
          <p:cNvSpPr>
            <a:spLocks noGrp="1"/>
          </p:cNvSpPr>
          <p:nvPr>
            <p:ph type="dt" sz="half" idx="10"/>
          </p:nvPr>
        </p:nvSpPr>
        <p:spPr/>
        <p:txBody>
          <a:bodyPr/>
          <a:lstStyle/>
          <a:p>
            <a:fld id="{51BC16D7-E43C-4CC3-94D3-0BDF776BF46E}" type="datetimeFigureOut">
              <a:rPr lang="en-IN" smtClean="0"/>
              <a:t>24-06-2024</a:t>
            </a:fld>
            <a:endParaRPr lang="en-IN"/>
          </a:p>
        </p:txBody>
      </p:sp>
      <p:sp>
        <p:nvSpPr>
          <p:cNvPr id="5" name="Footer Placeholder 4">
            <a:extLst>
              <a:ext uri="{FF2B5EF4-FFF2-40B4-BE49-F238E27FC236}">
                <a16:creationId xmlns:a16="http://schemas.microsoft.com/office/drawing/2014/main" id="{E0DB0C94-A611-608C-7779-A162A00BAE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0DE84C-940A-701D-70F6-2FF8A960AD8A}"/>
              </a:ext>
            </a:extLst>
          </p:cNvPr>
          <p:cNvSpPr>
            <a:spLocks noGrp="1"/>
          </p:cNvSpPr>
          <p:nvPr>
            <p:ph type="sldNum" sz="quarter" idx="12"/>
          </p:nvPr>
        </p:nvSpPr>
        <p:spPr/>
        <p:txBody>
          <a:bodyPr/>
          <a:lstStyle/>
          <a:p>
            <a:fld id="{FA51CDE6-F706-4FF4-A837-F0893E289987}" type="slidenum">
              <a:rPr lang="en-IN" smtClean="0"/>
              <a:t>‹#›</a:t>
            </a:fld>
            <a:endParaRPr lang="en-IN"/>
          </a:p>
        </p:txBody>
      </p:sp>
    </p:spTree>
    <p:extLst>
      <p:ext uri="{BB962C8B-B14F-4D97-AF65-F5344CB8AC3E}">
        <p14:creationId xmlns:p14="http://schemas.microsoft.com/office/powerpoint/2010/main" val="190369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B496-8821-A06B-1EBB-6DA7DA56FD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8B519A-B968-AF12-843C-3334C0F5C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CF08FE-4DD5-5DAD-CEEC-4F8A1DAD3A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FC1A88-705F-B366-DFDB-550835EDA514}"/>
              </a:ext>
            </a:extLst>
          </p:cNvPr>
          <p:cNvSpPr>
            <a:spLocks noGrp="1"/>
          </p:cNvSpPr>
          <p:nvPr>
            <p:ph type="dt" sz="half" idx="10"/>
          </p:nvPr>
        </p:nvSpPr>
        <p:spPr/>
        <p:txBody>
          <a:bodyPr/>
          <a:lstStyle/>
          <a:p>
            <a:fld id="{51BC16D7-E43C-4CC3-94D3-0BDF776BF46E}" type="datetimeFigureOut">
              <a:rPr lang="en-IN" smtClean="0"/>
              <a:t>24-06-2024</a:t>
            </a:fld>
            <a:endParaRPr lang="en-IN"/>
          </a:p>
        </p:txBody>
      </p:sp>
      <p:sp>
        <p:nvSpPr>
          <p:cNvPr id="6" name="Footer Placeholder 5">
            <a:extLst>
              <a:ext uri="{FF2B5EF4-FFF2-40B4-BE49-F238E27FC236}">
                <a16:creationId xmlns:a16="http://schemas.microsoft.com/office/drawing/2014/main" id="{25FE0AC5-DACD-BE35-7B7D-DDF985CDA9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CFE780-2A93-DB96-C4E0-451043C44A4B}"/>
              </a:ext>
            </a:extLst>
          </p:cNvPr>
          <p:cNvSpPr>
            <a:spLocks noGrp="1"/>
          </p:cNvSpPr>
          <p:nvPr>
            <p:ph type="sldNum" sz="quarter" idx="12"/>
          </p:nvPr>
        </p:nvSpPr>
        <p:spPr/>
        <p:txBody>
          <a:bodyPr/>
          <a:lstStyle/>
          <a:p>
            <a:fld id="{FA51CDE6-F706-4FF4-A837-F0893E289987}" type="slidenum">
              <a:rPr lang="en-IN" smtClean="0"/>
              <a:t>‹#›</a:t>
            </a:fld>
            <a:endParaRPr lang="en-IN"/>
          </a:p>
        </p:txBody>
      </p:sp>
    </p:spTree>
    <p:extLst>
      <p:ext uri="{BB962C8B-B14F-4D97-AF65-F5344CB8AC3E}">
        <p14:creationId xmlns:p14="http://schemas.microsoft.com/office/powerpoint/2010/main" val="40581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A584-AE27-B87E-1781-6E7EE0FBA7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FD8FBA-1E48-5727-1D4E-7B6CE67D37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04E1D-70F3-3C2B-403B-25822B30E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128C8C-9F9D-464F-92B5-83286C2AC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4109F0-5AB9-DFE0-DAD5-9494BBED2A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645AF6-AA94-A019-A799-85202F3405DA}"/>
              </a:ext>
            </a:extLst>
          </p:cNvPr>
          <p:cNvSpPr>
            <a:spLocks noGrp="1"/>
          </p:cNvSpPr>
          <p:nvPr>
            <p:ph type="dt" sz="half" idx="10"/>
          </p:nvPr>
        </p:nvSpPr>
        <p:spPr/>
        <p:txBody>
          <a:bodyPr/>
          <a:lstStyle/>
          <a:p>
            <a:fld id="{51BC16D7-E43C-4CC3-94D3-0BDF776BF46E}" type="datetimeFigureOut">
              <a:rPr lang="en-IN" smtClean="0"/>
              <a:t>24-06-2024</a:t>
            </a:fld>
            <a:endParaRPr lang="en-IN"/>
          </a:p>
        </p:txBody>
      </p:sp>
      <p:sp>
        <p:nvSpPr>
          <p:cNvPr id="8" name="Footer Placeholder 7">
            <a:extLst>
              <a:ext uri="{FF2B5EF4-FFF2-40B4-BE49-F238E27FC236}">
                <a16:creationId xmlns:a16="http://schemas.microsoft.com/office/drawing/2014/main" id="{F369AA45-94FD-DABA-DFA2-8C72DD494F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ACC63F-4905-242A-8927-29B2B5274AE0}"/>
              </a:ext>
            </a:extLst>
          </p:cNvPr>
          <p:cNvSpPr>
            <a:spLocks noGrp="1"/>
          </p:cNvSpPr>
          <p:nvPr>
            <p:ph type="sldNum" sz="quarter" idx="12"/>
          </p:nvPr>
        </p:nvSpPr>
        <p:spPr/>
        <p:txBody>
          <a:bodyPr/>
          <a:lstStyle/>
          <a:p>
            <a:fld id="{FA51CDE6-F706-4FF4-A837-F0893E289987}" type="slidenum">
              <a:rPr lang="en-IN" smtClean="0"/>
              <a:t>‹#›</a:t>
            </a:fld>
            <a:endParaRPr lang="en-IN"/>
          </a:p>
        </p:txBody>
      </p:sp>
    </p:spTree>
    <p:extLst>
      <p:ext uri="{BB962C8B-B14F-4D97-AF65-F5344CB8AC3E}">
        <p14:creationId xmlns:p14="http://schemas.microsoft.com/office/powerpoint/2010/main" val="143820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E92D-B037-C4D8-B473-F3088B7A6F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CE1D92-C446-77EE-8305-7206BFA7E14E}"/>
              </a:ext>
            </a:extLst>
          </p:cNvPr>
          <p:cNvSpPr>
            <a:spLocks noGrp="1"/>
          </p:cNvSpPr>
          <p:nvPr>
            <p:ph type="dt" sz="half" idx="10"/>
          </p:nvPr>
        </p:nvSpPr>
        <p:spPr/>
        <p:txBody>
          <a:bodyPr/>
          <a:lstStyle/>
          <a:p>
            <a:fld id="{51BC16D7-E43C-4CC3-94D3-0BDF776BF46E}" type="datetimeFigureOut">
              <a:rPr lang="en-IN" smtClean="0"/>
              <a:t>24-06-2024</a:t>
            </a:fld>
            <a:endParaRPr lang="en-IN"/>
          </a:p>
        </p:txBody>
      </p:sp>
      <p:sp>
        <p:nvSpPr>
          <p:cNvPr id="4" name="Footer Placeholder 3">
            <a:extLst>
              <a:ext uri="{FF2B5EF4-FFF2-40B4-BE49-F238E27FC236}">
                <a16:creationId xmlns:a16="http://schemas.microsoft.com/office/drawing/2014/main" id="{67170AED-6279-F043-84E6-DF527CB040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C898C3-637C-44F3-CB03-904A9573B5D5}"/>
              </a:ext>
            </a:extLst>
          </p:cNvPr>
          <p:cNvSpPr>
            <a:spLocks noGrp="1"/>
          </p:cNvSpPr>
          <p:nvPr>
            <p:ph type="sldNum" sz="quarter" idx="12"/>
          </p:nvPr>
        </p:nvSpPr>
        <p:spPr/>
        <p:txBody>
          <a:bodyPr/>
          <a:lstStyle/>
          <a:p>
            <a:fld id="{FA51CDE6-F706-4FF4-A837-F0893E289987}" type="slidenum">
              <a:rPr lang="en-IN" smtClean="0"/>
              <a:t>‹#›</a:t>
            </a:fld>
            <a:endParaRPr lang="en-IN"/>
          </a:p>
        </p:txBody>
      </p:sp>
    </p:spTree>
    <p:extLst>
      <p:ext uri="{BB962C8B-B14F-4D97-AF65-F5344CB8AC3E}">
        <p14:creationId xmlns:p14="http://schemas.microsoft.com/office/powerpoint/2010/main" val="77132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0539E-8614-26DD-D08C-69949B61F235}"/>
              </a:ext>
            </a:extLst>
          </p:cNvPr>
          <p:cNvSpPr>
            <a:spLocks noGrp="1"/>
          </p:cNvSpPr>
          <p:nvPr>
            <p:ph type="dt" sz="half" idx="10"/>
          </p:nvPr>
        </p:nvSpPr>
        <p:spPr/>
        <p:txBody>
          <a:bodyPr/>
          <a:lstStyle/>
          <a:p>
            <a:fld id="{51BC16D7-E43C-4CC3-94D3-0BDF776BF46E}" type="datetimeFigureOut">
              <a:rPr lang="en-IN" smtClean="0"/>
              <a:t>24-06-2024</a:t>
            </a:fld>
            <a:endParaRPr lang="en-IN"/>
          </a:p>
        </p:txBody>
      </p:sp>
      <p:sp>
        <p:nvSpPr>
          <p:cNvPr id="3" name="Footer Placeholder 2">
            <a:extLst>
              <a:ext uri="{FF2B5EF4-FFF2-40B4-BE49-F238E27FC236}">
                <a16:creationId xmlns:a16="http://schemas.microsoft.com/office/drawing/2014/main" id="{62608046-886E-1E95-2BBE-F21BAE2C1A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67D8AA-9920-16D6-E298-D15FE30BD648}"/>
              </a:ext>
            </a:extLst>
          </p:cNvPr>
          <p:cNvSpPr>
            <a:spLocks noGrp="1"/>
          </p:cNvSpPr>
          <p:nvPr>
            <p:ph type="sldNum" sz="quarter" idx="12"/>
          </p:nvPr>
        </p:nvSpPr>
        <p:spPr/>
        <p:txBody>
          <a:bodyPr/>
          <a:lstStyle/>
          <a:p>
            <a:fld id="{FA51CDE6-F706-4FF4-A837-F0893E289987}" type="slidenum">
              <a:rPr lang="en-IN" smtClean="0"/>
              <a:t>‹#›</a:t>
            </a:fld>
            <a:endParaRPr lang="en-IN"/>
          </a:p>
        </p:txBody>
      </p:sp>
    </p:spTree>
    <p:extLst>
      <p:ext uri="{BB962C8B-B14F-4D97-AF65-F5344CB8AC3E}">
        <p14:creationId xmlns:p14="http://schemas.microsoft.com/office/powerpoint/2010/main" val="380646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2774-0097-AD13-6309-AFBCFFB66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73509F-8FB8-3AA5-0FBA-A69CC3B04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0F8780-2501-DDA1-86A8-11738B68C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442C4-61F5-9F52-168D-03055DB84BB9}"/>
              </a:ext>
            </a:extLst>
          </p:cNvPr>
          <p:cNvSpPr>
            <a:spLocks noGrp="1"/>
          </p:cNvSpPr>
          <p:nvPr>
            <p:ph type="dt" sz="half" idx="10"/>
          </p:nvPr>
        </p:nvSpPr>
        <p:spPr/>
        <p:txBody>
          <a:bodyPr/>
          <a:lstStyle/>
          <a:p>
            <a:fld id="{51BC16D7-E43C-4CC3-94D3-0BDF776BF46E}" type="datetimeFigureOut">
              <a:rPr lang="en-IN" smtClean="0"/>
              <a:t>24-06-2024</a:t>
            </a:fld>
            <a:endParaRPr lang="en-IN"/>
          </a:p>
        </p:txBody>
      </p:sp>
      <p:sp>
        <p:nvSpPr>
          <p:cNvPr id="6" name="Footer Placeholder 5">
            <a:extLst>
              <a:ext uri="{FF2B5EF4-FFF2-40B4-BE49-F238E27FC236}">
                <a16:creationId xmlns:a16="http://schemas.microsoft.com/office/drawing/2014/main" id="{384513F0-75F6-21CC-FB5E-A874129E8A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A573F2-C49D-D41E-9CB7-2CF00ECCAC3B}"/>
              </a:ext>
            </a:extLst>
          </p:cNvPr>
          <p:cNvSpPr>
            <a:spLocks noGrp="1"/>
          </p:cNvSpPr>
          <p:nvPr>
            <p:ph type="sldNum" sz="quarter" idx="12"/>
          </p:nvPr>
        </p:nvSpPr>
        <p:spPr/>
        <p:txBody>
          <a:bodyPr/>
          <a:lstStyle/>
          <a:p>
            <a:fld id="{FA51CDE6-F706-4FF4-A837-F0893E289987}" type="slidenum">
              <a:rPr lang="en-IN" smtClean="0"/>
              <a:t>‹#›</a:t>
            </a:fld>
            <a:endParaRPr lang="en-IN"/>
          </a:p>
        </p:txBody>
      </p:sp>
    </p:spTree>
    <p:extLst>
      <p:ext uri="{BB962C8B-B14F-4D97-AF65-F5344CB8AC3E}">
        <p14:creationId xmlns:p14="http://schemas.microsoft.com/office/powerpoint/2010/main" val="297921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F5BA-F275-02D0-2607-98003106E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5254D8-264F-A7F9-0ACF-C09416862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13E04A-99D1-8DA1-A830-D63B68DBE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0A66DE-AFFD-E039-7980-7D4F33B3CC2A}"/>
              </a:ext>
            </a:extLst>
          </p:cNvPr>
          <p:cNvSpPr>
            <a:spLocks noGrp="1"/>
          </p:cNvSpPr>
          <p:nvPr>
            <p:ph type="dt" sz="half" idx="10"/>
          </p:nvPr>
        </p:nvSpPr>
        <p:spPr/>
        <p:txBody>
          <a:bodyPr/>
          <a:lstStyle/>
          <a:p>
            <a:fld id="{51BC16D7-E43C-4CC3-94D3-0BDF776BF46E}" type="datetimeFigureOut">
              <a:rPr lang="en-IN" smtClean="0"/>
              <a:t>24-06-2024</a:t>
            </a:fld>
            <a:endParaRPr lang="en-IN"/>
          </a:p>
        </p:txBody>
      </p:sp>
      <p:sp>
        <p:nvSpPr>
          <p:cNvPr id="6" name="Footer Placeholder 5">
            <a:extLst>
              <a:ext uri="{FF2B5EF4-FFF2-40B4-BE49-F238E27FC236}">
                <a16:creationId xmlns:a16="http://schemas.microsoft.com/office/drawing/2014/main" id="{6A53BB57-5057-1A7A-686F-E3977B77D1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9EFF03-0CE3-C4FC-A79A-3BCB4F3BFE70}"/>
              </a:ext>
            </a:extLst>
          </p:cNvPr>
          <p:cNvSpPr>
            <a:spLocks noGrp="1"/>
          </p:cNvSpPr>
          <p:nvPr>
            <p:ph type="sldNum" sz="quarter" idx="12"/>
          </p:nvPr>
        </p:nvSpPr>
        <p:spPr/>
        <p:txBody>
          <a:bodyPr/>
          <a:lstStyle/>
          <a:p>
            <a:fld id="{FA51CDE6-F706-4FF4-A837-F0893E289987}" type="slidenum">
              <a:rPr lang="en-IN" smtClean="0"/>
              <a:t>‹#›</a:t>
            </a:fld>
            <a:endParaRPr lang="en-IN"/>
          </a:p>
        </p:txBody>
      </p:sp>
    </p:spTree>
    <p:extLst>
      <p:ext uri="{BB962C8B-B14F-4D97-AF65-F5344CB8AC3E}">
        <p14:creationId xmlns:p14="http://schemas.microsoft.com/office/powerpoint/2010/main" val="17446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A8DD0-1827-00FC-3D48-640C350BB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C6BD32-3CC3-3120-165F-C50721C08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28372-D65D-46D7-918F-AAB5544E0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C16D7-E43C-4CC3-94D3-0BDF776BF46E}" type="datetimeFigureOut">
              <a:rPr lang="en-IN" smtClean="0"/>
              <a:t>24-06-2024</a:t>
            </a:fld>
            <a:endParaRPr lang="en-IN"/>
          </a:p>
        </p:txBody>
      </p:sp>
      <p:sp>
        <p:nvSpPr>
          <p:cNvPr id="5" name="Footer Placeholder 4">
            <a:extLst>
              <a:ext uri="{FF2B5EF4-FFF2-40B4-BE49-F238E27FC236}">
                <a16:creationId xmlns:a16="http://schemas.microsoft.com/office/drawing/2014/main" id="{7B1E54BA-B725-CA10-7DE7-89040BBB35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B420EA-3D71-2CB7-728C-64D19A6BE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1CDE6-F706-4FF4-A837-F0893E289987}" type="slidenum">
              <a:rPr lang="en-IN" smtClean="0"/>
              <a:t>‹#›</a:t>
            </a:fld>
            <a:endParaRPr lang="en-IN"/>
          </a:p>
        </p:txBody>
      </p:sp>
    </p:spTree>
    <p:extLst>
      <p:ext uri="{BB962C8B-B14F-4D97-AF65-F5344CB8AC3E}">
        <p14:creationId xmlns:p14="http://schemas.microsoft.com/office/powerpoint/2010/main" val="1340716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F950-AE25-AB17-E3DB-284DF587938A}"/>
              </a:ext>
            </a:extLst>
          </p:cNvPr>
          <p:cNvSpPr>
            <a:spLocks noGrp="1"/>
          </p:cNvSpPr>
          <p:nvPr>
            <p:ph type="ctrTitle"/>
          </p:nvPr>
        </p:nvSpPr>
        <p:spPr>
          <a:xfrm>
            <a:off x="783220" y="265836"/>
            <a:ext cx="10895636" cy="1192573"/>
          </a:xfrm>
        </p:spPr>
        <p:txBody>
          <a:bodyPr/>
          <a:lstStyle/>
          <a:p>
            <a:endParaRPr lang="en-IN" dirty="0"/>
          </a:p>
        </p:txBody>
      </p:sp>
      <p:sp>
        <p:nvSpPr>
          <p:cNvPr id="3" name="Subtitle 2">
            <a:extLst>
              <a:ext uri="{FF2B5EF4-FFF2-40B4-BE49-F238E27FC236}">
                <a16:creationId xmlns:a16="http://schemas.microsoft.com/office/drawing/2014/main" id="{79EA99C6-5AEC-5BE4-7A0A-91E6E06D1D80}"/>
              </a:ext>
            </a:extLst>
          </p:cNvPr>
          <p:cNvSpPr>
            <a:spLocks noGrp="1"/>
          </p:cNvSpPr>
          <p:nvPr>
            <p:ph type="subTitle" idx="1"/>
          </p:nvPr>
        </p:nvSpPr>
        <p:spPr>
          <a:xfrm>
            <a:off x="300943" y="2095018"/>
            <a:ext cx="11636414" cy="4497146"/>
          </a:xfrm>
        </p:spPr>
        <p:txBody>
          <a:bodyPr>
            <a:normAutofit fontScale="32500" lnSpcReduction="20000"/>
          </a:bodyPr>
          <a:lstStyle/>
          <a:p>
            <a:r>
              <a:rPr lang="en-US" dirty="0"/>
              <a:t>                      </a:t>
            </a:r>
          </a:p>
          <a:p>
            <a:endParaRPr lang="en-IN" dirty="0"/>
          </a:p>
          <a:p>
            <a:endParaRPr lang="en-IN" sz="2900" dirty="0">
              <a:latin typeface="Times New Roman" panose="02020603050405020304" pitchFamily="18" charset="0"/>
              <a:cs typeface="Times New Roman" panose="02020603050405020304" pitchFamily="18" charset="0"/>
            </a:endParaRPr>
          </a:p>
          <a:p>
            <a:r>
              <a:rPr lang="en-IN" sz="6200" dirty="0">
                <a:latin typeface="Times New Roman" panose="02020603050405020304" pitchFamily="18" charset="0"/>
                <a:cs typeface="Times New Roman" panose="02020603050405020304" pitchFamily="18" charset="0"/>
              </a:rPr>
              <a:t>AN INTERNSHIP PRESENTATION ON FULL STACK WEB DEVELOPMENT</a:t>
            </a:r>
          </a:p>
          <a:p>
            <a:r>
              <a:rPr lang="en-IN" sz="6200" dirty="0">
                <a:latin typeface="Times New Roman" panose="02020603050405020304" pitchFamily="18" charset="0"/>
                <a:cs typeface="Times New Roman" panose="02020603050405020304" pitchFamily="18" charset="0"/>
              </a:rPr>
              <a:t>TOPIC:”COLLEGE IA MARKS RESULTS MANAGEMENT SYSTEM”</a:t>
            </a:r>
          </a:p>
          <a:p>
            <a:pPr algn="l"/>
            <a:endParaRPr lang="en-IN" sz="2900" dirty="0">
              <a:latin typeface="Times New Roman" panose="02020603050405020304" pitchFamily="18" charset="0"/>
              <a:cs typeface="Times New Roman" panose="02020603050405020304" pitchFamily="18" charset="0"/>
            </a:endParaRPr>
          </a:p>
          <a:p>
            <a:pPr algn="l"/>
            <a:r>
              <a:rPr lang="en-IN" sz="4500" dirty="0">
                <a:latin typeface="Times New Roman" panose="02020603050405020304" pitchFamily="18" charset="0"/>
                <a:cs typeface="Times New Roman" panose="02020603050405020304" pitchFamily="18" charset="0"/>
              </a:rPr>
              <a:t>PRESENTED BY:   Anil kumar s v</a:t>
            </a:r>
          </a:p>
          <a:p>
            <a:pPr algn="l"/>
            <a:r>
              <a:rPr lang="en-IN" sz="4500" dirty="0">
                <a:latin typeface="Times New Roman" panose="02020603050405020304" pitchFamily="18" charset="0"/>
                <a:cs typeface="Times New Roman" panose="02020603050405020304" pitchFamily="18" charset="0"/>
              </a:rPr>
              <a:t>                              1ck21cs007</a:t>
            </a:r>
          </a:p>
          <a:p>
            <a:pPr algn="l"/>
            <a:r>
              <a:rPr lang="en-IN" sz="4500" dirty="0">
                <a:latin typeface="Times New Roman" panose="02020603050405020304" pitchFamily="18" charset="0"/>
                <a:cs typeface="Times New Roman" panose="02020603050405020304" pitchFamily="18" charset="0"/>
              </a:rPr>
              <a:t>                              6</a:t>
            </a:r>
            <a:r>
              <a:rPr lang="en-IN" sz="4500" baseline="30000" dirty="0">
                <a:latin typeface="Times New Roman" panose="02020603050405020304" pitchFamily="18" charset="0"/>
                <a:cs typeface="Times New Roman" panose="02020603050405020304" pitchFamily="18" charset="0"/>
              </a:rPr>
              <a:t>th</a:t>
            </a:r>
            <a:r>
              <a:rPr lang="en-IN" sz="4500" dirty="0">
                <a:latin typeface="Times New Roman" panose="02020603050405020304" pitchFamily="18" charset="0"/>
                <a:cs typeface="Times New Roman" panose="02020603050405020304" pitchFamily="18" charset="0"/>
              </a:rPr>
              <a:t> Sem CSE A sec </a:t>
            </a:r>
          </a:p>
          <a:p>
            <a:pPr algn="l"/>
            <a:r>
              <a:rPr lang="en-IN" sz="4500" dirty="0">
                <a:latin typeface="Times New Roman" panose="02020603050405020304" pitchFamily="18" charset="0"/>
                <a:cs typeface="Times New Roman" panose="02020603050405020304" pitchFamily="18" charset="0"/>
              </a:rPr>
              <a:t>             </a:t>
            </a:r>
          </a:p>
          <a:p>
            <a:pPr algn="l"/>
            <a:r>
              <a:rPr lang="en-IN" sz="4500" dirty="0">
                <a:latin typeface="Times New Roman" panose="02020603050405020304" pitchFamily="18" charset="0"/>
                <a:cs typeface="Times New Roman" panose="02020603050405020304" pitchFamily="18" charset="0"/>
              </a:rPr>
              <a:t>Under the guidance of : </a:t>
            </a:r>
            <a:r>
              <a:rPr lang="en-IN" sz="4500" dirty="0" err="1">
                <a:latin typeface="Times New Roman" panose="02020603050405020304" pitchFamily="18" charset="0"/>
                <a:cs typeface="Times New Roman" panose="02020603050405020304" pitchFamily="18" charset="0"/>
              </a:rPr>
              <a:t>Dr.</a:t>
            </a:r>
            <a:r>
              <a:rPr lang="en-IN" sz="4500" dirty="0">
                <a:latin typeface="Times New Roman" panose="02020603050405020304" pitchFamily="18" charset="0"/>
                <a:cs typeface="Times New Roman" panose="02020603050405020304" pitchFamily="18" charset="0"/>
              </a:rPr>
              <a:t> VASUDEVA R</a:t>
            </a:r>
          </a:p>
          <a:p>
            <a:pPr algn="l"/>
            <a:r>
              <a:rPr lang="en-IN" sz="4500" dirty="0">
                <a:latin typeface="Times New Roman" panose="02020603050405020304" pitchFamily="18" charset="0"/>
                <a:cs typeface="Times New Roman" panose="02020603050405020304" pitchFamily="18" charset="0"/>
              </a:rPr>
              <a:t>                                           Professor &amp; HOD</a:t>
            </a:r>
          </a:p>
          <a:p>
            <a:pPr algn="l"/>
            <a:r>
              <a:rPr lang="en-IN" sz="4500" dirty="0">
                <a:latin typeface="Times New Roman" panose="02020603050405020304" pitchFamily="18" charset="0"/>
                <a:cs typeface="Times New Roman" panose="02020603050405020304" pitchFamily="18" charset="0"/>
              </a:rPr>
              <a:t>                                           Department of CSE</a:t>
            </a:r>
          </a:p>
          <a:p>
            <a:pPr algn="l"/>
            <a:r>
              <a:rPr lang="en-IN" sz="4500" dirty="0">
                <a:latin typeface="Times New Roman" panose="02020603050405020304" pitchFamily="18" charset="0"/>
                <a:cs typeface="Times New Roman" panose="02020603050405020304" pitchFamily="18" charset="0"/>
              </a:rPr>
              <a:t>                                           CBIT KOLAR</a:t>
            </a:r>
          </a:p>
          <a:p>
            <a:pPr algn="l"/>
            <a:endParaRPr lang="en-IN" dirty="0"/>
          </a:p>
          <a:p>
            <a:pPr algn="l"/>
            <a:r>
              <a:rPr lang="en-IN" dirty="0"/>
              <a:t>                                                                   </a:t>
            </a:r>
          </a:p>
          <a:p>
            <a:pPr algn="l"/>
            <a:endParaRPr lang="en-IN" dirty="0"/>
          </a:p>
          <a:p>
            <a:endParaRPr lang="en-IN" dirty="0"/>
          </a:p>
        </p:txBody>
      </p:sp>
      <p:pic>
        <p:nvPicPr>
          <p:cNvPr id="7" name="object 5">
            <a:extLst>
              <a:ext uri="{FF2B5EF4-FFF2-40B4-BE49-F238E27FC236}">
                <a16:creationId xmlns:a16="http://schemas.microsoft.com/office/drawing/2014/main" id="{39F32AFB-7BA8-C954-CD98-64003A0AD43F}"/>
              </a:ext>
            </a:extLst>
          </p:cNvPr>
          <p:cNvPicPr/>
          <p:nvPr/>
        </p:nvPicPr>
        <p:blipFill>
          <a:blip r:embed="rId2" cstate="print"/>
          <a:stretch>
            <a:fillRect/>
          </a:stretch>
        </p:blipFill>
        <p:spPr>
          <a:xfrm>
            <a:off x="115748" y="80641"/>
            <a:ext cx="11979798" cy="11925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object 6">
            <a:extLst>
              <a:ext uri="{FF2B5EF4-FFF2-40B4-BE49-F238E27FC236}">
                <a16:creationId xmlns:a16="http://schemas.microsoft.com/office/drawing/2014/main" id="{89C976E2-134F-4C32-32BB-7B70025C4A13}"/>
              </a:ext>
            </a:extLst>
          </p:cNvPr>
          <p:cNvPicPr/>
          <p:nvPr/>
        </p:nvPicPr>
        <p:blipFill>
          <a:blip r:embed="rId3" cstate="print"/>
          <a:stretch>
            <a:fillRect/>
          </a:stretch>
        </p:blipFill>
        <p:spPr>
          <a:xfrm>
            <a:off x="4924038" y="1458409"/>
            <a:ext cx="1861646" cy="1192195"/>
          </a:xfrm>
          <a:prstGeom prst="rect">
            <a:avLst/>
          </a:prstGeom>
        </p:spPr>
      </p:pic>
    </p:spTree>
    <p:extLst>
      <p:ext uri="{BB962C8B-B14F-4D97-AF65-F5344CB8AC3E}">
        <p14:creationId xmlns:p14="http://schemas.microsoft.com/office/powerpoint/2010/main" val="2406214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89EC-E7CB-5DA0-5DFD-8C2A90F2C458}"/>
              </a:ext>
            </a:extLst>
          </p:cNvPr>
          <p:cNvSpPr>
            <a:spLocks noGrp="1"/>
          </p:cNvSpPr>
          <p:nvPr>
            <p:ph type="title"/>
          </p:nvPr>
        </p:nvSpPr>
        <p:spPr/>
        <p:txBody>
          <a:bodyPr/>
          <a:lstStyle/>
          <a:p>
            <a:r>
              <a:rPr lang="en-US" dirty="0">
                <a:latin typeface="Algerian" panose="04020705040A02060702" pitchFamily="82" charset="0"/>
              </a:rPr>
              <a:t>                 CODE EXPLANATION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F72ECBC-5CCB-6D89-F599-E721D7F2FE20}"/>
              </a:ext>
            </a:extLst>
          </p:cNvPr>
          <p:cNvSpPr>
            <a:spLocks noGrp="1"/>
          </p:cNvSpPr>
          <p:nvPr>
            <p:ph idx="1"/>
          </p:nvPr>
        </p:nvSpPr>
        <p:spPr>
          <a:xfrm>
            <a:off x="162045" y="1261641"/>
            <a:ext cx="11817751" cy="5463250"/>
          </a:xfrm>
        </p:spPr>
        <p:txBody>
          <a:bodyPr/>
          <a:lstStyle/>
          <a:p>
            <a:r>
              <a:rPr lang="en-US" dirty="0"/>
              <a:t>CREATE SUBJECT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dirty="0"/>
              <a:t>In order to Create subject we will look at code….</a:t>
            </a:r>
          </a:p>
        </p:txBody>
      </p:sp>
      <p:pic>
        <p:nvPicPr>
          <p:cNvPr id="5" name="Picture 4">
            <a:extLst>
              <a:ext uri="{FF2B5EF4-FFF2-40B4-BE49-F238E27FC236}">
                <a16:creationId xmlns:a16="http://schemas.microsoft.com/office/drawing/2014/main" id="{7C56660B-6A3F-38B9-4030-669E3AD167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0390" y="1893496"/>
            <a:ext cx="11609406" cy="3454007"/>
          </a:xfrm>
          <a:prstGeom prst="rect">
            <a:avLst/>
          </a:prstGeom>
        </p:spPr>
      </p:pic>
    </p:spTree>
    <p:extLst>
      <p:ext uri="{BB962C8B-B14F-4D97-AF65-F5344CB8AC3E}">
        <p14:creationId xmlns:p14="http://schemas.microsoft.com/office/powerpoint/2010/main" val="89480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C289-A425-DB7A-C79E-CC887EF0ACD5}"/>
              </a:ext>
            </a:extLst>
          </p:cNvPr>
          <p:cNvSpPr>
            <a:spLocks noGrp="1"/>
          </p:cNvSpPr>
          <p:nvPr>
            <p:ph type="title"/>
          </p:nvPr>
        </p:nvSpPr>
        <p:spPr>
          <a:xfrm>
            <a:off x="838200" y="-167310"/>
            <a:ext cx="10515600" cy="1325563"/>
          </a:xfrm>
        </p:spPr>
        <p:txBody>
          <a:bodyPr/>
          <a:lstStyle/>
          <a:p>
            <a:r>
              <a:rPr lang="en-US" dirty="0">
                <a:latin typeface="Algerian" panose="04020705040A02060702" pitchFamily="82" charset="0"/>
              </a:rPr>
              <a:t>                CODE EXPLANATION</a:t>
            </a:r>
            <a:endParaRPr lang="en-IN" dirty="0"/>
          </a:p>
        </p:txBody>
      </p:sp>
      <p:sp>
        <p:nvSpPr>
          <p:cNvPr id="3" name="Content Placeholder 2">
            <a:extLst>
              <a:ext uri="{FF2B5EF4-FFF2-40B4-BE49-F238E27FC236}">
                <a16:creationId xmlns:a16="http://schemas.microsoft.com/office/drawing/2014/main" id="{A8353BEB-6E2A-EA1A-DAB3-E8B5F9F3CA43}"/>
              </a:ext>
            </a:extLst>
          </p:cNvPr>
          <p:cNvSpPr>
            <a:spLocks noGrp="1"/>
          </p:cNvSpPr>
          <p:nvPr>
            <p:ph idx="1"/>
          </p:nvPr>
        </p:nvSpPr>
        <p:spPr/>
        <p:txBody>
          <a:bodyPr/>
          <a:lstStyle/>
          <a:p>
            <a:r>
              <a:rPr lang="en-US" dirty="0">
                <a:latin typeface="Algerian" panose="04020705040A02060702" pitchFamily="82" charset="0"/>
              </a:rPr>
              <a:t> </a:t>
            </a:r>
            <a:endParaRPr lang="en-IN" dirty="0"/>
          </a:p>
        </p:txBody>
      </p:sp>
      <p:pic>
        <p:nvPicPr>
          <p:cNvPr id="5" name="Picture 4">
            <a:extLst>
              <a:ext uri="{FF2B5EF4-FFF2-40B4-BE49-F238E27FC236}">
                <a16:creationId xmlns:a16="http://schemas.microsoft.com/office/drawing/2014/main" id="{2A28D41C-E5B7-7C34-817A-BA943024DB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3621" y="725336"/>
            <a:ext cx="11817751" cy="6074789"/>
          </a:xfrm>
          <a:prstGeom prst="rect">
            <a:avLst/>
          </a:prstGeom>
        </p:spPr>
      </p:pic>
    </p:spTree>
    <p:extLst>
      <p:ext uri="{BB962C8B-B14F-4D97-AF65-F5344CB8AC3E}">
        <p14:creationId xmlns:p14="http://schemas.microsoft.com/office/powerpoint/2010/main" val="3951593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89EC-E7CB-5DA0-5DFD-8C2A90F2C458}"/>
              </a:ext>
            </a:extLst>
          </p:cNvPr>
          <p:cNvSpPr>
            <a:spLocks noGrp="1"/>
          </p:cNvSpPr>
          <p:nvPr>
            <p:ph type="title"/>
          </p:nvPr>
        </p:nvSpPr>
        <p:spPr/>
        <p:txBody>
          <a:bodyPr/>
          <a:lstStyle/>
          <a:p>
            <a:r>
              <a:rPr lang="en-US" dirty="0">
                <a:latin typeface="Algerian" panose="04020705040A02060702" pitchFamily="82" charset="0"/>
              </a:rPr>
              <a:t>                 CODE EXPLANATION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F72ECBC-5CCB-6D89-F599-E721D7F2FE20}"/>
              </a:ext>
            </a:extLst>
          </p:cNvPr>
          <p:cNvSpPr>
            <a:spLocks noGrp="1"/>
          </p:cNvSpPr>
          <p:nvPr>
            <p:ph idx="1"/>
          </p:nvPr>
        </p:nvSpPr>
        <p:spPr>
          <a:xfrm>
            <a:off x="162045" y="1261641"/>
            <a:ext cx="11817751" cy="5463250"/>
          </a:xfrm>
        </p:spPr>
        <p:txBody>
          <a:bodyPr/>
          <a:lstStyle/>
          <a:p>
            <a:r>
              <a:rPr lang="en-US" dirty="0"/>
              <a:t>ADD STUDENT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dirty="0"/>
              <a:t>In order to add student we will look at code….</a:t>
            </a:r>
          </a:p>
        </p:txBody>
      </p:sp>
      <p:pic>
        <p:nvPicPr>
          <p:cNvPr id="5" name="Picture 4">
            <a:extLst>
              <a:ext uri="{FF2B5EF4-FFF2-40B4-BE49-F238E27FC236}">
                <a16:creationId xmlns:a16="http://schemas.microsoft.com/office/drawing/2014/main" id="{7C56660B-6A3F-38B9-4030-669E3AD167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2045" y="1962945"/>
            <a:ext cx="11867910" cy="3454007"/>
          </a:xfrm>
          <a:prstGeom prst="rect">
            <a:avLst/>
          </a:prstGeom>
        </p:spPr>
      </p:pic>
    </p:spTree>
    <p:extLst>
      <p:ext uri="{BB962C8B-B14F-4D97-AF65-F5344CB8AC3E}">
        <p14:creationId xmlns:p14="http://schemas.microsoft.com/office/powerpoint/2010/main" val="89995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C289-A425-DB7A-C79E-CC887EF0ACD5}"/>
              </a:ext>
            </a:extLst>
          </p:cNvPr>
          <p:cNvSpPr>
            <a:spLocks noGrp="1"/>
          </p:cNvSpPr>
          <p:nvPr>
            <p:ph type="title"/>
          </p:nvPr>
        </p:nvSpPr>
        <p:spPr>
          <a:xfrm>
            <a:off x="838200" y="-167310"/>
            <a:ext cx="10515600" cy="1325563"/>
          </a:xfrm>
        </p:spPr>
        <p:txBody>
          <a:bodyPr/>
          <a:lstStyle/>
          <a:p>
            <a:r>
              <a:rPr lang="en-US" dirty="0">
                <a:latin typeface="Algerian" panose="04020705040A02060702" pitchFamily="82" charset="0"/>
              </a:rPr>
              <a:t>                CODE EXPLANATION</a:t>
            </a:r>
            <a:endParaRPr lang="en-IN" dirty="0"/>
          </a:p>
        </p:txBody>
      </p:sp>
      <p:sp>
        <p:nvSpPr>
          <p:cNvPr id="3" name="Content Placeholder 2">
            <a:extLst>
              <a:ext uri="{FF2B5EF4-FFF2-40B4-BE49-F238E27FC236}">
                <a16:creationId xmlns:a16="http://schemas.microsoft.com/office/drawing/2014/main" id="{A8353BEB-6E2A-EA1A-DAB3-E8B5F9F3CA43}"/>
              </a:ext>
            </a:extLst>
          </p:cNvPr>
          <p:cNvSpPr>
            <a:spLocks noGrp="1"/>
          </p:cNvSpPr>
          <p:nvPr>
            <p:ph idx="1"/>
          </p:nvPr>
        </p:nvSpPr>
        <p:spPr/>
        <p:txBody>
          <a:bodyPr/>
          <a:lstStyle/>
          <a:p>
            <a:r>
              <a:rPr lang="en-US" dirty="0">
                <a:latin typeface="Algerian" panose="04020705040A02060702" pitchFamily="82" charset="0"/>
              </a:rPr>
              <a:t> </a:t>
            </a:r>
            <a:endParaRPr lang="en-IN" dirty="0"/>
          </a:p>
        </p:txBody>
      </p:sp>
      <p:pic>
        <p:nvPicPr>
          <p:cNvPr id="5" name="Picture 4">
            <a:extLst>
              <a:ext uri="{FF2B5EF4-FFF2-40B4-BE49-F238E27FC236}">
                <a16:creationId xmlns:a16="http://schemas.microsoft.com/office/drawing/2014/main" id="{2A28D41C-E5B7-7C34-817A-BA943024DB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6613" y="799796"/>
            <a:ext cx="11898774" cy="6058204"/>
          </a:xfrm>
          <a:prstGeom prst="rect">
            <a:avLst/>
          </a:prstGeom>
        </p:spPr>
      </p:pic>
    </p:spTree>
    <p:extLst>
      <p:ext uri="{BB962C8B-B14F-4D97-AF65-F5344CB8AC3E}">
        <p14:creationId xmlns:p14="http://schemas.microsoft.com/office/powerpoint/2010/main" val="246275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89EC-E7CB-5DA0-5DFD-8C2A90F2C458}"/>
              </a:ext>
            </a:extLst>
          </p:cNvPr>
          <p:cNvSpPr>
            <a:spLocks noGrp="1"/>
          </p:cNvSpPr>
          <p:nvPr>
            <p:ph type="title"/>
          </p:nvPr>
        </p:nvSpPr>
        <p:spPr/>
        <p:txBody>
          <a:bodyPr/>
          <a:lstStyle/>
          <a:p>
            <a:r>
              <a:rPr lang="en-US" dirty="0">
                <a:latin typeface="Algerian" panose="04020705040A02060702" pitchFamily="82" charset="0"/>
              </a:rPr>
              <a:t>                 CODE EXPLANATION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F72ECBC-5CCB-6D89-F599-E721D7F2FE20}"/>
              </a:ext>
            </a:extLst>
          </p:cNvPr>
          <p:cNvSpPr>
            <a:spLocks noGrp="1"/>
          </p:cNvSpPr>
          <p:nvPr>
            <p:ph idx="1"/>
          </p:nvPr>
        </p:nvSpPr>
        <p:spPr>
          <a:xfrm>
            <a:off x="162045" y="1261641"/>
            <a:ext cx="11817751" cy="5463250"/>
          </a:xfrm>
        </p:spPr>
        <p:txBody>
          <a:bodyPr/>
          <a:lstStyle/>
          <a:p>
            <a:r>
              <a:rPr lang="en-US" dirty="0"/>
              <a:t>DECLARE RESULT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dirty="0"/>
              <a:t>In order to Declare </a:t>
            </a:r>
            <a:r>
              <a:rPr lang="en-IN" dirty="0" err="1"/>
              <a:t>Resultwe</a:t>
            </a:r>
            <a:r>
              <a:rPr lang="en-IN" dirty="0"/>
              <a:t> will look at code….</a:t>
            </a:r>
          </a:p>
        </p:txBody>
      </p:sp>
      <p:pic>
        <p:nvPicPr>
          <p:cNvPr id="5" name="Picture 4">
            <a:extLst>
              <a:ext uri="{FF2B5EF4-FFF2-40B4-BE49-F238E27FC236}">
                <a16:creationId xmlns:a16="http://schemas.microsoft.com/office/drawing/2014/main" id="{7C56660B-6A3F-38B9-4030-669E3AD167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2045" y="1893496"/>
            <a:ext cx="11713580" cy="3454007"/>
          </a:xfrm>
          <a:prstGeom prst="rect">
            <a:avLst/>
          </a:prstGeom>
        </p:spPr>
      </p:pic>
    </p:spTree>
    <p:extLst>
      <p:ext uri="{BB962C8B-B14F-4D97-AF65-F5344CB8AC3E}">
        <p14:creationId xmlns:p14="http://schemas.microsoft.com/office/powerpoint/2010/main" val="382394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C289-A425-DB7A-C79E-CC887EF0ACD5}"/>
              </a:ext>
            </a:extLst>
          </p:cNvPr>
          <p:cNvSpPr>
            <a:spLocks noGrp="1"/>
          </p:cNvSpPr>
          <p:nvPr>
            <p:ph type="title"/>
          </p:nvPr>
        </p:nvSpPr>
        <p:spPr>
          <a:xfrm>
            <a:off x="838200" y="-167310"/>
            <a:ext cx="10515600" cy="1325563"/>
          </a:xfrm>
        </p:spPr>
        <p:txBody>
          <a:bodyPr/>
          <a:lstStyle/>
          <a:p>
            <a:r>
              <a:rPr lang="en-US" dirty="0">
                <a:latin typeface="Algerian" panose="04020705040A02060702" pitchFamily="82" charset="0"/>
              </a:rPr>
              <a:t>                CODE EXPLANATION</a:t>
            </a:r>
            <a:endParaRPr lang="en-IN" dirty="0"/>
          </a:p>
        </p:txBody>
      </p:sp>
      <p:sp>
        <p:nvSpPr>
          <p:cNvPr id="3" name="Content Placeholder 2">
            <a:extLst>
              <a:ext uri="{FF2B5EF4-FFF2-40B4-BE49-F238E27FC236}">
                <a16:creationId xmlns:a16="http://schemas.microsoft.com/office/drawing/2014/main" id="{A8353BEB-6E2A-EA1A-DAB3-E8B5F9F3CA43}"/>
              </a:ext>
            </a:extLst>
          </p:cNvPr>
          <p:cNvSpPr>
            <a:spLocks noGrp="1"/>
          </p:cNvSpPr>
          <p:nvPr>
            <p:ph idx="1"/>
          </p:nvPr>
        </p:nvSpPr>
        <p:spPr/>
        <p:txBody>
          <a:bodyPr/>
          <a:lstStyle/>
          <a:p>
            <a:r>
              <a:rPr lang="en-US" dirty="0">
                <a:latin typeface="Algerian" panose="04020705040A02060702" pitchFamily="82" charset="0"/>
              </a:rPr>
              <a:t> </a:t>
            </a:r>
            <a:endParaRPr lang="en-IN" dirty="0"/>
          </a:p>
        </p:txBody>
      </p:sp>
      <p:pic>
        <p:nvPicPr>
          <p:cNvPr id="5" name="Picture 4">
            <a:extLst>
              <a:ext uri="{FF2B5EF4-FFF2-40B4-BE49-F238E27FC236}">
                <a16:creationId xmlns:a16="http://schemas.microsoft.com/office/drawing/2014/main" id="{2A28D41C-E5B7-7C34-817A-BA943024DB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8188" y="847110"/>
            <a:ext cx="11898774" cy="5783025"/>
          </a:xfrm>
          <a:prstGeom prst="rect">
            <a:avLst/>
          </a:prstGeom>
        </p:spPr>
      </p:pic>
    </p:spTree>
    <p:extLst>
      <p:ext uri="{BB962C8B-B14F-4D97-AF65-F5344CB8AC3E}">
        <p14:creationId xmlns:p14="http://schemas.microsoft.com/office/powerpoint/2010/main" val="304821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89EC-E7CB-5DA0-5DFD-8C2A90F2C458}"/>
              </a:ext>
            </a:extLst>
          </p:cNvPr>
          <p:cNvSpPr>
            <a:spLocks noGrp="1"/>
          </p:cNvSpPr>
          <p:nvPr>
            <p:ph type="title"/>
          </p:nvPr>
        </p:nvSpPr>
        <p:spPr/>
        <p:txBody>
          <a:bodyPr/>
          <a:lstStyle/>
          <a:p>
            <a:r>
              <a:rPr lang="en-US" dirty="0">
                <a:latin typeface="Algerian" panose="04020705040A02060702" pitchFamily="82" charset="0"/>
              </a:rPr>
              <a:t>                 CODE EXPLANATION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F72ECBC-5CCB-6D89-F599-E721D7F2FE20}"/>
              </a:ext>
            </a:extLst>
          </p:cNvPr>
          <p:cNvSpPr>
            <a:spLocks noGrp="1"/>
          </p:cNvSpPr>
          <p:nvPr>
            <p:ph idx="1"/>
          </p:nvPr>
        </p:nvSpPr>
        <p:spPr>
          <a:xfrm>
            <a:off x="162045" y="1261641"/>
            <a:ext cx="11817751" cy="5463250"/>
          </a:xfrm>
        </p:spPr>
        <p:txBody>
          <a:bodyPr/>
          <a:lstStyle/>
          <a:p>
            <a:r>
              <a:rPr lang="en-US" dirty="0"/>
              <a:t>SEARCH RESULT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dirty="0"/>
              <a:t>In order to search </a:t>
            </a:r>
            <a:r>
              <a:rPr lang="en-IN" dirty="0" err="1"/>
              <a:t>resultwe</a:t>
            </a:r>
            <a:r>
              <a:rPr lang="en-IN" dirty="0"/>
              <a:t> will look at code….</a:t>
            </a:r>
          </a:p>
        </p:txBody>
      </p:sp>
      <p:pic>
        <p:nvPicPr>
          <p:cNvPr id="5" name="Picture 4">
            <a:extLst>
              <a:ext uri="{FF2B5EF4-FFF2-40B4-BE49-F238E27FC236}">
                <a16:creationId xmlns:a16="http://schemas.microsoft.com/office/drawing/2014/main" id="{7C56660B-6A3F-38B9-4030-669E3AD167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7241" y="1905071"/>
            <a:ext cx="10515600" cy="3454007"/>
          </a:xfrm>
          <a:prstGeom prst="rect">
            <a:avLst/>
          </a:prstGeom>
        </p:spPr>
      </p:pic>
    </p:spTree>
    <p:extLst>
      <p:ext uri="{BB962C8B-B14F-4D97-AF65-F5344CB8AC3E}">
        <p14:creationId xmlns:p14="http://schemas.microsoft.com/office/powerpoint/2010/main" val="701498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C289-A425-DB7A-C79E-CC887EF0ACD5}"/>
              </a:ext>
            </a:extLst>
          </p:cNvPr>
          <p:cNvSpPr>
            <a:spLocks noGrp="1"/>
          </p:cNvSpPr>
          <p:nvPr>
            <p:ph type="title"/>
          </p:nvPr>
        </p:nvSpPr>
        <p:spPr>
          <a:xfrm>
            <a:off x="838200" y="-167310"/>
            <a:ext cx="10515600" cy="1325563"/>
          </a:xfrm>
        </p:spPr>
        <p:txBody>
          <a:bodyPr/>
          <a:lstStyle/>
          <a:p>
            <a:r>
              <a:rPr lang="en-US" dirty="0">
                <a:latin typeface="Algerian" panose="04020705040A02060702" pitchFamily="82" charset="0"/>
              </a:rPr>
              <a:t>                CODE EXPLANATION</a:t>
            </a:r>
            <a:endParaRPr lang="en-IN" dirty="0"/>
          </a:p>
        </p:txBody>
      </p:sp>
      <p:sp>
        <p:nvSpPr>
          <p:cNvPr id="3" name="Content Placeholder 2">
            <a:extLst>
              <a:ext uri="{FF2B5EF4-FFF2-40B4-BE49-F238E27FC236}">
                <a16:creationId xmlns:a16="http://schemas.microsoft.com/office/drawing/2014/main" id="{A8353BEB-6E2A-EA1A-DAB3-E8B5F9F3CA43}"/>
              </a:ext>
            </a:extLst>
          </p:cNvPr>
          <p:cNvSpPr>
            <a:spLocks noGrp="1"/>
          </p:cNvSpPr>
          <p:nvPr>
            <p:ph idx="1"/>
          </p:nvPr>
        </p:nvSpPr>
        <p:spPr/>
        <p:txBody>
          <a:bodyPr/>
          <a:lstStyle/>
          <a:p>
            <a:r>
              <a:rPr lang="en-US" dirty="0">
                <a:latin typeface="Algerian" panose="04020705040A02060702" pitchFamily="82" charset="0"/>
              </a:rPr>
              <a:t> </a:t>
            </a:r>
            <a:endParaRPr lang="en-IN" dirty="0"/>
          </a:p>
        </p:txBody>
      </p:sp>
      <p:pic>
        <p:nvPicPr>
          <p:cNvPr id="5" name="Picture 4">
            <a:extLst>
              <a:ext uri="{FF2B5EF4-FFF2-40B4-BE49-F238E27FC236}">
                <a16:creationId xmlns:a16="http://schemas.microsoft.com/office/drawing/2014/main" id="{2A28D41C-E5B7-7C34-817A-BA943024DB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6613" y="775504"/>
            <a:ext cx="11898774" cy="5995685"/>
          </a:xfrm>
          <a:prstGeom prst="rect">
            <a:avLst/>
          </a:prstGeom>
        </p:spPr>
      </p:pic>
    </p:spTree>
    <p:extLst>
      <p:ext uri="{BB962C8B-B14F-4D97-AF65-F5344CB8AC3E}">
        <p14:creationId xmlns:p14="http://schemas.microsoft.com/office/powerpoint/2010/main" val="215805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C289-A425-DB7A-C79E-CC887EF0ACD5}"/>
              </a:ext>
            </a:extLst>
          </p:cNvPr>
          <p:cNvSpPr>
            <a:spLocks noGrp="1"/>
          </p:cNvSpPr>
          <p:nvPr>
            <p:ph type="title"/>
          </p:nvPr>
        </p:nvSpPr>
        <p:spPr>
          <a:xfrm>
            <a:off x="838200" y="-167310"/>
            <a:ext cx="10515600" cy="1843710"/>
          </a:xfrm>
        </p:spPr>
        <p:txBody>
          <a:bodyPr/>
          <a:lstStyle/>
          <a:p>
            <a:r>
              <a:rPr lang="en-US" dirty="0">
                <a:latin typeface="Algerian" panose="04020705040A02060702" pitchFamily="82" charset="0"/>
              </a:rPr>
              <a:t>                Final result sheet </a:t>
            </a:r>
            <a:br>
              <a:rPr lang="en-IN" dirty="0"/>
            </a:br>
            <a:endParaRPr lang="en-IN" dirty="0"/>
          </a:p>
        </p:txBody>
      </p:sp>
      <p:sp>
        <p:nvSpPr>
          <p:cNvPr id="3" name="Content Placeholder 2">
            <a:extLst>
              <a:ext uri="{FF2B5EF4-FFF2-40B4-BE49-F238E27FC236}">
                <a16:creationId xmlns:a16="http://schemas.microsoft.com/office/drawing/2014/main" id="{A8353BEB-6E2A-EA1A-DAB3-E8B5F9F3CA43}"/>
              </a:ext>
            </a:extLst>
          </p:cNvPr>
          <p:cNvSpPr>
            <a:spLocks noGrp="1"/>
          </p:cNvSpPr>
          <p:nvPr>
            <p:ph idx="1"/>
          </p:nvPr>
        </p:nvSpPr>
        <p:spPr>
          <a:xfrm>
            <a:off x="505428" y="764301"/>
            <a:ext cx="10515600" cy="4351338"/>
          </a:xfrm>
        </p:spPr>
        <p:txBody>
          <a:bodyPr/>
          <a:lstStyle/>
          <a:p>
            <a:r>
              <a:rPr lang="en-US" dirty="0"/>
              <a:t>RESULT SHEET</a:t>
            </a:r>
            <a:endParaRPr lang="en-IN" dirty="0"/>
          </a:p>
        </p:txBody>
      </p:sp>
      <p:pic>
        <p:nvPicPr>
          <p:cNvPr id="5" name="Picture 4">
            <a:extLst>
              <a:ext uri="{FF2B5EF4-FFF2-40B4-BE49-F238E27FC236}">
                <a16:creationId xmlns:a16="http://schemas.microsoft.com/office/drawing/2014/main" id="{2A28D41C-E5B7-7C34-817A-BA943024DB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158253"/>
            <a:ext cx="12262316" cy="5422739"/>
          </a:xfrm>
          <a:prstGeom prst="rect">
            <a:avLst/>
          </a:prstGeom>
        </p:spPr>
      </p:pic>
    </p:spTree>
    <p:extLst>
      <p:ext uri="{BB962C8B-B14F-4D97-AF65-F5344CB8AC3E}">
        <p14:creationId xmlns:p14="http://schemas.microsoft.com/office/powerpoint/2010/main" val="1472195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9302-93BB-D474-89DA-3737E194C431}"/>
              </a:ext>
            </a:extLst>
          </p:cNvPr>
          <p:cNvSpPr>
            <a:spLocks noGrp="1"/>
          </p:cNvSpPr>
          <p:nvPr>
            <p:ph type="title"/>
          </p:nvPr>
        </p:nvSpPr>
        <p:spPr/>
        <p:txBody>
          <a:bodyPr/>
          <a:lstStyle/>
          <a:p>
            <a:r>
              <a:rPr lang="en-US" dirty="0">
                <a:latin typeface="Algerian" panose="04020705040A02060702" pitchFamily="82" charset="0"/>
              </a:rPr>
              <a:t>                         ANY QUERIES?</a:t>
            </a:r>
            <a:endParaRPr lang="en-IN" dirty="0">
              <a:latin typeface="Algerian" panose="04020705040A02060702" pitchFamily="82" charset="0"/>
            </a:endParaRPr>
          </a:p>
        </p:txBody>
      </p:sp>
      <p:sp>
        <p:nvSpPr>
          <p:cNvPr id="4" name="Content Placeholder 3">
            <a:extLst>
              <a:ext uri="{FF2B5EF4-FFF2-40B4-BE49-F238E27FC236}">
                <a16:creationId xmlns:a16="http://schemas.microsoft.com/office/drawing/2014/main" id="{AAAA1272-F1C5-50B4-CE3E-8CA8A81D1FB4}"/>
              </a:ext>
            </a:extLst>
          </p:cNvPr>
          <p:cNvSpPr>
            <a:spLocks noGrp="1"/>
          </p:cNvSpPr>
          <p:nvPr>
            <p:ph idx="1"/>
          </p:nvPr>
        </p:nvSpPr>
        <p:spPr/>
        <p:txBody>
          <a:bodyPr/>
          <a:lstStyle/>
          <a:p>
            <a:r>
              <a:rPr lang="en-US" dirty="0"/>
              <a:t>Any questions</a:t>
            </a:r>
            <a:endParaRPr lang="en-IN" dirty="0"/>
          </a:p>
        </p:txBody>
      </p:sp>
      <p:pic>
        <p:nvPicPr>
          <p:cNvPr id="3076" name="Picture 4" descr="⁉️ Exclamation Question Mark Emoji - What Emoji 🧐">
            <a:extLst>
              <a:ext uri="{FF2B5EF4-FFF2-40B4-BE49-F238E27FC236}">
                <a16:creationId xmlns:a16="http://schemas.microsoft.com/office/drawing/2014/main" id="{44D21A84-88C3-175E-FB7C-FBAFC54D3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390" y="1373469"/>
            <a:ext cx="6858000" cy="4919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123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834D-2123-B3FB-1D01-DA8B55689BD5}"/>
              </a:ext>
            </a:extLst>
          </p:cNvPr>
          <p:cNvSpPr>
            <a:spLocks noGrp="1"/>
          </p:cNvSpPr>
          <p:nvPr>
            <p:ph type="title"/>
          </p:nvPr>
        </p:nvSpPr>
        <p:spPr>
          <a:xfrm>
            <a:off x="838200" y="365125"/>
            <a:ext cx="10515600" cy="792343"/>
          </a:xfrm>
        </p:spPr>
        <p:txBody>
          <a:bodyPr/>
          <a:lstStyle/>
          <a:p>
            <a:r>
              <a:rPr lang="en-US" dirty="0"/>
              <a:t>                           </a:t>
            </a:r>
            <a:r>
              <a:rPr lang="en-US" dirty="0">
                <a:latin typeface="Algerian" panose="04020705040A02060702" pitchFamily="82" charset="0"/>
              </a:rPr>
              <a:t>AGENDAS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0761D91-EA1D-CF77-9E7C-F9DA0A86959C}"/>
              </a:ext>
            </a:extLst>
          </p:cNvPr>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What is full stack?</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LANGAUAGES USED</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CODE EXPLANATION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ANY QUIRES?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914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E215-C7BA-ABDA-F533-115D23FAA189}"/>
              </a:ext>
            </a:extLst>
          </p:cNvPr>
          <p:cNvSpPr>
            <a:spLocks noGrp="1"/>
          </p:cNvSpPr>
          <p:nvPr>
            <p:ph type="title"/>
          </p:nvPr>
        </p:nvSpPr>
        <p:spPr/>
        <p:txBody>
          <a:bodyPr/>
          <a:lstStyle/>
          <a:p>
            <a:r>
              <a:rPr lang="en-US" dirty="0">
                <a:latin typeface="Algerian" panose="04020705040A02060702" pitchFamily="82" charset="0"/>
              </a:rPr>
              <a:t>                        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118C6F4-C7F7-BF0C-A759-4C874BF00C00}"/>
              </a:ext>
            </a:extLst>
          </p:cNvPr>
          <p:cNvSpPr>
            <a:spLocks noGrp="1"/>
          </p:cNvSpPr>
          <p:nvPr>
            <p:ph idx="1"/>
          </p:nvPr>
        </p:nvSpPr>
        <p:spPr/>
        <p:txBody>
          <a:bodyPr>
            <a:normAutofit fontScale="92500" lnSpcReduction="2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College Student IA Marks Management System demonstrates the effectiveness of a full-stack approach in solving real-world academic administration challenges.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automating the internal assessment marks process, the system significantly reduces administrative overhead and minimizes errors.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project illustrates the successful integration of backend and frontend technologies to create a seamless user experience. With features such as real-time data entry, performance analytics, and secure data management, the system offers a robust solution for colleges looking to enhance their internal assessment processes.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Future enhancements</a:t>
            </a:r>
            <a:r>
              <a:rPr lang="en-US" dirty="0">
                <a:latin typeface="Times New Roman" panose="02020603050405020304" pitchFamily="18" charset="0"/>
                <a:cs typeface="Times New Roman" panose="02020603050405020304" pitchFamily="18" charset="0"/>
              </a:rPr>
              <a:t> could include additional analytics capabilities, integration with other academic systems, and the implementation of advanced security measures to further protect student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180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Thank You Signage Stock Photo">
            <a:extLst>
              <a:ext uri="{FF2B5EF4-FFF2-40B4-BE49-F238E27FC236}">
                <a16:creationId xmlns:a16="http://schemas.microsoft.com/office/drawing/2014/main" id="{9DC230E1-9AE8-4329-329C-BBF51D3289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730" y="0"/>
            <a:ext cx="1206854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ree Animated Smiley Faces, Download Free Animated Smiley Faces png ...">
            <a:extLst>
              <a:ext uri="{FF2B5EF4-FFF2-40B4-BE49-F238E27FC236}">
                <a16:creationId xmlns:a16="http://schemas.microsoft.com/office/drawing/2014/main" id="{054BBDA7-B04C-ACFE-1530-410DBE5EC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9830" y="3429000"/>
            <a:ext cx="309044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30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9E772-1B59-7EF9-4B60-672DCB185EEF}"/>
              </a:ext>
            </a:extLst>
          </p:cNvPr>
          <p:cNvSpPr>
            <a:spLocks noGrp="1"/>
          </p:cNvSpPr>
          <p:nvPr>
            <p:ph type="title"/>
          </p:nvPr>
        </p:nvSpPr>
        <p:spPr/>
        <p:txBody>
          <a:bodyPr/>
          <a:lstStyle/>
          <a:p>
            <a:r>
              <a:rPr lang="en-US" dirty="0">
                <a:latin typeface="Algerian" panose="04020705040A02060702" pitchFamily="82" charset="0"/>
              </a:rPr>
              <a:t>                            ABSTRACT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9E5B855-D8E4-77A0-476A-8B3B77D2E6D2}"/>
              </a:ext>
            </a:extLst>
          </p:cNvPr>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College Student Internal Assessment (IA) Marks Management System is a comprehensive full-stack application designed to streamline the process of recording, managing, and analyzing internal assessment marks for college students.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This system leverages modern web technologies to provide a user-friendly interface for administrators, faculty, and students.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automating the entry and retrieval of marks, the system enhances accuracy, reduces administrative workload, and facilitates real-time performance tracking.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showcases the integration of a robust backend, efficient data storage, and a responsive frontend to deliver a seamless and efficient marks management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19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2B96-9C16-01AF-F7B6-44AD7DAEEB03}"/>
              </a:ext>
            </a:extLst>
          </p:cNvPr>
          <p:cNvSpPr>
            <a:spLocks noGrp="1"/>
          </p:cNvSpPr>
          <p:nvPr>
            <p:ph type="title"/>
          </p:nvPr>
        </p:nvSpPr>
        <p:spPr>
          <a:xfrm>
            <a:off x="838200" y="365126"/>
            <a:ext cx="10515600" cy="1116434"/>
          </a:xfrm>
        </p:spPr>
        <p:txBody>
          <a:bodyPr/>
          <a:lstStyle/>
          <a:p>
            <a:r>
              <a:rPr lang="en-US" dirty="0"/>
              <a:t>                         </a:t>
            </a:r>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3C7381E-54FB-B000-3363-E0884C818491}"/>
              </a:ext>
            </a:extLst>
          </p:cNvPr>
          <p:cNvSpPr>
            <a:spLocks noGrp="1"/>
          </p:cNvSpPr>
          <p:nvPr>
            <p:ph idx="1"/>
          </p:nvPr>
        </p:nvSpPr>
        <p:spPr>
          <a:xfrm>
            <a:off x="838200" y="1825624"/>
            <a:ext cx="10515600" cy="4667249"/>
          </a:xfrm>
        </p:spPr>
        <p:txBody>
          <a:bodyPr>
            <a:normAutofit fontScale="92500" lnSpcReduction="2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Managing internal assessment marks is a critical component of the academic process in colleges. Traditionally, this task involves manual entry and calculation, leading to potential errors and inefficiencies.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College Student IA Marks Management System addresses these challenges by offering a digital solution that automates the entire process. This project employs a full-stack approach, combining a server-side application with a dynamic client-side interface to create a cohesive system.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backend, built with PHP handles data processing and storage, while the frontend, developed using HTML provides an intuitive and interactive user experience.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database, implemented with MongoDB, ensures secure and scalable data management. This system not only simplifies the management of IA marks but also provides analytical tools to track student performance over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10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2ADA-7ED9-CDDE-43C2-95A1F6087C56}"/>
              </a:ext>
            </a:extLst>
          </p:cNvPr>
          <p:cNvSpPr>
            <a:spLocks noGrp="1"/>
          </p:cNvSpPr>
          <p:nvPr>
            <p:ph type="title"/>
          </p:nvPr>
        </p:nvSpPr>
        <p:spPr/>
        <p:txBody>
          <a:bodyPr/>
          <a:lstStyle/>
          <a:p>
            <a:r>
              <a:rPr lang="en-US" dirty="0">
                <a:latin typeface="Algerian" panose="04020705040A02060702" pitchFamily="82" charset="0"/>
              </a:rPr>
              <a:t>               What is full stack?</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1013598-18F7-B826-F317-6FFA652FE635}"/>
              </a:ext>
            </a:extLst>
          </p:cNvPr>
          <p:cNvSpPr>
            <a:spLocks noGrp="1"/>
          </p:cNvSpPr>
          <p:nvPr>
            <p:ph idx="1"/>
          </p:nvPr>
        </p:nvSpPr>
        <p:spPr/>
        <p:txBody>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Full Stack</a:t>
            </a:r>
            <a:r>
              <a:rPr lang="en-US" dirty="0">
                <a:latin typeface="Times New Roman" panose="02020603050405020304" pitchFamily="18" charset="0"/>
                <a:cs typeface="Times New Roman" panose="02020603050405020304" pitchFamily="18" charset="0"/>
              </a:rPr>
              <a:t>: Full stack development refers to the practice of developing both the frontend (client-side) and backend (server-side) parts of a web application.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full stack developer possesses the skills and knowledge required to work on both ends, ensuring a seamless integration and functioning of the entire application.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54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F73A-9ABB-AEC4-ECFF-438C6F70B3C5}"/>
              </a:ext>
            </a:extLst>
          </p:cNvPr>
          <p:cNvSpPr>
            <a:spLocks noGrp="1"/>
          </p:cNvSpPr>
          <p:nvPr>
            <p:ph type="title"/>
          </p:nvPr>
        </p:nvSpPr>
        <p:spPr/>
        <p:txBody>
          <a:bodyPr/>
          <a:lstStyle/>
          <a:p>
            <a:r>
              <a:rPr lang="en-US" dirty="0">
                <a:latin typeface="Algerian" panose="04020705040A02060702" pitchFamily="82" charset="0"/>
              </a:rPr>
              <a:t>                   LANGUAGES USED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B21EE5CA-755F-91FB-E7B9-67EBE648663C}"/>
              </a:ext>
            </a:extLst>
          </p:cNvPr>
          <p:cNvSpPr>
            <a:spLocks noGrp="1"/>
          </p:cNvSpPr>
          <p:nvPr>
            <p:ph idx="1"/>
          </p:nvPr>
        </p:nvSpPr>
        <p:spPr/>
        <p:txBody>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Frontend (Client-Side):</a:t>
            </a:r>
          </a:p>
          <a:p>
            <a:pPr marL="0" indent="0" algn="just">
              <a:buNone/>
            </a:pPr>
            <a:r>
              <a:rPr lang="en-US" dirty="0">
                <a:latin typeface="Times New Roman" panose="02020603050405020304" pitchFamily="18" charset="0"/>
                <a:cs typeface="Times New Roman" panose="02020603050405020304" pitchFamily="18" charset="0"/>
              </a:rPr>
              <a:t>The frontend is the part of the application that users interact with directly.</a:t>
            </a:r>
          </a:p>
          <a:p>
            <a:pPr marL="0" indent="0" algn="just">
              <a:buNone/>
            </a:pPr>
            <a:r>
              <a:rPr lang="en-US" dirty="0">
                <a:latin typeface="Times New Roman" panose="02020603050405020304" pitchFamily="18" charset="0"/>
                <a:cs typeface="Times New Roman" panose="02020603050405020304" pitchFamily="18" charset="0"/>
              </a:rPr>
              <a:t>       1.</a:t>
            </a:r>
            <a:r>
              <a:rPr lang="en-US" b="1" dirty="0">
                <a:latin typeface="Times New Roman" panose="02020603050405020304" pitchFamily="18" charset="0"/>
                <a:cs typeface="Times New Roman" panose="02020603050405020304" pitchFamily="18" charset="0"/>
              </a:rPr>
              <a:t>HTML (</a:t>
            </a:r>
            <a:r>
              <a:rPr lang="en-US" b="1" dirty="0" err="1">
                <a:latin typeface="Times New Roman" panose="02020603050405020304" pitchFamily="18" charset="0"/>
                <a:cs typeface="Times New Roman" panose="02020603050405020304" pitchFamily="18" charset="0"/>
              </a:rPr>
              <a:t>HyperText</a:t>
            </a:r>
            <a:r>
              <a:rPr lang="en-US" b="1" dirty="0">
                <a:latin typeface="Times New Roman" panose="02020603050405020304" pitchFamily="18" charset="0"/>
                <a:cs typeface="Times New Roman" panose="02020603050405020304" pitchFamily="18" charset="0"/>
              </a:rPr>
              <a:t> Markup Language):</a:t>
            </a:r>
            <a:r>
              <a:rPr lang="en-US" dirty="0">
                <a:latin typeface="Times New Roman" panose="02020603050405020304" pitchFamily="18" charset="0"/>
                <a:cs typeface="Times New Roman" panose="02020603050405020304" pitchFamily="18" charset="0"/>
              </a:rPr>
              <a:t> The standard language for creating web pages and web applications.</a:t>
            </a:r>
          </a:p>
          <a:p>
            <a:pPr marL="0" indent="0" algn="just">
              <a:buNone/>
            </a:pPr>
            <a:r>
              <a:rPr lang="en-US" dirty="0">
                <a:latin typeface="Times New Roman" panose="02020603050405020304" pitchFamily="18" charset="0"/>
                <a:cs typeface="Times New Roman" panose="02020603050405020304" pitchFamily="18" charset="0"/>
              </a:rPr>
              <a:t>         2.</a:t>
            </a:r>
            <a:r>
              <a:rPr lang="en-US" b="1" dirty="0">
                <a:latin typeface="Times New Roman" panose="02020603050405020304" pitchFamily="18" charset="0"/>
                <a:cs typeface="Times New Roman" panose="02020603050405020304" pitchFamily="18" charset="0"/>
              </a:rPr>
              <a:t> CSS (Cascading Style Sheets):</a:t>
            </a:r>
            <a:r>
              <a:rPr lang="en-US" dirty="0">
                <a:latin typeface="Times New Roman" panose="02020603050405020304" pitchFamily="18" charset="0"/>
                <a:cs typeface="Times New Roman" panose="02020603050405020304" pitchFamily="18" charset="0"/>
              </a:rPr>
              <a:t> Used to style and layout web pages.</a:t>
            </a:r>
          </a:p>
          <a:p>
            <a:pPr marL="0" indent="0" algn="just">
              <a:buNone/>
            </a:pPr>
            <a:r>
              <a:rPr lang="en-US" dirty="0">
                <a:latin typeface="Times New Roman" panose="02020603050405020304" pitchFamily="18" charset="0"/>
                <a:cs typeface="Times New Roman" panose="02020603050405020304" pitchFamily="18" charset="0"/>
              </a:rPr>
              <a:t>         3.</a:t>
            </a:r>
            <a:r>
              <a:rPr lang="en-IN" b="1" dirty="0">
                <a:latin typeface="Times New Roman" panose="02020603050405020304" pitchFamily="18" charset="0"/>
                <a:cs typeface="Times New Roman" panose="02020603050405020304" pitchFamily="18" charset="0"/>
              </a:rPr>
              <a:t> JavaScript:</a:t>
            </a:r>
            <a:r>
              <a:rPr lang="en-IN" dirty="0">
                <a:latin typeface="Times New Roman" panose="02020603050405020304" pitchFamily="18" charset="0"/>
                <a:cs typeface="Times New Roman" panose="02020603050405020304" pitchFamily="18" charset="0"/>
              </a:rPr>
              <a:t> A programming language that enables interactive web pages</a:t>
            </a:r>
          </a:p>
        </p:txBody>
      </p:sp>
    </p:spTree>
    <p:extLst>
      <p:ext uri="{BB962C8B-B14F-4D97-AF65-F5344CB8AC3E}">
        <p14:creationId xmlns:p14="http://schemas.microsoft.com/office/powerpoint/2010/main" val="356549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0082-184B-C8B1-CB31-4D9917682659}"/>
              </a:ext>
            </a:extLst>
          </p:cNvPr>
          <p:cNvSpPr>
            <a:spLocks noGrp="1"/>
          </p:cNvSpPr>
          <p:nvPr>
            <p:ph type="title"/>
          </p:nvPr>
        </p:nvSpPr>
        <p:spPr/>
        <p:txBody>
          <a:bodyPr/>
          <a:lstStyle/>
          <a:p>
            <a:r>
              <a:rPr lang="en-US" dirty="0">
                <a:latin typeface="Algerian" panose="04020705040A02060702" pitchFamily="82" charset="0"/>
              </a:rPr>
              <a:t>                     LANGUAGES USED</a:t>
            </a:r>
            <a:endParaRPr lang="en-IN" dirty="0"/>
          </a:p>
        </p:txBody>
      </p:sp>
      <p:sp>
        <p:nvSpPr>
          <p:cNvPr id="3" name="Content Placeholder 2">
            <a:extLst>
              <a:ext uri="{FF2B5EF4-FFF2-40B4-BE49-F238E27FC236}">
                <a16:creationId xmlns:a16="http://schemas.microsoft.com/office/drawing/2014/main" id="{F605E95A-74F0-3265-4D5E-FB5BCF069B03}"/>
              </a:ext>
            </a:extLst>
          </p:cNvPr>
          <p:cNvSpPr>
            <a:spLocks noGrp="1"/>
          </p:cNvSpPr>
          <p:nvPr>
            <p:ph idx="1"/>
          </p:nvPr>
        </p:nvSpPr>
        <p:spPr>
          <a:xfrm>
            <a:off x="838200" y="1690688"/>
            <a:ext cx="10515600" cy="5032375"/>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Backend (Server-Side)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backend is the part of the application that handles business logic, database interactions, and server configuration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responsible for processing user requests, performing operations on the data, and sending the appropriate responses back to the frontend.</a:t>
            </a:r>
          </a:p>
          <a:p>
            <a:pPr marL="0" indent="0" algn="just">
              <a:buNone/>
            </a:pPr>
            <a:r>
              <a:rPr lang="en-US" dirty="0">
                <a:latin typeface="Times New Roman" panose="02020603050405020304" pitchFamily="18" charset="0"/>
                <a:cs typeface="Times New Roman" panose="02020603050405020304" pitchFamily="18" charset="0"/>
              </a:rPr>
              <a:t>         1. </a:t>
            </a:r>
            <a:r>
              <a:rPr lang="en-US" b="1" dirty="0">
                <a:latin typeface="Times New Roman" panose="02020603050405020304" pitchFamily="18" charset="0"/>
                <a:cs typeface="Times New Roman" panose="02020603050405020304" pitchFamily="18" charset="0"/>
              </a:rPr>
              <a:t>Server-side programming languages:</a:t>
            </a:r>
            <a:r>
              <a:rPr lang="en-US" dirty="0">
                <a:latin typeface="Times New Roman" panose="02020603050405020304" pitchFamily="18" charset="0"/>
                <a:cs typeface="Times New Roman" panose="02020603050405020304" pitchFamily="18" charset="0"/>
              </a:rPr>
              <a:t> Such as Node.js (JavaScript), Python, Ruby, Java, and PHP.</a:t>
            </a:r>
          </a:p>
          <a:p>
            <a:pPr marL="0" indent="0" algn="just">
              <a:buNone/>
            </a:pPr>
            <a:r>
              <a:rPr lang="en-US" dirty="0">
                <a:latin typeface="Times New Roman" panose="02020603050405020304" pitchFamily="18" charset="0"/>
                <a:cs typeface="Times New Roman" panose="02020603050405020304" pitchFamily="18" charset="0"/>
              </a:rPr>
              <a:t>          2.</a:t>
            </a:r>
            <a:r>
              <a:rPr lang="en-US" b="1" dirty="0">
                <a:latin typeface="Times New Roman" panose="02020603050405020304" pitchFamily="18" charset="0"/>
                <a:cs typeface="Times New Roman" panose="02020603050405020304" pitchFamily="18" charset="0"/>
              </a:rPr>
              <a:t> Databases:</a:t>
            </a:r>
            <a:r>
              <a:rPr lang="en-US" dirty="0">
                <a:latin typeface="Times New Roman" panose="02020603050405020304" pitchFamily="18" charset="0"/>
                <a:cs typeface="Times New Roman" panose="02020603050405020304" pitchFamily="18" charset="0"/>
              </a:rPr>
              <a:t> Used to store and manage data, with common examples being MySQL, PostgreSQL, MongoDB, and SQLite.</a:t>
            </a:r>
          </a:p>
          <a:p>
            <a:pPr marL="0" indent="0" algn="just">
              <a:buNone/>
            </a:pPr>
            <a:r>
              <a:rPr lang="en-US" dirty="0">
                <a:latin typeface="Times New Roman" panose="02020603050405020304" pitchFamily="18" charset="0"/>
                <a:cs typeface="Times New Roman" panose="02020603050405020304" pitchFamily="18" charset="0"/>
              </a:rPr>
              <a:t>          3.</a:t>
            </a:r>
            <a:r>
              <a:rPr lang="en-US" b="1" dirty="0">
                <a:latin typeface="Times New Roman" panose="02020603050405020304" pitchFamily="18" charset="0"/>
                <a:cs typeface="Times New Roman" panose="02020603050405020304" pitchFamily="18" charset="0"/>
              </a:rPr>
              <a:t> Web servers:</a:t>
            </a:r>
            <a:r>
              <a:rPr lang="en-US" dirty="0">
                <a:latin typeface="Times New Roman" panose="02020603050405020304" pitchFamily="18" charset="0"/>
                <a:cs typeface="Times New Roman" panose="02020603050405020304" pitchFamily="18" charset="0"/>
              </a:rPr>
              <a:t> Such as Apache and Nginx, which serve the web application to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89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89EC-E7CB-5DA0-5DFD-8C2A90F2C458}"/>
              </a:ext>
            </a:extLst>
          </p:cNvPr>
          <p:cNvSpPr>
            <a:spLocks noGrp="1"/>
          </p:cNvSpPr>
          <p:nvPr>
            <p:ph type="title"/>
          </p:nvPr>
        </p:nvSpPr>
        <p:spPr/>
        <p:txBody>
          <a:bodyPr/>
          <a:lstStyle/>
          <a:p>
            <a:r>
              <a:rPr lang="en-US" dirty="0">
                <a:latin typeface="Algerian" panose="04020705040A02060702" pitchFamily="82" charset="0"/>
              </a:rPr>
              <a:t>                 CODE EXPLANATION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0F72ECBC-5CCB-6D89-F599-E721D7F2FE20}"/>
              </a:ext>
            </a:extLst>
          </p:cNvPr>
          <p:cNvSpPr>
            <a:spLocks noGrp="1"/>
          </p:cNvSpPr>
          <p:nvPr>
            <p:ph idx="1"/>
          </p:nvPr>
        </p:nvSpPr>
        <p:spPr>
          <a:xfrm>
            <a:off x="162045" y="1261641"/>
            <a:ext cx="11817751" cy="5463250"/>
          </a:xfrm>
        </p:spPr>
        <p:txBody>
          <a:bodyPr/>
          <a:lstStyle/>
          <a:p>
            <a:r>
              <a:rPr lang="en-US" dirty="0"/>
              <a:t>ADD CLASS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dirty="0"/>
              <a:t>In order to add classes we will look at code….</a:t>
            </a:r>
          </a:p>
        </p:txBody>
      </p:sp>
      <p:pic>
        <p:nvPicPr>
          <p:cNvPr id="5" name="Picture 4">
            <a:extLst>
              <a:ext uri="{FF2B5EF4-FFF2-40B4-BE49-F238E27FC236}">
                <a16:creationId xmlns:a16="http://schemas.microsoft.com/office/drawing/2014/main" id="{7C56660B-6A3F-38B9-4030-669E3AD16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45" y="1893496"/>
            <a:ext cx="11713580" cy="3454007"/>
          </a:xfrm>
          <a:prstGeom prst="rect">
            <a:avLst/>
          </a:prstGeom>
        </p:spPr>
      </p:pic>
    </p:spTree>
    <p:extLst>
      <p:ext uri="{BB962C8B-B14F-4D97-AF65-F5344CB8AC3E}">
        <p14:creationId xmlns:p14="http://schemas.microsoft.com/office/powerpoint/2010/main" val="337557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C289-A425-DB7A-C79E-CC887EF0ACD5}"/>
              </a:ext>
            </a:extLst>
          </p:cNvPr>
          <p:cNvSpPr>
            <a:spLocks noGrp="1"/>
          </p:cNvSpPr>
          <p:nvPr>
            <p:ph type="title"/>
          </p:nvPr>
        </p:nvSpPr>
        <p:spPr>
          <a:xfrm>
            <a:off x="838200" y="-167310"/>
            <a:ext cx="10515600" cy="1325563"/>
          </a:xfrm>
        </p:spPr>
        <p:txBody>
          <a:bodyPr/>
          <a:lstStyle/>
          <a:p>
            <a:r>
              <a:rPr lang="en-US" dirty="0">
                <a:latin typeface="Algerian" panose="04020705040A02060702" pitchFamily="82" charset="0"/>
              </a:rPr>
              <a:t>                CODE EXPLANATION</a:t>
            </a:r>
            <a:endParaRPr lang="en-IN" dirty="0"/>
          </a:p>
        </p:txBody>
      </p:sp>
      <p:sp>
        <p:nvSpPr>
          <p:cNvPr id="3" name="Content Placeholder 2">
            <a:extLst>
              <a:ext uri="{FF2B5EF4-FFF2-40B4-BE49-F238E27FC236}">
                <a16:creationId xmlns:a16="http://schemas.microsoft.com/office/drawing/2014/main" id="{A8353BEB-6E2A-EA1A-DAB3-E8B5F9F3CA43}"/>
              </a:ext>
            </a:extLst>
          </p:cNvPr>
          <p:cNvSpPr>
            <a:spLocks noGrp="1"/>
          </p:cNvSpPr>
          <p:nvPr>
            <p:ph idx="1"/>
          </p:nvPr>
        </p:nvSpPr>
        <p:spPr/>
        <p:txBody>
          <a:bodyPr/>
          <a:lstStyle/>
          <a:p>
            <a:r>
              <a:rPr lang="en-US" dirty="0">
                <a:latin typeface="Algerian" panose="04020705040A02060702" pitchFamily="82" charset="0"/>
              </a:rPr>
              <a:t> </a:t>
            </a:r>
            <a:endParaRPr lang="en-IN" dirty="0"/>
          </a:p>
        </p:txBody>
      </p:sp>
      <p:pic>
        <p:nvPicPr>
          <p:cNvPr id="5" name="Picture 4">
            <a:extLst>
              <a:ext uri="{FF2B5EF4-FFF2-40B4-BE49-F238E27FC236}">
                <a16:creationId xmlns:a16="http://schemas.microsoft.com/office/drawing/2014/main" id="{2A28D41C-E5B7-7C34-817A-BA943024D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13" y="783211"/>
            <a:ext cx="11898774" cy="6074789"/>
          </a:xfrm>
          <a:prstGeom prst="rect">
            <a:avLst/>
          </a:prstGeom>
        </p:spPr>
      </p:pic>
    </p:spTree>
    <p:extLst>
      <p:ext uri="{BB962C8B-B14F-4D97-AF65-F5344CB8AC3E}">
        <p14:creationId xmlns:p14="http://schemas.microsoft.com/office/powerpoint/2010/main" val="294127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802</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Calibri Light</vt:lpstr>
      <vt:lpstr>Times New Roman</vt:lpstr>
      <vt:lpstr>Wingdings</vt:lpstr>
      <vt:lpstr>Office Theme</vt:lpstr>
      <vt:lpstr>PowerPoint Presentation</vt:lpstr>
      <vt:lpstr>                           AGENDAS</vt:lpstr>
      <vt:lpstr>                            ABSTRACT</vt:lpstr>
      <vt:lpstr>                         INTRODUCTION</vt:lpstr>
      <vt:lpstr>               What is full stack?</vt:lpstr>
      <vt:lpstr>                   LANGUAGES USED</vt:lpstr>
      <vt:lpstr>                     LANGUAGES USED</vt:lpstr>
      <vt:lpstr>                 CODE EXPLANATION</vt:lpstr>
      <vt:lpstr>                CODE EXPLANATION</vt:lpstr>
      <vt:lpstr>                 CODE EXPLANATION</vt:lpstr>
      <vt:lpstr>                CODE EXPLANATION</vt:lpstr>
      <vt:lpstr>                 CODE EXPLANATION</vt:lpstr>
      <vt:lpstr>                CODE EXPLANATION</vt:lpstr>
      <vt:lpstr>                 CODE EXPLANATION</vt:lpstr>
      <vt:lpstr>                CODE EXPLANATION</vt:lpstr>
      <vt:lpstr>                 CODE EXPLANATION</vt:lpstr>
      <vt:lpstr>                CODE EXPLANATION</vt:lpstr>
      <vt:lpstr>                Final result sheet  </vt:lpstr>
      <vt:lpstr>                         ANY QUERIES?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 kumar s v</dc:creator>
  <cp:lastModifiedBy>Anil kumar s v</cp:lastModifiedBy>
  <cp:revision>2</cp:revision>
  <dcterms:created xsi:type="dcterms:W3CDTF">2024-06-24T09:13:57Z</dcterms:created>
  <dcterms:modified xsi:type="dcterms:W3CDTF">2024-06-24T11:09:32Z</dcterms:modified>
</cp:coreProperties>
</file>