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4"/>
    <p:sldMasterId id="2147483791" r:id="rId5"/>
  </p:sldMasterIdLst>
  <p:notesMasterIdLst>
    <p:notesMasterId r:id="rId22"/>
  </p:notesMasterIdLst>
  <p:sldIdLst>
    <p:sldId id="530" r:id="rId6"/>
    <p:sldId id="289" r:id="rId7"/>
    <p:sldId id="567" r:id="rId8"/>
    <p:sldId id="290" r:id="rId9"/>
    <p:sldId id="292" r:id="rId10"/>
    <p:sldId id="559" r:id="rId11"/>
    <p:sldId id="560" r:id="rId12"/>
    <p:sldId id="564" r:id="rId13"/>
    <p:sldId id="557" r:id="rId14"/>
    <p:sldId id="562" r:id="rId15"/>
    <p:sldId id="566" r:id="rId16"/>
    <p:sldId id="300" r:id="rId17"/>
    <p:sldId id="570" r:id="rId18"/>
    <p:sldId id="571" r:id="rId19"/>
    <p:sldId id="572" r:id="rId20"/>
    <p:sldId id="25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ABB1E-CB69-44E5-8079-DB7F5955D926}" type="doc">
      <dgm:prSet loTypeId="urn:microsoft.com/office/officeart/2016/7/layout/RoundedRectangleTimeline" loCatId="process" qsTypeId="urn:microsoft.com/office/officeart/2005/8/quickstyle/simple4" qsCatId="simple" csTypeId="urn:microsoft.com/office/officeart/2005/8/colors/colorful3" csCatId="colorful" phldr="1"/>
      <dgm:spPr/>
      <dgm:t>
        <a:bodyPr/>
        <a:lstStyle/>
        <a:p>
          <a:endParaRPr lang="en-US"/>
        </a:p>
      </dgm:t>
    </dgm:pt>
    <dgm:pt modelId="{BAB27934-7798-4C6B-9D13-96A3429369E9}" type="pres">
      <dgm:prSet presAssocID="{407ABB1E-CB69-44E5-8079-DB7F5955D926}" presName="Name0" presStyleCnt="0">
        <dgm:presLayoutVars>
          <dgm:chMax/>
          <dgm:chPref/>
          <dgm:animLvl val="lvl"/>
        </dgm:presLayoutVars>
      </dgm:prSet>
      <dgm:spPr/>
    </dgm:pt>
  </dgm:ptLst>
  <dgm:cxnLst>
    <dgm:cxn modelId="{675A278C-091C-4BF9-B2FA-6F91E7552D54}" type="presOf" srcId="{407ABB1E-CB69-44E5-8079-DB7F5955D926}" destId="{BAB27934-7798-4C6B-9D13-96A3429369E9}" srcOrd="0" destOrd="0" presId="urn:microsoft.com/office/officeart/2016/7/layout/RoundedRectangleTimeline"/>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7ABB1E-CB69-44E5-8079-DB7F5955D926}" type="doc">
      <dgm:prSet loTypeId="urn:microsoft.com/office/officeart/2016/7/layout/RoundedRectangleTimeline" loCatId="process" qsTypeId="urn:microsoft.com/office/officeart/2005/8/quickstyle/simple4" qsCatId="simple" csTypeId="urn:microsoft.com/office/officeart/2005/8/colors/colorful3" csCatId="colorful" phldr="1"/>
      <dgm:spPr/>
      <dgm:t>
        <a:bodyPr/>
        <a:lstStyle/>
        <a:p>
          <a:endParaRPr lang="en-US"/>
        </a:p>
      </dgm:t>
    </dgm:pt>
    <dgm:pt modelId="{BAB27934-7798-4C6B-9D13-96A3429369E9}" type="pres">
      <dgm:prSet presAssocID="{407ABB1E-CB69-44E5-8079-DB7F5955D926}" presName="Name0" presStyleCnt="0">
        <dgm:presLayoutVars>
          <dgm:chMax/>
          <dgm:chPref/>
          <dgm:animLvl val="lvl"/>
        </dgm:presLayoutVars>
      </dgm:prSet>
      <dgm:spPr/>
    </dgm:pt>
  </dgm:ptLst>
  <dgm:cxnLst>
    <dgm:cxn modelId="{675A278C-091C-4BF9-B2FA-6F91E7552D54}" type="presOf" srcId="{407ABB1E-CB69-44E5-8079-DB7F5955D926}" destId="{BAB27934-7798-4C6B-9D13-96A3429369E9}"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E19714-86B5-4E2F-9574-D1DDE60569B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778523"/>
      </p:ext>
    </p:extLst>
  </p:cSld>
  <p:clrMapOvr>
    <a:masterClrMapping/>
  </p:clrMapOvr>
</p:notes>
</file>

<file path=ppt/slideLayouts/_rels/slideLayout1.xml.rels><?xml version="1.0" encoding="UTF-8" standalone="yes" ?><Relationships xmlns="http://schemas.openxmlformats.org/package/2006/relationships"><Relationship Id="rId3" Target="../media/hdphoto1.wdp" Type="http://schemas.microsoft.com/office/2007/relationships/hdphoto"/><Relationship Id="rId2" Target="../media/image1.jpeg" Type="http://schemas.openxmlformats.org/officeDocument/2006/relationships/image"/><Relationship Id="rId1" Target="../slideMasters/slideMaster1.xml" Type="http://schemas.openxmlformats.org/officeDocument/2006/relationships/slideMaster"/><Relationship Id="rId4" Target="../media/image2.png" Type="http://schemas.openxmlformats.org/officeDocument/2006/relationships/image"/></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arget="../media/hdphoto1.wdp" Type="http://schemas.microsoft.com/office/2007/relationships/hdphoto"/><Relationship Id="rId2" Target="../media/image1.jpeg" Type="http://schemas.openxmlformats.org/officeDocument/2006/relationships/image"/><Relationship Id="rId1" Target="../slideMasters/slideMaster1.xml" Type="http://schemas.openxmlformats.org/officeDocument/2006/relationships/slideMaster"/><Relationship Id="rId4" Target="../media/image2.png" Type="http://schemas.openxmlformats.org/officeDocument/2006/relationships/image"/></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arget="../media/hdphoto1.wdp" Type="http://schemas.microsoft.com/office/2007/relationships/hdphoto"/><Relationship Id="rId2" Target="../media/image1.jpeg" Type="http://schemas.openxmlformats.org/officeDocument/2006/relationships/image"/><Relationship Id="rId1" Target="../slideMasters/slideMaster1.xml" Type="http://schemas.openxmlformats.org/officeDocument/2006/relationships/slideMaster"/><Relationship Id="rId4" Target="../media/image2.png" Type="http://schemas.openxmlformats.org/officeDocument/2006/relationships/image"/></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Custom Layout">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10" name="Content Placeholder 14">
            <a:extLst>
              <a:ext uri="{FF2B5EF4-FFF2-40B4-BE49-F238E27FC236}">
                <a16:creationId xmlns:a16="http://schemas.microsoft.com/office/drawing/2014/main" id="{F6856948-14CB-159E-5A7C-80A011564123}"/>
              </a:ext>
            </a:extLst>
          </p:cNvPr>
          <p:cNvPicPr>
            <a:picLocks noChangeAspect="1"/>
          </p:cNvPicPr>
          <p:nvPr userDrawn="1"/>
        </p:nvPicPr>
        <p:blipFill>
          <a:blip r:embed="rId2">
            <a:alphaModFix amt="33000"/>
            <a:extLst>
              <a:ext uri="{BEBA8EAE-BF5A-486C-A8C5-ECC9F3942E4B}">
                <a14:imgProps xmlns:a14="http://schemas.microsoft.com/office/drawing/2010/main">
                  <a14:imgLayer r:embed="rId3">
                    <a14:imgEffect>
                      <a14:brightnessContrast bright="-57000"/>
                    </a14:imgEffect>
                  </a14:imgLayer>
                </a14:imgProps>
              </a:ext>
            </a:extLst>
          </a:blip>
          <a:srcRect b="6" t="6"/>
          <a:stretch/>
        </p:blipFill>
        <p:spPr>
          <a:xfrm>
            <a:off x="0" y="0"/>
            <a:ext cx="12192000" cy="6832599"/>
          </a:xfrm>
          <a:prstGeom prst="rect">
            <a:avLst/>
          </a:prstGeom>
        </p:spPr>
      </p:pic>
      <p:pic>
        <p:nvPicPr>
          <p:cNvPr id="9" name="Content Placeholder 14">
            <a:extLst>
              <a:ext uri="{FF2B5EF4-FFF2-40B4-BE49-F238E27FC236}">
                <a16:creationId xmlns:a16="http://schemas.microsoft.com/office/drawing/2014/main" id="{7FFF1F47-49A0-3608-5C50-3C57415465BC}"/>
              </a:ext>
            </a:extLst>
          </p:cNvPr>
          <p:cNvPicPr>
            <a:picLocks noChangeAspect="1"/>
          </p:cNvPicPr>
          <p:nvPr userDrawn="1"/>
        </p:nvPicPr>
        <p:blipFill rotWithShape="1">
          <a:blip r:embed="rId4"/>
          <a:srcRect b="24" l="11834" r="16" t="4"/>
          <a:stretch/>
        </p:blipFill>
        <p:spPr>
          <a:xfrm>
            <a:off x="-3" y="37"/>
            <a:ext cx="12192000" cy="6853863"/>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hasCustomPrompt="1" type="title"/>
          </p:nvPr>
        </p:nvSpPr>
        <p:spPr>
          <a:xfrm>
            <a:off x="0" y="2527164"/>
            <a:ext cx="12191998" cy="1323440"/>
          </a:xfrm>
        </p:spPr>
        <p:txBody>
          <a:bodyPr>
            <a:noAutofit/>
          </a:bodyPr>
          <a:lstStyle>
            <a:lvl1pPr algn="ctr">
              <a:defRPr baseline="0" kern="1200" spc="2200" sz="6000">
                <a:solidFill>
                  <a:schemeClr val="accent5"/>
                </a:solidFill>
              </a:defRPr>
            </a:lvl1pPr>
          </a:lstStyle>
          <a:p>
            <a:r>
              <a:rPr dirty="0" lang="en-US"/>
              <a:t>Click to edit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hasCustomPrompt="1" idx="1" type="subTitle"/>
          </p:nvPr>
        </p:nvSpPr>
        <p:spPr>
          <a:xfrm>
            <a:off x="3" y="3558868"/>
            <a:ext cx="12191997" cy="781119"/>
          </a:xfrm>
        </p:spPr>
        <p:txBody>
          <a:bodyPr>
            <a:noAutofit/>
          </a:bodyPr>
          <a:lstStyle>
            <a:lvl1pPr algn="ctr" indent="0" marL="0">
              <a:buNone/>
              <a:defRPr b="0" baseline="0" i="0" spc="1800" sz="4000">
                <a:solidFill>
                  <a:schemeClr val="bg1"/>
                </a:solidFill>
                <a:latin charset="0" panose="020B0303030204020804" pitchFamily="34" typeface="Biome Light"/>
                <a:cs charset="0" panose="020B0303030204020804" pitchFamily="34" typeface="Biome Light"/>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dirty="0" lang="en-US"/>
              <a:t>Click to edit subtitle</a:t>
            </a:r>
          </a:p>
        </p:txBody>
      </p:sp>
      <p:sp>
        <p:nvSpPr>
          <p:cNvPr id="8" name="Text Placeholder 9">
            <a:extLst>
              <a:ext uri="{FF2B5EF4-FFF2-40B4-BE49-F238E27FC236}">
                <a16:creationId xmlns:a16="http://schemas.microsoft.com/office/drawing/2014/main" id="{07BA9FA4-8138-9E88-1DA3-FE01F56721B5}"/>
              </a:ext>
            </a:extLst>
          </p:cNvPr>
          <p:cNvSpPr>
            <a:spLocks noGrp="1"/>
          </p:cNvSpPr>
          <p:nvPr>
            <p:ph hasCustomPrompt="1" idx="10" sz="quarter" type="body"/>
          </p:nvPr>
        </p:nvSpPr>
        <p:spPr>
          <a:xfrm>
            <a:off x="0" y="5532550"/>
            <a:ext cx="12192000" cy="1323440"/>
          </a:xfrm>
          <a:solidFill>
            <a:schemeClr val="tx1">
              <a:alpha val="61961"/>
            </a:schemeClr>
          </a:solidFill>
        </p:spPr>
        <p:txBody>
          <a:bodyPr anchor="ctr" anchorCtr="0" bIns="0" lIns="0" rIns="0" tIns="0">
            <a:noAutofit/>
          </a:bodyPr>
          <a:lstStyle>
            <a:lvl1pPr algn="ctr" indent="0" marL="0">
              <a:lnSpc>
                <a:spcPct val="60000"/>
              </a:lnSpc>
              <a:buNone/>
              <a:defRPr b="0" i="0" spc="300" sz="2000">
                <a:solidFill>
                  <a:schemeClr val="bg1"/>
                </a:solidFill>
                <a:latin typeface="+mn-lt"/>
                <a:cs charset="0" panose="020B0604020202020204" pitchFamily="34" typeface="Arial"/>
              </a:defRPr>
            </a:lvl1pPr>
          </a:lstStyle>
          <a:p>
            <a:pPr lvl="0"/>
            <a:r>
              <a:rPr dirty="0" lang="en-US"/>
              <a:t>Click to edit master text style</a:t>
            </a:r>
          </a:p>
        </p:txBody>
      </p:sp>
    </p:spTree>
    <p:extLst>
      <p:ext uri="{BB962C8B-B14F-4D97-AF65-F5344CB8AC3E}">
        <p14:creationId xmlns:p14="http://schemas.microsoft.com/office/powerpoint/2010/main" val="24548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C3732457-3766-4FE5-9E57-6C200FBC3D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58004" y="582123"/>
            <a:ext cx="10760400" cy="2528122"/>
          </a:xfrm>
          <a:prstGeom prst="rect">
            <a:avLst/>
          </a:prstGeom>
        </p:spPr>
      </p:pic>
      <p:grpSp>
        <p:nvGrpSpPr>
          <p:cNvPr id="11" name="Group 10">
            <a:extLst>
              <a:ext uri="{FF2B5EF4-FFF2-40B4-BE49-F238E27FC236}">
                <a16:creationId xmlns:a16="http://schemas.microsoft.com/office/drawing/2014/main" id="{2C664D30-9DFC-4125-B019-D9B9D6ABF16F}"/>
              </a:ext>
            </a:extLst>
          </p:cNvPr>
          <p:cNvGrpSpPr/>
          <p:nvPr userDrawn="1"/>
        </p:nvGrpSpPr>
        <p:grpSpPr>
          <a:xfrm>
            <a:off x="235200" y="228737"/>
            <a:ext cx="11721600" cy="6400527"/>
            <a:chOff x="235200" y="228737"/>
            <a:chExt cx="11721600" cy="6400527"/>
          </a:xfrm>
        </p:grpSpPr>
        <p:pic>
          <p:nvPicPr>
            <p:cNvPr id="8" name="Graphic 7">
              <a:extLst>
                <a:ext uri="{FF2B5EF4-FFF2-40B4-BE49-F238E27FC236}">
                  <a16:creationId xmlns:a16="http://schemas.microsoft.com/office/drawing/2014/main" id="{C2F0D5C2-D036-462B-BFC0-439BDE233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8200" y="289054"/>
              <a:ext cx="11595600" cy="6279893"/>
            </a:xfrm>
            <a:prstGeom prst="rect">
              <a:avLst/>
            </a:prstGeom>
          </p:spPr>
        </p:pic>
        <p:sp>
          <p:nvSpPr>
            <p:cNvPr id="9" name="Rectangle 8">
              <a:extLst>
                <a:ext uri="{FF2B5EF4-FFF2-40B4-BE49-F238E27FC236}">
                  <a16:creationId xmlns:a16="http://schemas.microsoft.com/office/drawing/2014/main" id="{DF83F7B7-F8DB-4D36-9D36-042F152C76FB}"/>
                </a:ext>
              </a:extLst>
            </p:cNvPr>
            <p:cNvSpPr/>
            <p:nvPr userDrawn="1"/>
          </p:nvSpPr>
          <p:spPr>
            <a:xfrm>
              <a:off x="388200" y="381600"/>
              <a:ext cx="11415600" cy="6094800"/>
            </a:xfrm>
            <a:prstGeom prst="rect">
              <a:avLst/>
            </a:prstGeom>
            <a:noFill/>
            <a:ln w="18034">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0" name="Graphic 9">
              <a:extLst>
                <a:ext uri="{FF2B5EF4-FFF2-40B4-BE49-F238E27FC236}">
                  <a16:creationId xmlns:a16="http://schemas.microsoft.com/office/drawing/2014/main" id="{56A84DDF-182F-4A39-B9C7-0709A22ED8D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5200" y="228737"/>
              <a:ext cx="11721600" cy="6400527"/>
            </a:xfrm>
            <a:prstGeom prst="rect">
              <a:avLst/>
            </a:prstGeom>
          </p:spPr>
        </p:pic>
      </p:grpSp>
      <p:sp>
        <p:nvSpPr>
          <p:cNvPr id="2" name="Title 1">
            <a:extLst>
              <a:ext uri="{FF2B5EF4-FFF2-40B4-BE49-F238E27FC236}">
                <a16:creationId xmlns:a16="http://schemas.microsoft.com/office/drawing/2014/main" id="{C94A80B3-55F0-4546-B53A-EE07D8461D23}"/>
              </a:ext>
            </a:extLst>
          </p:cNvPr>
          <p:cNvSpPr>
            <a:spLocks noGrp="1"/>
          </p:cNvSpPr>
          <p:nvPr>
            <p:ph type="ctrTitle" hasCustomPrompt="1"/>
          </p:nvPr>
        </p:nvSpPr>
        <p:spPr>
          <a:xfrm>
            <a:off x="1524000" y="2788918"/>
            <a:ext cx="9144000" cy="1909763"/>
          </a:xfrm>
        </p:spPr>
        <p:txBody>
          <a:bodyPr anchor="b">
            <a:noAutofit/>
          </a:bodyPr>
          <a:lstStyle>
            <a:lvl1pPr algn="ctr">
              <a:defRPr sz="14500"/>
            </a:lvl1pPr>
          </a:lstStyle>
          <a:p>
            <a:r>
              <a:rPr lang="en-US" noProof="0"/>
              <a:t>Birthday</a:t>
            </a:r>
          </a:p>
        </p:txBody>
      </p:sp>
      <p:sp>
        <p:nvSpPr>
          <p:cNvPr id="3" name="Subtitle 2">
            <a:extLst>
              <a:ext uri="{FF2B5EF4-FFF2-40B4-BE49-F238E27FC236}">
                <a16:creationId xmlns:a16="http://schemas.microsoft.com/office/drawing/2014/main" id="{53CA760B-658E-4B8F-86C3-28D93F5BF88F}"/>
              </a:ext>
            </a:extLst>
          </p:cNvPr>
          <p:cNvSpPr>
            <a:spLocks noGrp="1"/>
          </p:cNvSpPr>
          <p:nvPr>
            <p:ph type="subTitle" idx="1" hasCustomPrompt="1"/>
          </p:nvPr>
        </p:nvSpPr>
        <p:spPr>
          <a:xfrm>
            <a:off x="1524000" y="4465566"/>
            <a:ext cx="9144000" cy="532959"/>
          </a:xfrm>
        </p:spPr>
        <p:txBody>
          <a:bodyPr>
            <a:normAutofit/>
          </a:bodyPr>
          <a:lstStyle>
            <a:lvl1pPr marL="0" indent="0" algn="ctr">
              <a:buNone/>
              <a:defRPr sz="3000">
                <a:solidFill>
                  <a:schemeClr val="bg2"/>
                </a:solidFill>
                <a:latin typeface="+mn-lt"/>
                <a:ea typeface="Cambria" panose="02040503050406030204" pitchFamily="18" charset="0"/>
                <a:cs typeface="Courier New" panose="020703090202050204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special moments</a:t>
            </a:r>
          </a:p>
        </p:txBody>
      </p:sp>
      <p:sp>
        <p:nvSpPr>
          <p:cNvPr id="4" name="Date Placeholder 3">
            <a:extLst>
              <a:ext uri="{FF2B5EF4-FFF2-40B4-BE49-F238E27FC236}">
                <a16:creationId xmlns:a16="http://schemas.microsoft.com/office/drawing/2014/main" id="{5E2A18C0-472B-4486-9F56-6E01F355526D}"/>
              </a:ext>
            </a:extLst>
          </p:cNvPr>
          <p:cNvSpPr>
            <a:spLocks noGrp="1"/>
          </p:cNvSpPr>
          <p:nvPr>
            <p:ph type="dt" sz="half" idx="10"/>
          </p:nvPr>
        </p:nvSpPr>
        <p:spPr/>
        <p:txBody>
          <a:bodyPr/>
          <a:lstStyle/>
          <a:p>
            <a:fld id="{8869A2A2-B0F7-4453-9F2F-97605249843C}" type="datetime1">
              <a:rPr lang="en-US" noProof="0" smtClean="0"/>
              <a:t>1/18/2024</a:t>
            </a:fld>
            <a:endParaRPr lang="en-US" noProof="0" dirty="0"/>
          </a:p>
        </p:txBody>
      </p:sp>
      <p:sp>
        <p:nvSpPr>
          <p:cNvPr id="5" name="Footer Placeholder 4">
            <a:extLst>
              <a:ext uri="{FF2B5EF4-FFF2-40B4-BE49-F238E27FC236}">
                <a16:creationId xmlns:a16="http://schemas.microsoft.com/office/drawing/2014/main" id="{A9403886-4E95-41BA-8CD1-F904E2A4CAA0}"/>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2D1E60C4-24AF-4E96-89C9-37BA298654CD}"/>
              </a:ext>
            </a:extLst>
          </p:cNvPr>
          <p:cNvSpPr>
            <a:spLocks noGrp="1"/>
          </p:cNvSpPr>
          <p:nvPr>
            <p:ph type="sldNum" sz="quarter" idx="12"/>
          </p:nvPr>
        </p:nvSpPr>
        <p:spPr/>
        <p:txBody>
          <a:bodyPr/>
          <a:lstStyle/>
          <a:p>
            <a:fld id="{E60E4630-A9EC-4A3B-8D7B-72D6B7D7ED5F}" type="slidenum">
              <a:rPr lang="en-US" noProof="0" smtClean="0"/>
              <a:t>‹#›</a:t>
            </a:fld>
            <a:endParaRPr lang="en-US" noProof="0" dirty="0"/>
          </a:p>
        </p:txBody>
      </p:sp>
      <p:sp>
        <p:nvSpPr>
          <p:cNvPr id="15" name="Rectangle 14">
            <a:extLst>
              <a:ext uri="{FF2B5EF4-FFF2-40B4-BE49-F238E27FC236}">
                <a16:creationId xmlns:a16="http://schemas.microsoft.com/office/drawing/2014/main" id="{A1A0071A-E684-4084-9AC3-EADF8A3EB082}"/>
              </a:ext>
            </a:extLst>
          </p:cNvPr>
          <p:cNvSpPr/>
          <p:nvPr userDrawn="1"/>
        </p:nvSpPr>
        <p:spPr>
          <a:xfrm>
            <a:off x="3544800" y="4346221"/>
            <a:ext cx="8647200" cy="18000"/>
          </a:xfrm>
          <a:prstGeom prst="rect">
            <a:avLst/>
          </a:prstGeom>
          <a:gradFill flip="none" rotWithShape="1">
            <a:gsLst>
              <a:gs pos="0">
                <a:schemeClr val="bg1"/>
              </a:gs>
              <a:gs pos="54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C0BD6757-8401-46C4-9125-5AA302FF0B27}"/>
              </a:ext>
            </a:extLst>
          </p:cNvPr>
          <p:cNvCxnSpPr/>
          <p:nvPr userDrawn="1"/>
        </p:nvCxnSpPr>
        <p:spPr>
          <a:xfrm>
            <a:off x="4620000" y="5060591"/>
            <a:ext cx="295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B89E95DA-C24C-464B-B9E1-40CD0A627C0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2700000">
            <a:off x="2848103" y="3615706"/>
            <a:ext cx="1440000" cy="1497030"/>
          </a:xfrm>
          <a:prstGeom prst="rect">
            <a:avLst/>
          </a:prstGeom>
        </p:spPr>
      </p:pic>
      <p:pic>
        <p:nvPicPr>
          <p:cNvPr id="26" name="Graphic 25">
            <a:extLst>
              <a:ext uri="{FF2B5EF4-FFF2-40B4-BE49-F238E27FC236}">
                <a16:creationId xmlns:a16="http://schemas.microsoft.com/office/drawing/2014/main" id="{32ECA27F-30BB-4A2E-A2DB-01547B58CC46}"/>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6218414" y="2635826"/>
            <a:ext cx="720000" cy="748515"/>
          </a:xfrm>
          <a:prstGeom prst="rect">
            <a:avLst/>
          </a:prstGeom>
        </p:spPr>
      </p:pic>
      <p:sp>
        <p:nvSpPr>
          <p:cNvPr id="13" name="Text Placeholder 12">
            <a:extLst>
              <a:ext uri="{FF2B5EF4-FFF2-40B4-BE49-F238E27FC236}">
                <a16:creationId xmlns:a16="http://schemas.microsoft.com/office/drawing/2014/main" id="{FCDB9A57-CAF9-413B-AE49-F980BFD40777}"/>
              </a:ext>
            </a:extLst>
          </p:cNvPr>
          <p:cNvSpPr>
            <a:spLocks noGrp="1"/>
          </p:cNvSpPr>
          <p:nvPr>
            <p:ph type="body" sz="quarter" idx="13" hasCustomPrompt="1"/>
          </p:nvPr>
        </p:nvSpPr>
        <p:spPr>
          <a:xfrm>
            <a:off x="4619625" y="5177497"/>
            <a:ext cx="2965450" cy="484188"/>
          </a:xfrm>
        </p:spPr>
        <p:txBody>
          <a:bodyPr>
            <a:normAutofit/>
          </a:bodyPr>
          <a:lstStyle>
            <a:lvl1pPr marL="0" indent="0" algn="ctr">
              <a:buNone/>
              <a:defRPr sz="1500" b="1">
                <a:solidFill>
                  <a:schemeClr val="bg2">
                    <a:alpha val="70000"/>
                  </a:schemeClr>
                </a:solidFill>
              </a:defRPr>
            </a:lvl1pPr>
          </a:lstStyle>
          <a:p>
            <a:pPr lvl="0"/>
            <a:r>
              <a:rPr lang="en-US" noProof="0"/>
              <a:t>26 May 20XX</a:t>
            </a:r>
          </a:p>
        </p:txBody>
      </p:sp>
    </p:spTree>
    <p:extLst>
      <p:ext uri="{BB962C8B-B14F-4D97-AF65-F5344CB8AC3E}">
        <p14:creationId xmlns:p14="http://schemas.microsoft.com/office/powerpoint/2010/main" val="82652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4E39389-D342-42C9-A280-8ADE336DA885}" type="datetime1">
              <a:rPr lang="en-US" smtClean="0"/>
              <a:t>1/18/2024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A7A6979-0714-4377-B894-6BE4C2D6E202}"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1804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0732C-99B6-468D-8E86-54127C661C29}"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84925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96AA6-1553-455E-A701-5DB89675312A}"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3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27D05-0AAA-4191-8602-39A011BE220C}"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4049279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Scientific findings</a:t>
            </a:r>
            <a:endParaRPr lang="en-US" dirty="0"/>
          </a:p>
        </p:txBody>
      </p:sp>
      <p:sp>
        <p:nvSpPr>
          <p:cNvPr id="9" name="Slide Number Placeholder 8"/>
          <p:cNvSpPr>
            <a:spLocks noGrp="1"/>
          </p:cNvSpPr>
          <p:nvPr>
            <p:ph type="sldNum" sz="quarter" idx="12"/>
          </p:nvPr>
        </p:nvSpPr>
        <p:spPr/>
        <p:txBody>
          <a:bodyPr/>
          <a:lstStyle/>
          <a:p>
            <a:fld id="{FE024F78-56A6-7740-B68D-8D4D026EDF3F}"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8303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562E2D-C320-4C5E-98F1-D60DBA71A352}" type="datetime1">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8010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6C99D-E4E2-4DDF-8629-131208CB18B0}" type="datetime1">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1080378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20CF4-5FC9-46F3-B596-BE1F927BA2F1}"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36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ABFC0-89FE-4355-9E74-11DC57FEA97E}"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1129962958"/>
      </p:ext>
    </p:extLst>
  </p:cSld>
  <p:clrMapOvr>
    <a:masterClrMapping/>
  </p:clrMapOvr>
</p:sldLayout>
</file>

<file path=ppt/slideLayouts/slideLayout2.xml><?xml version="1.0" encoding="utf-8"?>
<p:sldLayout xmlns:p="http://schemas.openxmlformats.org/presentationml/2006/main" xmlns:a="http://schemas.openxmlformats.org/drawingml/2006/main" xmlns:r="http://schemas.openxmlformats.org/officeDocument/2006/relationships" preserve="1" userDrawn="1">
  <p:cSld name="4_Custom Layout">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pic>
        <p:nvPicPr>
          <p:cNvPr id="24" name="Content Placeholder 14">
            <a:extLst>
              <a:ext uri="{FF2B5EF4-FFF2-40B4-BE49-F238E27FC236}">
                <a16:creationId xmlns:a16="http://schemas.microsoft.com/office/drawing/2014/main" id="{BD0D7128-6130-EE47-90ED-D45A35B4385D}"/>
              </a:ext>
            </a:extLst>
          </p:cNvPr>
          <p:cNvPicPr>
            <a:picLocks noChangeAspect="1"/>
          </p:cNvPicPr>
          <p:nvPr userDrawn="1"/>
        </p:nvPicPr>
        <p:blipFill>
          <a:blip r:embed="rId2">
            <a:alphaModFix amt="33000"/>
            <a:extLst>
              <a:ext uri="{BEBA8EAE-BF5A-486C-A8C5-ECC9F3942E4B}">
                <a14:imgProps xmlns:a14="http://schemas.microsoft.com/office/drawing/2010/main">
                  <a14:imgLayer r:embed="rId3">
                    <a14:imgEffect>
                      <a14:brightnessContrast bright="-57000"/>
                    </a14:imgEffect>
                  </a14:imgLayer>
                </a14:imgProps>
              </a:ext>
            </a:extLst>
          </a:blip>
          <a:srcRect b="6" t="6"/>
          <a:stretch/>
        </p:blipFill>
        <p:spPr>
          <a:xfrm>
            <a:off x="-6228" y="3074"/>
            <a:ext cx="12192000" cy="6854926"/>
          </a:xfrm>
          <a:prstGeom prst="rect">
            <a:avLst/>
          </a:prstGeom>
        </p:spPr>
      </p:pic>
      <p:pic>
        <p:nvPicPr>
          <p:cNvPr id="6" name="Content Placeholder 14">
            <a:extLst>
              <a:ext uri="{FF2B5EF4-FFF2-40B4-BE49-F238E27FC236}">
                <a16:creationId xmlns:a16="http://schemas.microsoft.com/office/drawing/2014/main" id="{14AC0A97-7D79-3DBE-FB53-A9EBFD806E06}"/>
              </a:ext>
            </a:extLst>
          </p:cNvPr>
          <p:cNvPicPr>
            <a:picLocks noChangeAspect="1"/>
          </p:cNvPicPr>
          <p:nvPr userDrawn="1"/>
        </p:nvPicPr>
        <p:blipFill rotWithShape="1">
          <a:blip r:embed="rId4"/>
          <a:srcRect b="24" l="3" r="44091" t="4"/>
          <a:stretch/>
        </p:blipFill>
        <p:spPr>
          <a:xfrm>
            <a:off x="4455845" y="-6350"/>
            <a:ext cx="7732295" cy="6853863"/>
          </a:xfrm>
          <a:prstGeom prst="rect">
            <a:avLst/>
          </a:prstGeom>
        </p:spPr>
      </p:pic>
      <p:sp>
        <p:nvSpPr>
          <p:cNvPr id="7" name="Rectangle 6">
            <a:extLst>
              <a:ext uri="{FF2B5EF4-FFF2-40B4-BE49-F238E27FC236}">
                <a16:creationId xmlns:a16="http://schemas.microsoft.com/office/drawing/2014/main" id="{F5F19E97-D266-0158-DB58-8B80C6AE8445}"/>
              </a:ext>
            </a:extLst>
          </p:cNvPr>
          <p:cNvSpPr/>
          <p:nvPr userDrawn="1"/>
        </p:nvSpPr>
        <p:spPr>
          <a:xfrm>
            <a:off x="-1" y="0"/>
            <a:ext cx="8784040" cy="685915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p>
            <a:pPr algn="ctr"/>
            <a:endParaRPr dirty="0" lang="en-US"/>
          </a:p>
        </p:txBody>
      </p:sp>
      <p:sp>
        <p:nvSpPr>
          <p:cNvPr id="2" name="Title 1">
            <a:extLst>
              <a:ext uri="{FF2B5EF4-FFF2-40B4-BE49-F238E27FC236}">
                <a16:creationId xmlns:a16="http://schemas.microsoft.com/office/drawing/2014/main" id="{51E83F98-B388-2594-BACB-E3DB652C97D5}"/>
              </a:ext>
            </a:extLst>
          </p:cNvPr>
          <p:cNvSpPr>
            <a:spLocks noGrp="1"/>
          </p:cNvSpPr>
          <p:nvPr>
            <p:ph hasCustomPrompt="1" type="title"/>
          </p:nvPr>
        </p:nvSpPr>
        <p:spPr>
          <a:xfrm>
            <a:off x="1003661" y="1052108"/>
            <a:ext cx="6910627" cy="1164882"/>
          </a:xfrm>
        </p:spPr>
        <p:txBody>
          <a:bodyPr anchor="b">
            <a:noAutofit/>
          </a:bodyPr>
          <a:lstStyle/>
          <a:p>
            <a:r>
              <a:rPr dirty="0" lang="en-US"/>
              <a:t>Click to edit title style</a:t>
            </a:r>
          </a:p>
        </p:txBody>
      </p:sp>
      <p:sp>
        <p:nvSpPr>
          <p:cNvPr id="13" name="Oval 12">
            <a:extLst>
              <a:ext uri="{FF2B5EF4-FFF2-40B4-BE49-F238E27FC236}">
                <a16:creationId xmlns:a16="http://schemas.microsoft.com/office/drawing/2014/main" id="{FAEE2076-2104-00E8-4FC5-D2D1939662A8}"/>
              </a:ext>
            </a:extLst>
          </p:cNvPr>
          <p:cNvSpPr/>
          <p:nvPr userDrawn="1"/>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p>
            <a:pPr algn="ctr"/>
            <a:endParaRPr dirty="0" lang="en-US"/>
          </a:p>
        </p:txBody>
      </p:sp>
      <p:sp>
        <p:nvSpPr>
          <p:cNvPr id="14" name="Oval 13">
            <a:extLst>
              <a:ext uri="{FF2B5EF4-FFF2-40B4-BE49-F238E27FC236}">
                <a16:creationId xmlns:a16="http://schemas.microsoft.com/office/drawing/2014/main" id="{529EA78E-CF91-A313-1EA3-1B737189BE6A}"/>
              </a:ext>
            </a:extLst>
          </p:cNvPr>
          <p:cNvSpPr/>
          <p:nvPr userDrawn="1"/>
        </p:nvSpPr>
        <p:spPr>
          <a:xfrm>
            <a:off x="3272500" y="5713197"/>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p>
            <a:pPr algn="ctr"/>
            <a:endParaRPr dirty="0" lang="en-US"/>
          </a:p>
        </p:txBody>
      </p:sp>
      <p:sp>
        <p:nvSpPr>
          <p:cNvPr id="21" name="Text Placeholder 19">
            <a:extLst>
              <a:ext uri="{FF2B5EF4-FFF2-40B4-BE49-F238E27FC236}">
                <a16:creationId xmlns:a16="http://schemas.microsoft.com/office/drawing/2014/main" id="{BC4BAB7B-AB4F-FB57-387C-7A8618043E21}"/>
              </a:ext>
            </a:extLst>
          </p:cNvPr>
          <p:cNvSpPr>
            <a:spLocks noGrp="1"/>
          </p:cNvSpPr>
          <p:nvPr>
            <p:ph idx="30" sz="quarter" type="body"/>
          </p:nvPr>
        </p:nvSpPr>
        <p:spPr>
          <a:xfrm>
            <a:off x="1025623" y="2530837"/>
            <a:ext cx="6888665" cy="961087"/>
          </a:xfrm>
        </p:spPr>
        <p:txBody>
          <a:bodyPr>
            <a:noAutofit/>
          </a:bodyPr>
          <a:lstStyle>
            <a:lvl1pPr>
              <a:lnSpc>
                <a:spcPct val="140000"/>
              </a:lnSpc>
              <a:defRPr sz="2000"/>
            </a:lvl1pPr>
          </a:lstStyle>
          <a:p>
            <a:pPr lvl="0"/>
            <a:r>
              <a:rPr lang="en-US"/>
              <a:t>Click to edit Master text styles</a:t>
            </a:r>
          </a:p>
        </p:txBody>
      </p:sp>
      <p:sp>
        <p:nvSpPr>
          <p:cNvPr id="18" name="Text Placeholder 5">
            <a:extLst>
              <a:ext uri="{FF2B5EF4-FFF2-40B4-BE49-F238E27FC236}">
                <a16:creationId xmlns:a16="http://schemas.microsoft.com/office/drawing/2014/main" id="{7512376E-E81C-EEBC-A5F9-53785637088E}"/>
              </a:ext>
            </a:extLst>
          </p:cNvPr>
          <p:cNvSpPr>
            <a:spLocks noGrp="1"/>
          </p:cNvSpPr>
          <p:nvPr>
            <p:ph hasCustomPrompt="1" idx="28" sz="quarter" type="body"/>
          </p:nvPr>
        </p:nvSpPr>
        <p:spPr>
          <a:xfrm>
            <a:off x="1025624" y="3617963"/>
            <a:ext cx="6888665" cy="2241805"/>
          </a:xfrm>
        </p:spPr>
        <p:txBody>
          <a:bodyPr anchor="t">
            <a:noAutofit/>
          </a:bodyPr>
          <a:lstStyle>
            <a:lvl1pPr algn="l" defTabSz="914400" eaLnBrk="1" fontAlgn="auto" hangingPunct="1" indent="-285750" latinLnBrk="0" marL="285750" marR="0" rtl="0">
              <a:lnSpc>
                <a:spcPct val="150000"/>
              </a:lnSpc>
              <a:spcBef>
                <a:spcPts val="1000"/>
              </a:spcBef>
              <a:spcAft>
                <a:spcPts val="0"/>
              </a:spcAft>
              <a:buClr>
                <a:schemeClr val="accent6"/>
              </a:buClr>
              <a:buSzTx/>
              <a:buFont charset="0" panose="020B0604020202020204" pitchFamily="34" typeface="Arial"/>
              <a:buChar char="•"/>
              <a:tabLst/>
              <a:defRPr sz="1600">
                <a:solidFill>
                  <a:schemeClr val="bg1"/>
                </a:solidFill>
                <a:latin typeface="+mn-lt"/>
                <a:cs charset="0" panose="020B0503030204020804" pitchFamily="34" typeface="Biome"/>
              </a:defRPr>
            </a:lvl1pPr>
          </a:lstStyle>
          <a:p>
            <a:pPr algn="l" defTabSz="914400" eaLnBrk="1" fontAlgn="auto" hangingPunct="1" indent="-285750" latinLnBrk="0" lvl="0" marL="285750" marR="0" rtl="0">
              <a:lnSpc>
                <a:spcPct val="100000"/>
              </a:lnSpc>
              <a:spcBef>
                <a:spcPts val="1000"/>
              </a:spcBef>
              <a:spcAft>
                <a:spcPts val="0"/>
              </a:spcAft>
              <a:buClr>
                <a:schemeClr val="accent6"/>
              </a:buClr>
              <a:buSzTx/>
              <a:tabLst/>
              <a:defRPr/>
            </a:pPr>
            <a:r>
              <a:rPr dirty="0" lang="en-US">
                <a:solidFill>
                  <a:schemeClr val="bg1"/>
                </a:solidFill>
              </a:rPr>
              <a:t>Click to edit master text style</a:t>
            </a:r>
          </a:p>
          <a:p>
            <a:pPr algn="l" defTabSz="914400" eaLnBrk="1" fontAlgn="auto" hangingPunct="1" indent="-285750" latinLnBrk="0" lvl="0" marL="285750" marR="0" rtl="0">
              <a:lnSpc>
                <a:spcPct val="100000"/>
              </a:lnSpc>
              <a:spcBef>
                <a:spcPts val="1000"/>
              </a:spcBef>
              <a:spcAft>
                <a:spcPts val="0"/>
              </a:spcAft>
              <a:buClr>
                <a:schemeClr val="accent6"/>
              </a:buClr>
              <a:buSzTx/>
              <a:tabLst/>
              <a:defRPr/>
            </a:pPr>
            <a:r>
              <a:rPr dirty="0" lang="en-US">
                <a:solidFill>
                  <a:schemeClr val="bg1"/>
                </a:solidFill>
              </a:rPr>
              <a:t>Click to edit master text style</a:t>
            </a:r>
          </a:p>
          <a:p>
            <a:pPr algn="l" defTabSz="914400" eaLnBrk="1" fontAlgn="auto" hangingPunct="1" indent="-285750" latinLnBrk="0" lvl="0" marL="285750" marR="0" rtl="0">
              <a:lnSpc>
                <a:spcPct val="100000"/>
              </a:lnSpc>
              <a:spcBef>
                <a:spcPts val="1000"/>
              </a:spcBef>
              <a:spcAft>
                <a:spcPts val="0"/>
              </a:spcAft>
              <a:buClr>
                <a:schemeClr val="accent6"/>
              </a:buClr>
              <a:buSzTx/>
              <a:buFont charset="0" panose="020B0604020202020204" pitchFamily="34" typeface="Arial"/>
              <a:buChar char="•"/>
              <a:tabLst/>
              <a:defRPr/>
            </a:pPr>
            <a:r>
              <a:rPr dirty="0" lang="en-US">
                <a:solidFill>
                  <a:schemeClr val="bg1"/>
                </a:solidFill>
              </a:rPr>
              <a:t>Click to edit master text style</a:t>
            </a:r>
          </a:p>
          <a:p>
            <a:pPr algn="l" defTabSz="914400" eaLnBrk="1" fontAlgn="auto" hangingPunct="1" indent="-285750" latinLnBrk="0" lvl="0" marL="285750" marR="0" rtl="0">
              <a:lnSpc>
                <a:spcPct val="100000"/>
              </a:lnSpc>
              <a:spcBef>
                <a:spcPts val="1000"/>
              </a:spcBef>
              <a:spcAft>
                <a:spcPts val="0"/>
              </a:spcAft>
              <a:buClr>
                <a:schemeClr val="accent6"/>
              </a:buClr>
              <a:buSzTx/>
              <a:tabLst/>
              <a:defRPr/>
            </a:pPr>
            <a:endParaRPr dirty="0" lang="en-US">
              <a:solidFill>
                <a:schemeClr val="bg1"/>
              </a:solidFill>
            </a:endParaRPr>
          </a:p>
          <a:p>
            <a:endParaRPr dirty="0" lang="en-US">
              <a:solidFill>
                <a:schemeClr val="bg1"/>
              </a:solidFill>
            </a:endParaRPr>
          </a:p>
          <a:p>
            <a:endParaRPr dirty="0" lang="en-US">
              <a:solidFill>
                <a:schemeClr val="bg1"/>
              </a:solidFill>
            </a:endParaRPr>
          </a:p>
        </p:txBody>
      </p:sp>
      <p:cxnSp>
        <p:nvCxnSpPr>
          <p:cNvPr id="15" name="Straight Connector 14">
            <a:extLst>
              <a:ext uri="{FF2B5EF4-FFF2-40B4-BE49-F238E27FC236}">
                <a16:creationId xmlns:a16="http://schemas.microsoft.com/office/drawing/2014/main" id="{A67E9B3C-3EC9-30D0-6EEC-FFD2F1067447}"/>
              </a:ext>
            </a:extLst>
          </p:cNvPr>
          <p:cNvCxnSpPr>
            <a:cxnSpLocks/>
          </p:cNvCxnSpPr>
          <p:nvPr userDrawn="1"/>
        </p:nvCxnSpPr>
        <p:spPr>
          <a:xfrm>
            <a:off x="-12590" y="2359726"/>
            <a:ext cx="532008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a16="http://schemas.microsoft.com/office/drawing/2014/main" id="{CB971EAC-E57B-EF86-ED6F-AE35987CDF0C}"/>
              </a:ext>
            </a:extLst>
          </p:cNvPr>
          <p:cNvSpPr>
            <a:spLocks noGrp="1"/>
          </p:cNvSpPr>
          <p:nvPr>
            <p:ph idx="11" sz="quarter" type="ftr"/>
          </p:nvPr>
        </p:nvSpPr>
        <p:spPr>
          <a:xfrm>
            <a:off x="336405" y="6237287"/>
            <a:ext cx="4114800" cy="365125"/>
          </a:xfrm>
        </p:spPr>
        <p:txBody>
          <a:bodyPr>
            <a:noAutofit/>
          </a:bodyPr>
          <a:lstStyle>
            <a:lvl1pPr algn="l">
              <a:defRPr spc="0" sz="1200">
                <a:solidFill>
                  <a:schemeClr val="bg1"/>
                </a:solidFill>
              </a:defRPr>
            </a:lvl1pPr>
          </a:lstStyle>
          <a:p>
            <a:r>
              <a:rPr dirty="0" lang="en-US"/>
              <a:t>Scientific findings</a:t>
            </a:r>
          </a:p>
        </p:txBody>
      </p:sp>
      <p:sp>
        <p:nvSpPr>
          <p:cNvPr id="19" name="Slide Number Placeholder 5">
            <a:extLst>
              <a:ext uri="{FF2B5EF4-FFF2-40B4-BE49-F238E27FC236}">
                <a16:creationId xmlns:a16="http://schemas.microsoft.com/office/drawing/2014/main" id="{8A0ED8DF-4F9C-BDFE-68ED-49B03A5441CE}"/>
              </a:ext>
            </a:extLst>
          </p:cNvPr>
          <p:cNvSpPr>
            <a:spLocks noGrp="1"/>
          </p:cNvSpPr>
          <p:nvPr>
            <p:ph idx="12" sz="quarter" type="sldNum"/>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dirty="0" lang="en-US"/>
          </a:p>
        </p:txBody>
      </p:sp>
      <p:sp>
        <p:nvSpPr>
          <p:cNvPr id="16" name="Graphic 12">
            <a:extLst>
              <a:ext uri="{FF2B5EF4-FFF2-40B4-BE49-F238E27FC236}">
                <a16:creationId xmlns:a16="http://schemas.microsoft.com/office/drawing/2014/main" id="{44BC0460-E5E3-23E3-6335-36CF4BEB87F3}"/>
              </a:ext>
            </a:extLst>
          </p:cNvPr>
          <p:cNvSpPr/>
          <p:nvPr userDrawn="1"/>
        </p:nvSpPr>
        <p:spPr>
          <a:xfrm>
            <a:off x="2360199" y="596691"/>
            <a:ext cx="100584" cy="100584"/>
          </a:xfrm>
          <a:custGeom>
            <a:avLst/>
            <a:gdLst>
              <a:gd fmla="*/ 91138 w 91138" name="connsiteX0"/>
              <a:gd fmla="*/ 45569 h 91138" name="connsiteY0"/>
              <a:gd fmla="*/ 45569 w 91138" name="connsiteX1"/>
              <a:gd fmla="*/ 91138 h 91138" name="connsiteY1"/>
              <a:gd fmla="*/ 0 w 91138" name="connsiteX2"/>
              <a:gd fmla="*/ 45569 h 91138" name="connsiteY2"/>
              <a:gd fmla="*/ 45569 w 91138" name="connsiteX3"/>
              <a:gd fmla="*/ 0 h 91138" name="connsiteY3"/>
              <a:gd fmla="*/ 91138 w 91138" name="connsiteX4"/>
              <a:gd fmla="*/ 45569 h 91138"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cap="flat" w="422">
            <a:noFill/>
            <a:prstDash val="solid"/>
            <a:miter/>
          </a:ln>
        </p:spPr>
        <p:txBody>
          <a:bodyPr anchor="ctr" rtlCol="0">
            <a:noAutofit/>
          </a:bodyPr>
          <a:lstStyle/>
          <a:p>
            <a:endParaRPr dirty="0" lang="en-US"/>
          </a:p>
        </p:txBody>
      </p:sp>
    </p:spTree>
    <p:extLst>
      <p:ext uri="{BB962C8B-B14F-4D97-AF65-F5344CB8AC3E}">
        <p14:creationId xmlns:p14="http://schemas.microsoft.com/office/powerpoint/2010/main" val="30665969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Scientific findings</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2431320097"/>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Scientific findings</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757607"/>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Scientific findings</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001737"/>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Scientific findings</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27945471"/>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Scientific findings</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543264"/>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Scientific findings</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14033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5ED82-9221-4209-9FC6-897FECC94D85}"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764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95C5F-8991-4788-8021-97F7E97CAA77}"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28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E699CB90-DCF5-D9AC-0A86-1E02CB3418D4}"/>
              </a:ext>
            </a:extLst>
          </p:cNvPr>
          <p:cNvPicPr>
            <a:picLocks noChangeAspect="1"/>
          </p:cNvPicPr>
          <p:nvPr userDrawn="1"/>
        </p:nvPicPr>
        <p:blipFill>
          <a:blip r:embed="rId2">
            <a:alphaModFix amt="18000"/>
          </a:blip>
          <a:srcRect/>
          <a:stretch/>
        </p:blipFill>
        <p:spPr>
          <a:xfrm>
            <a:off x="0" y="11089"/>
            <a:ext cx="12192000" cy="6858000"/>
          </a:xfrm>
          <a:prstGeom prst="rect">
            <a:avLst/>
          </a:prstGeom>
          <a:effectLst>
            <a:outerShdw blurRad="50800" dist="50800" sx="1000" sy="1000" algn="ctr" rotWithShape="0">
              <a:srgbClr val="000000"/>
            </a:outerShdw>
            <a:reflection endPos="0" dist="50800" dir="5400000" sy="-100000" algn="bl" rotWithShape="0"/>
          </a:effectLst>
        </p:spPr>
      </p:pic>
      <p:sp>
        <p:nvSpPr>
          <p:cNvPr id="36" name="Rectangle 35">
            <a:extLst>
              <a:ext uri="{FF2B5EF4-FFF2-40B4-BE49-F238E27FC236}">
                <a16:creationId xmlns:a16="http://schemas.microsoft.com/office/drawing/2014/main" id="{0ADD8375-FF36-FC51-FBBD-A4EBCE6D932A}"/>
              </a:ext>
            </a:extLst>
          </p:cNvPr>
          <p:cNvSpPr/>
          <p:nvPr userDrawn="1"/>
        </p:nvSpPr>
        <p:spPr>
          <a:xfrm>
            <a:off x="322118" y="365124"/>
            <a:ext cx="11547765" cy="623728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p:nvPr>
        </p:nvSpPr>
        <p:spPr>
          <a:xfrm>
            <a:off x="838198" y="365125"/>
            <a:ext cx="10515601" cy="1325563"/>
          </a:xfrm>
        </p:spPr>
        <p:txBody>
          <a:bodyPr>
            <a:noAutofit/>
          </a:bodyPr>
          <a:lstStyle>
            <a:lvl1pPr algn="ctr">
              <a:defRPr spc="0"/>
            </a:lvl1pPr>
          </a:lstStyle>
          <a:p>
            <a:r>
              <a:rPr lang="en-US"/>
              <a:t>Click to edit Master title style</a:t>
            </a:r>
            <a:endParaRPr lang="en-US" dirty="0"/>
          </a:p>
        </p:txBody>
      </p:sp>
      <p:sp>
        <p:nvSpPr>
          <p:cNvPr id="25" name="Text Placeholder 5">
            <a:extLst>
              <a:ext uri="{FF2B5EF4-FFF2-40B4-BE49-F238E27FC236}">
                <a16:creationId xmlns:a16="http://schemas.microsoft.com/office/drawing/2014/main" id="{70A684CF-D752-D358-B0D4-0DA2FFB2C780}"/>
              </a:ext>
            </a:extLst>
          </p:cNvPr>
          <p:cNvSpPr>
            <a:spLocks noGrp="1"/>
          </p:cNvSpPr>
          <p:nvPr>
            <p:ph type="body" sz="quarter" idx="29" hasCustomPrompt="1"/>
          </p:nvPr>
        </p:nvSpPr>
        <p:spPr>
          <a:xfrm>
            <a:off x="1709530" y="2220319"/>
            <a:ext cx="8845828" cy="929026"/>
          </a:xfrm>
        </p:spPr>
        <p:txBody>
          <a:bodyPr anchor="t">
            <a:noAutofit/>
          </a:bodyPr>
          <a:lstStyle>
            <a:lvl1pPr marL="0" indent="0" algn="ctr">
              <a:lnSpc>
                <a:spcPct val="140000"/>
              </a:lnSpc>
              <a:buFontTx/>
              <a:buNone/>
              <a:defRPr sz="1600">
                <a:solidFill>
                  <a:schemeClr val="bg1"/>
                </a:solidFill>
                <a:latin typeface="+mn-lt"/>
                <a:cs typeface="Arial" panose="020B0604020202020204" pitchFamily="34" charset="0"/>
              </a:defRPr>
            </a:lvl1pPr>
          </a:lstStyle>
          <a:p>
            <a:r>
              <a:rPr lang="en-US" dirty="0">
                <a:solidFill>
                  <a:schemeClr val="bg1"/>
                </a:solidFill>
              </a:rPr>
              <a:t>Click to edit master text style</a:t>
            </a:r>
          </a:p>
        </p:txBody>
      </p:sp>
      <p:cxnSp>
        <p:nvCxnSpPr>
          <p:cNvPr id="12" name="Straight Connector 11">
            <a:extLst>
              <a:ext uri="{FF2B5EF4-FFF2-40B4-BE49-F238E27FC236}">
                <a16:creationId xmlns:a16="http://schemas.microsoft.com/office/drawing/2014/main" id="{B9C04702-97CE-9583-8282-DF8500E5ABEF}"/>
              </a:ext>
            </a:extLst>
          </p:cNvPr>
          <p:cNvCxnSpPr>
            <a:cxnSpLocks/>
          </p:cNvCxnSpPr>
          <p:nvPr userDrawn="1"/>
        </p:nvCxnSpPr>
        <p:spPr>
          <a:xfrm>
            <a:off x="4451205" y="3330985"/>
            <a:ext cx="0" cy="1774795"/>
          </a:xfrm>
          <a:prstGeom prst="line">
            <a:avLst/>
          </a:prstGeom>
          <a:ln w="25400">
            <a:gradFill>
              <a:gsLst>
                <a:gs pos="0">
                  <a:schemeClr val="accent4">
                    <a:lumMod val="50000"/>
                  </a:schemeClr>
                </a:gs>
                <a:gs pos="100000">
                  <a:schemeClr val="accent6"/>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6439E47-02A2-4A4F-1E4A-5DF22C90533A}"/>
              </a:ext>
            </a:extLst>
          </p:cNvPr>
          <p:cNvCxnSpPr>
            <a:cxnSpLocks/>
          </p:cNvCxnSpPr>
          <p:nvPr userDrawn="1"/>
        </p:nvCxnSpPr>
        <p:spPr>
          <a:xfrm>
            <a:off x="7756108" y="3330985"/>
            <a:ext cx="0" cy="1774795"/>
          </a:xfrm>
          <a:prstGeom prst="line">
            <a:avLst/>
          </a:prstGeom>
          <a:ln w="25400">
            <a:gradFill>
              <a:gsLst>
                <a:gs pos="0">
                  <a:schemeClr val="accent4">
                    <a:lumMod val="50000"/>
                  </a:schemeClr>
                </a:gs>
                <a:gs pos="100000">
                  <a:schemeClr val="accent6"/>
                </a:gs>
              </a:gsLst>
              <a:lin ang="5400000" scaled="0"/>
            </a:gradFill>
          </a:ln>
        </p:spPr>
        <p:style>
          <a:lnRef idx="1">
            <a:schemeClr val="accent1"/>
          </a:lnRef>
          <a:fillRef idx="0">
            <a:schemeClr val="accent1"/>
          </a:fillRef>
          <a:effectRef idx="0">
            <a:schemeClr val="accent1"/>
          </a:effectRef>
          <a:fontRef idx="minor">
            <a:schemeClr val="tx1"/>
          </a:fontRef>
        </p:style>
      </p:cxnSp>
      <p:sp>
        <p:nvSpPr>
          <p:cNvPr id="18" name="Text Placeholder 3">
            <a:extLst>
              <a:ext uri="{FF2B5EF4-FFF2-40B4-BE49-F238E27FC236}">
                <a16:creationId xmlns:a16="http://schemas.microsoft.com/office/drawing/2014/main" id="{1ABCF599-DE3A-3924-1B55-8986557F7D68}"/>
              </a:ext>
            </a:extLst>
          </p:cNvPr>
          <p:cNvSpPr>
            <a:spLocks noGrp="1"/>
          </p:cNvSpPr>
          <p:nvPr>
            <p:ph type="body" sz="quarter" idx="33"/>
          </p:nvPr>
        </p:nvSpPr>
        <p:spPr>
          <a:xfrm>
            <a:off x="1557437" y="3360802"/>
            <a:ext cx="2522391" cy="1721355"/>
          </a:xfrm>
        </p:spPr>
        <p:txBody>
          <a:bodyPr anchor="ctr">
            <a:noAutofit/>
          </a:bodyPr>
          <a:lstStyle>
            <a:lvl1pPr algn="ctr">
              <a:defRPr sz="2000"/>
            </a:lvl1pPr>
          </a:lstStyle>
          <a:p>
            <a:pPr lvl="0"/>
            <a:r>
              <a:rPr lang="en-US"/>
              <a:t>Click to edit Master text styles</a:t>
            </a:r>
          </a:p>
        </p:txBody>
      </p:sp>
      <p:sp>
        <p:nvSpPr>
          <p:cNvPr id="19" name="Text Placeholder 3">
            <a:extLst>
              <a:ext uri="{FF2B5EF4-FFF2-40B4-BE49-F238E27FC236}">
                <a16:creationId xmlns:a16="http://schemas.microsoft.com/office/drawing/2014/main" id="{95711A8B-0B07-4705-5569-EA1C5E3964C1}"/>
              </a:ext>
            </a:extLst>
          </p:cNvPr>
          <p:cNvSpPr>
            <a:spLocks noGrp="1"/>
          </p:cNvSpPr>
          <p:nvPr>
            <p:ph type="body" sz="quarter" idx="34"/>
          </p:nvPr>
        </p:nvSpPr>
        <p:spPr>
          <a:xfrm>
            <a:off x="4800601" y="3358082"/>
            <a:ext cx="2587137" cy="1721355"/>
          </a:xfrm>
        </p:spPr>
        <p:txBody>
          <a:bodyPr anchor="ctr">
            <a:noAutofit/>
          </a:bodyPr>
          <a:lstStyle>
            <a:lvl1pPr algn="ctr">
              <a:defRPr sz="2000"/>
            </a:lvl1pPr>
          </a:lstStyle>
          <a:p>
            <a:pPr lvl="0"/>
            <a:r>
              <a:rPr lang="en-US"/>
              <a:t>Click to edit Master text styles</a:t>
            </a:r>
          </a:p>
        </p:txBody>
      </p:sp>
      <p:sp>
        <p:nvSpPr>
          <p:cNvPr id="21" name="Text Placeholder 3">
            <a:extLst>
              <a:ext uri="{FF2B5EF4-FFF2-40B4-BE49-F238E27FC236}">
                <a16:creationId xmlns:a16="http://schemas.microsoft.com/office/drawing/2014/main" id="{18BA5EC5-6267-42DB-3068-781F4FBA3354}"/>
              </a:ext>
            </a:extLst>
          </p:cNvPr>
          <p:cNvSpPr>
            <a:spLocks noGrp="1"/>
          </p:cNvSpPr>
          <p:nvPr>
            <p:ph type="body" sz="quarter" idx="35"/>
          </p:nvPr>
        </p:nvSpPr>
        <p:spPr>
          <a:xfrm>
            <a:off x="8125381" y="3360802"/>
            <a:ext cx="2587137" cy="1721355"/>
          </a:xfrm>
        </p:spPr>
        <p:txBody>
          <a:bodyPr anchor="ctr">
            <a:noAutofit/>
          </a:bodyPr>
          <a:lstStyle>
            <a:lvl1pPr algn="ctr">
              <a:defRPr sz="2000"/>
            </a:lvl1pPr>
          </a:lstStyle>
          <a:p>
            <a:pPr lvl="0"/>
            <a:r>
              <a:rPr lang="en-US"/>
              <a:t>Click to edit Master text styles</a:t>
            </a:r>
          </a:p>
        </p:txBody>
      </p:sp>
      <p:sp>
        <p:nvSpPr>
          <p:cNvPr id="22" name="Footer Placeholder 4">
            <a:extLst>
              <a:ext uri="{FF2B5EF4-FFF2-40B4-BE49-F238E27FC236}">
                <a16:creationId xmlns:a16="http://schemas.microsoft.com/office/drawing/2014/main" id="{2E394DBB-1E16-C49F-3143-1C827302DEE2}"/>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23" name="Slide Number Placeholder 5">
            <a:extLst>
              <a:ext uri="{FF2B5EF4-FFF2-40B4-BE49-F238E27FC236}">
                <a16:creationId xmlns:a16="http://schemas.microsoft.com/office/drawing/2014/main" id="{CE982166-168E-4452-AD77-7BDE30E28F33}"/>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4" name="Graphic 12">
            <a:extLst>
              <a:ext uri="{FF2B5EF4-FFF2-40B4-BE49-F238E27FC236}">
                <a16:creationId xmlns:a16="http://schemas.microsoft.com/office/drawing/2014/main" id="{33860DCC-9F93-1344-72B0-356F9A045A3A}"/>
              </a:ext>
            </a:extLst>
          </p:cNvPr>
          <p:cNvSpPr/>
          <p:nvPr userDrawn="1"/>
        </p:nvSpPr>
        <p:spPr>
          <a:xfrm>
            <a:off x="873270" y="3931194"/>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5" name="Graphic 15">
            <a:extLst>
              <a:ext uri="{FF2B5EF4-FFF2-40B4-BE49-F238E27FC236}">
                <a16:creationId xmlns:a16="http://schemas.microsoft.com/office/drawing/2014/main" id="{1ABE433E-FA5E-3262-5CAB-46DED868AF63}"/>
              </a:ext>
            </a:extLst>
          </p:cNvPr>
          <p:cNvSpPr/>
          <p:nvPr userDrawn="1"/>
        </p:nvSpPr>
        <p:spPr>
          <a:xfrm>
            <a:off x="10658835" y="2022227"/>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6" name="Graphic 15">
            <a:extLst>
              <a:ext uri="{FF2B5EF4-FFF2-40B4-BE49-F238E27FC236}">
                <a16:creationId xmlns:a16="http://schemas.microsoft.com/office/drawing/2014/main" id="{67D7C421-15EE-D350-36FE-97825F63A2BA}"/>
              </a:ext>
            </a:extLst>
          </p:cNvPr>
          <p:cNvSpPr/>
          <p:nvPr userDrawn="1"/>
        </p:nvSpPr>
        <p:spPr>
          <a:xfrm>
            <a:off x="8496299" y="5218771"/>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16424571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p="http://schemas.openxmlformats.org/presentationml/2006/main" xmlns:a="http://schemas.openxmlformats.org/drawingml/2006/main" xmlns:r="http://schemas.openxmlformats.org/officeDocument/2006/relationships" preserve="1" userDrawn="1">
  <p:cSld name="7_Custom Layout">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E869C67-E833-BD41-7743-D6450600B945}"/>
              </a:ext>
            </a:extLst>
          </p:cNvPr>
          <p:cNvPicPr>
            <a:picLocks noChangeAspect="1"/>
          </p:cNvPicPr>
          <p:nvPr userDrawn="1"/>
        </p:nvPicPr>
        <p:blipFill rotWithShape="1">
          <a:blip r:embed="rId2">
            <a:alphaModFix amt="39000"/>
          </a:blip>
          <a:srcRect b="14" l="15" t="124"/>
          <a:stretch/>
        </p:blipFill>
        <p:spPr>
          <a:xfrm>
            <a:off x="0" y="1"/>
            <a:ext cx="12192000" cy="6858000"/>
          </a:xfrm>
          <a:prstGeom prst="rect">
            <a:avLst/>
          </a:prstGeom>
          <a:effectLst>
            <a:outerShdw algn="ctr" blurRad="50800" dist="50800" rotWithShape="0" sx="1000" sy="1000">
              <a:srgbClr val="000000"/>
            </a:outerShdw>
            <a:reflection algn="bl" dir="5400000" dist="50800" endPos="0" rotWithShape="0" sy="-100000"/>
          </a:effectLst>
        </p:spPr>
      </p:pic>
      <p:sp>
        <p:nvSpPr>
          <p:cNvPr id="23" name="Rectangle 22">
            <a:extLst>
              <a:ext uri="{FF2B5EF4-FFF2-40B4-BE49-F238E27FC236}">
                <a16:creationId xmlns:a16="http://schemas.microsoft.com/office/drawing/2014/main" id="{B5F27405-A048-8186-4834-FCBC24391D91}"/>
              </a:ext>
            </a:extLst>
          </p:cNvPr>
          <p:cNvSpPr/>
          <p:nvPr userDrawn="1"/>
        </p:nvSpPr>
        <p:spPr>
          <a:xfrm>
            <a:off x="532" y="11284"/>
            <a:ext cx="12192000" cy="684532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p>
            <a:pPr algn="ctr"/>
            <a:endParaRPr dirty="0" lang="en-US"/>
          </a:p>
        </p:txBody>
      </p:sp>
      <p:sp>
        <p:nvSpPr>
          <p:cNvPr id="2" name="Title 1">
            <a:extLst>
              <a:ext uri="{FF2B5EF4-FFF2-40B4-BE49-F238E27FC236}">
                <a16:creationId xmlns:a16="http://schemas.microsoft.com/office/drawing/2014/main" id="{DF8070BB-B3B5-3A8A-2466-D661C741794F}"/>
              </a:ext>
            </a:extLst>
          </p:cNvPr>
          <p:cNvSpPr>
            <a:spLocks noGrp="1"/>
          </p:cNvSpPr>
          <p:nvPr>
            <p:ph type="title"/>
          </p:nvPr>
        </p:nvSpPr>
        <p:spPr>
          <a:xfrm>
            <a:off x="835370" y="365125"/>
            <a:ext cx="10515601" cy="1325563"/>
          </a:xfrm>
        </p:spPr>
        <p:txBody>
          <a:bodyPr>
            <a:noAutofit/>
          </a:bodyPr>
          <a:lstStyle>
            <a:lvl1pPr algn="ctr">
              <a:defRPr spc="0"/>
            </a:lvl1pPr>
          </a:lstStyle>
          <a:p>
            <a:r>
              <a:rPr lang="en-US"/>
              <a:t>Click to edit Master title style</a:t>
            </a:r>
            <a:endParaRPr dirty="0" lang="en-US"/>
          </a:p>
        </p:txBody>
      </p:sp>
      <p:sp>
        <p:nvSpPr>
          <p:cNvPr id="38" name="Text Placeholder 19">
            <a:extLst>
              <a:ext uri="{FF2B5EF4-FFF2-40B4-BE49-F238E27FC236}">
                <a16:creationId xmlns:a16="http://schemas.microsoft.com/office/drawing/2014/main" id="{416EC7F6-3F25-98AA-EA20-A759C49841A2}"/>
              </a:ext>
            </a:extLst>
          </p:cNvPr>
          <p:cNvSpPr>
            <a:spLocks noGrp="1"/>
          </p:cNvSpPr>
          <p:nvPr>
            <p:ph hasCustomPrompt="1" idx="30" sz="quarter" type="body"/>
          </p:nvPr>
        </p:nvSpPr>
        <p:spPr>
          <a:xfrm>
            <a:off x="1828739" y="2714455"/>
            <a:ext cx="3953594" cy="509671"/>
          </a:xfrm>
        </p:spPr>
        <p:txBody>
          <a:bodyPr anchor="ctr">
            <a:noAutofit/>
          </a:bodyPr>
          <a:lstStyle>
            <a:lvl1pPr>
              <a:defRPr spc="300" sz="2000"/>
            </a:lvl1pPr>
          </a:lstStyle>
          <a:p>
            <a:pPr lvl="0"/>
            <a:r>
              <a:rPr dirty="0" lang="en-US"/>
              <a:t>Click to edit text</a:t>
            </a:r>
          </a:p>
        </p:txBody>
      </p:sp>
      <p:sp>
        <p:nvSpPr>
          <p:cNvPr id="40" name="Text Placeholder 19">
            <a:extLst>
              <a:ext uri="{FF2B5EF4-FFF2-40B4-BE49-F238E27FC236}">
                <a16:creationId xmlns:a16="http://schemas.microsoft.com/office/drawing/2014/main" id="{59A4D373-2403-6A05-1927-144387611C25}"/>
              </a:ext>
            </a:extLst>
          </p:cNvPr>
          <p:cNvSpPr>
            <a:spLocks noGrp="1"/>
          </p:cNvSpPr>
          <p:nvPr>
            <p:ph hasCustomPrompt="1" idx="32" sz="quarter" type="body"/>
          </p:nvPr>
        </p:nvSpPr>
        <p:spPr>
          <a:xfrm>
            <a:off x="6966224" y="2700810"/>
            <a:ext cx="3911982" cy="523316"/>
          </a:xfrm>
        </p:spPr>
        <p:txBody>
          <a:bodyPr anchor="ctr">
            <a:noAutofit/>
          </a:bodyPr>
          <a:lstStyle>
            <a:lvl1pPr>
              <a:defRPr spc="300" sz="2000"/>
            </a:lvl1pPr>
          </a:lstStyle>
          <a:p>
            <a:pPr lvl="0"/>
            <a:r>
              <a:rPr dirty="0" lang="en-US"/>
              <a:t>Click to edit text</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idx="35" sz="quarter"/>
          </p:nvPr>
        </p:nvSpPr>
        <p:spPr>
          <a:xfrm>
            <a:off x="1864931" y="3448050"/>
            <a:ext cx="3911982" cy="2307568"/>
          </a:xfrm>
        </p:spPr>
        <p:txBody>
          <a:bodyPr/>
          <a:lstStyle>
            <a:lvl1pPr indent="-283464" marL="283464">
              <a:buClr>
                <a:schemeClr val="accent6"/>
              </a:buClr>
              <a:buFont charset="0" panose="020B0604020202020204" pitchFamily="34" typeface="Arial"/>
              <a:buChar char="•"/>
              <a:defRPr baseline="0" spc="200" sz="1600">
                <a:solidFill>
                  <a:schemeClr val="bg1"/>
                </a:solidFill>
                <a:latin typeface="+mn-lt"/>
              </a:defRPr>
            </a:lvl1pPr>
            <a:lvl2pPr indent="-283464" marL="566928">
              <a:defRPr sz="1600"/>
            </a:lvl2pPr>
            <a:lvl3pPr indent="-283464" marL="859536">
              <a:defRPr sz="1600"/>
            </a:lvl3pPr>
            <a:lvl4pPr marL="1152144">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idx="36" sz="quarter"/>
          </p:nvPr>
        </p:nvSpPr>
        <p:spPr>
          <a:xfrm>
            <a:off x="6966224" y="3448050"/>
            <a:ext cx="3911982" cy="2307568"/>
          </a:xfrm>
        </p:spPr>
        <p:txBody>
          <a:bodyPr/>
          <a:lstStyle>
            <a:lvl1pPr indent="-283464" marL="283464">
              <a:buClr>
                <a:schemeClr val="accent6"/>
              </a:buClr>
              <a:buFont charset="0" panose="020B0604020202020204" pitchFamily="34" typeface="Arial"/>
              <a:buChar char="•"/>
              <a:defRPr baseline="0" spc="200" sz="1600">
                <a:solidFill>
                  <a:schemeClr val="bg1"/>
                </a:solidFill>
                <a:latin typeface="+mn-lt"/>
              </a:defRPr>
            </a:lvl1pPr>
            <a:lvl2pPr indent="-283464" marL="566928">
              <a:defRPr sz="1600"/>
            </a:lvl2pPr>
            <a:lvl3pPr indent="-283464" marL="859536">
              <a:defRPr sz="1600"/>
            </a:lvl3pPr>
            <a:lvl4pPr marL="1152144">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1" name="Graphic 15">
            <a:extLst>
              <a:ext uri="{FF2B5EF4-FFF2-40B4-BE49-F238E27FC236}">
                <a16:creationId xmlns:a16="http://schemas.microsoft.com/office/drawing/2014/main" id="{FFDFB3E1-7148-2A79-2224-9A66EE89CDB3}"/>
              </a:ext>
            </a:extLst>
          </p:cNvPr>
          <p:cNvSpPr/>
          <p:nvPr userDrawn="1"/>
        </p:nvSpPr>
        <p:spPr>
          <a:xfrm>
            <a:off x="10521648" y="5608449"/>
            <a:ext cx="128016" cy="128016"/>
          </a:xfrm>
          <a:custGeom>
            <a:avLst/>
            <a:gdLst>
              <a:gd fmla="*/ 63857 w 127713" name="connsiteX0"/>
              <a:gd fmla="*/ 18874 h 127713" name="connsiteY0"/>
              <a:gd fmla="*/ 108839 w 127713" name="connsiteX1"/>
              <a:gd fmla="*/ 63857 h 127713" name="connsiteY1"/>
              <a:gd fmla="*/ 63857 w 127713" name="connsiteX2"/>
              <a:gd fmla="*/ 108839 h 127713" name="connsiteY2"/>
              <a:gd fmla="*/ 18874 w 127713" name="connsiteX3"/>
              <a:gd fmla="*/ 63857 h 127713" name="connsiteY3"/>
              <a:gd fmla="*/ 63857 w 127713" name="connsiteX4"/>
              <a:gd fmla="*/ 18874 h 127713" name="connsiteY4"/>
              <a:gd fmla="*/ 63857 w 127713" name="connsiteX5"/>
              <a:gd fmla="*/ 0 h 127713" name="connsiteY5"/>
              <a:gd fmla="*/ 0 w 127713" name="connsiteX6"/>
              <a:gd fmla="*/ 63857 h 127713" name="connsiteY6"/>
              <a:gd fmla="*/ 63857 w 127713" name="connsiteX7"/>
              <a:gd fmla="*/ 127713 h 127713" name="connsiteY7"/>
              <a:gd fmla="*/ 127713 w 127713" name="connsiteX8"/>
              <a:gd fmla="*/ 63857 h 127713" name="connsiteY8"/>
              <a:gd fmla="*/ 63857 w 127713" name="connsiteX9"/>
              <a:gd fmla="*/ 0 h 127713"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cap="flat" w="610">
            <a:noFill/>
            <a:prstDash val="solid"/>
            <a:miter/>
          </a:ln>
        </p:spPr>
        <p:txBody>
          <a:bodyPr anchor="ctr" rtlCol="0">
            <a:noAutofit/>
          </a:bodyPr>
          <a:lstStyle/>
          <a:p>
            <a:endParaRPr dirty="0" lang="en-US"/>
          </a:p>
        </p:txBody>
      </p:sp>
      <p:sp>
        <p:nvSpPr>
          <p:cNvPr id="42" name="Graphic 15">
            <a:extLst>
              <a:ext uri="{FF2B5EF4-FFF2-40B4-BE49-F238E27FC236}">
                <a16:creationId xmlns:a16="http://schemas.microsoft.com/office/drawing/2014/main" id="{4D2D79B7-4A68-FA5E-D644-77D4216A8149}"/>
              </a:ext>
            </a:extLst>
          </p:cNvPr>
          <p:cNvSpPr/>
          <p:nvPr userDrawn="1"/>
        </p:nvSpPr>
        <p:spPr>
          <a:xfrm>
            <a:off x="1098137" y="2693558"/>
            <a:ext cx="128016" cy="128016"/>
          </a:xfrm>
          <a:custGeom>
            <a:avLst/>
            <a:gdLst>
              <a:gd fmla="*/ 63857 w 127713" name="connsiteX0"/>
              <a:gd fmla="*/ 18874 h 127713" name="connsiteY0"/>
              <a:gd fmla="*/ 108839 w 127713" name="connsiteX1"/>
              <a:gd fmla="*/ 63857 h 127713" name="connsiteY1"/>
              <a:gd fmla="*/ 63857 w 127713" name="connsiteX2"/>
              <a:gd fmla="*/ 108839 h 127713" name="connsiteY2"/>
              <a:gd fmla="*/ 18874 w 127713" name="connsiteX3"/>
              <a:gd fmla="*/ 63857 h 127713" name="connsiteY3"/>
              <a:gd fmla="*/ 63857 w 127713" name="connsiteX4"/>
              <a:gd fmla="*/ 18874 h 127713" name="connsiteY4"/>
              <a:gd fmla="*/ 63857 w 127713" name="connsiteX5"/>
              <a:gd fmla="*/ 0 h 127713" name="connsiteY5"/>
              <a:gd fmla="*/ 0 w 127713" name="connsiteX6"/>
              <a:gd fmla="*/ 63857 h 127713" name="connsiteY6"/>
              <a:gd fmla="*/ 63857 w 127713" name="connsiteX7"/>
              <a:gd fmla="*/ 127713 h 127713" name="connsiteY7"/>
              <a:gd fmla="*/ 127713 w 127713" name="connsiteX8"/>
              <a:gd fmla="*/ 63857 h 127713" name="connsiteY8"/>
              <a:gd fmla="*/ 63857 w 127713" name="connsiteX9"/>
              <a:gd fmla="*/ 0 h 127713"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cap="flat" w="610">
            <a:noFill/>
            <a:prstDash val="solid"/>
            <a:miter/>
          </a:ln>
        </p:spPr>
        <p:txBody>
          <a:bodyPr anchor="ctr" rtlCol="0">
            <a:noAutofit/>
          </a:bodyPr>
          <a:lstStyle/>
          <a:p>
            <a:endParaRPr dirty="0" lang="en-US"/>
          </a:p>
        </p:txBody>
      </p:sp>
      <p:sp>
        <p:nvSpPr>
          <p:cNvPr id="44" name="Graphic 12">
            <a:extLst>
              <a:ext uri="{FF2B5EF4-FFF2-40B4-BE49-F238E27FC236}">
                <a16:creationId xmlns:a16="http://schemas.microsoft.com/office/drawing/2014/main" id="{09257FA7-91DE-7D44-90E4-63C9DFA962D4}"/>
              </a:ext>
            </a:extLst>
          </p:cNvPr>
          <p:cNvSpPr/>
          <p:nvPr userDrawn="1"/>
        </p:nvSpPr>
        <p:spPr>
          <a:xfrm>
            <a:off x="1306906" y="3837599"/>
            <a:ext cx="100584" cy="100584"/>
          </a:xfrm>
          <a:custGeom>
            <a:avLst/>
            <a:gdLst>
              <a:gd fmla="*/ 91138 w 91138" name="connsiteX0"/>
              <a:gd fmla="*/ 45569 h 91138" name="connsiteY0"/>
              <a:gd fmla="*/ 45569 w 91138" name="connsiteX1"/>
              <a:gd fmla="*/ 91138 h 91138" name="connsiteY1"/>
              <a:gd fmla="*/ 0 w 91138" name="connsiteX2"/>
              <a:gd fmla="*/ 45569 h 91138" name="connsiteY2"/>
              <a:gd fmla="*/ 45569 w 91138" name="connsiteX3"/>
              <a:gd fmla="*/ 0 h 91138" name="connsiteY3"/>
              <a:gd fmla="*/ 91138 w 91138" name="connsiteX4"/>
              <a:gd fmla="*/ 45569 h 91138"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cap="flat" w="422">
            <a:noFill/>
            <a:prstDash val="solid"/>
            <a:miter/>
          </a:ln>
        </p:spPr>
        <p:txBody>
          <a:bodyPr anchor="ctr" rtlCol="0">
            <a:noAutofit/>
          </a:bodyPr>
          <a:lstStyle/>
          <a:p>
            <a:endParaRPr dirty="0" lang="en-US"/>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idx="11" sz="quarter" type="ftr"/>
          </p:nvPr>
        </p:nvSpPr>
        <p:spPr>
          <a:xfrm>
            <a:off x="336405" y="6237287"/>
            <a:ext cx="4114800" cy="365125"/>
          </a:xfrm>
        </p:spPr>
        <p:txBody>
          <a:bodyPr>
            <a:noAutofit/>
          </a:bodyPr>
          <a:lstStyle>
            <a:lvl1pPr algn="l">
              <a:defRPr spc="0" sz="1200">
                <a:solidFill>
                  <a:schemeClr val="bg1"/>
                </a:solidFill>
              </a:defRPr>
            </a:lvl1pPr>
          </a:lstStyle>
          <a:p>
            <a:r>
              <a:rPr dirty="0" lang="en-US"/>
              <a:t>Scientific findings</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idx="12" sz="quarter" type="sldNum"/>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dirty="0" lang="en-US"/>
          </a:p>
        </p:txBody>
      </p:sp>
      <p:sp>
        <p:nvSpPr>
          <p:cNvPr id="18" name="Graphic 12">
            <a:extLst>
              <a:ext uri="{FF2B5EF4-FFF2-40B4-BE49-F238E27FC236}">
                <a16:creationId xmlns:a16="http://schemas.microsoft.com/office/drawing/2014/main" id="{4B7933AC-77F8-5A1E-9F12-CD7683B26868}"/>
              </a:ext>
            </a:extLst>
          </p:cNvPr>
          <p:cNvSpPr/>
          <p:nvPr userDrawn="1"/>
        </p:nvSpPr>
        <p:spPr>
          <a:xfrm>
            <a:off x="653351" y="4521502"/>
            <a:ext cx="45719" cy="37785"/>
          </a:xfrm>
          <a:custGeom>
            <a:avLst/>
            <a:gdLst>
              <a:gd fmla="*/ 91138 w 91138" name="connsiteX0"/>
              <a:gd fmla="*/ 45569 h 91138" name="connsiteY0"/>
              <a:gd fmla="*/ 45569 w 91138" name="connsiteX1"/>
              <a:gd fmla="*/ 91138 h 91138" name="connsiteY1"/>
              <a:gd fmla="*/ 0 w 91138" name="connsiteX2"/>
              <a:gd fmla="*/ 45569 h 91138" name="connsiteY2"/>
              <a:gd fmla="*/ 45569 w 91138" name="connsiteX3"/>
              <a:gd fmla="*/ 0 h 91138" name="connsiteY3"/>
              <a:gd fmla="*/ 91138 w 91138" name="connsiteX4"/>
              <a:gd fmla="*/ 45569 h 91138"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cap="flat" w="422">
            <a:noFill/>
            <a:prstDash val="solid"/>
            <a:miter/>
          </a:ln>
        </p:spPr>
        <p:txBody>
          <a:bodyPr anchor="ctr" rtlCol="0">
            <a:noAutofit/>
          </a:bodyPr>
          <a:lstStyle/>
          <a:p>
            <a:endParaRPr dirty="0" lang="en-US"/>
          </a:p>
        </p:txBody>
      </p:sp>
    </p:spTree>
    <p:extLst>
      <p:ext uri="{BB962C8B-B14F-4D97-AF65-F5344CB8AC3E}">
        <p14:creationId xmlns:p14="http://schemas.microsoft.com/office/powerpoint/2010/main" val="15392042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4">
                <a:lumMod val="50000"/>
              </a:schemeClr>
            </a:gs>
            <a:gs pos="28000">
              <a:schemeClr val="tx1"/>
            </a:gs>
            <a:gs pos="80000">
              <a:schemeClr val="accent6">
                <a:lumMod val="50000"/>
              </a:schemeClr>
            </a:gs>
            <a:gs pos="99000">
              <a:schemeClr val="tx2"/>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DE0BA61-3394-C68B-D34A-99473398C4DA}"/>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Content Placeholder 3">
            <a:extLst>
              <a:ext uri="{FF2B5EF4-FFF2-40B4-BE49-F238E27FC236}">
                <a16:creationId xmlns:a16="http://schemas.microsoft.com/office/drawing/2014/main" id="{071774B0-5C6F-338C-838B-03C1E04D0C9B}"/>
              </a:ext>
            </a:extLst>
          </p:cNvPr>
          <p:cNvSpPr>
            <a:spLocks noGrp="1"/>
          </p:cNvSpPr>
          <p:nvPr>
            <p:ph sz="quarter" idx="25"/>
          </p:nvPr>
        </p:nvSpPr>
        <p:spPr>
          <a:xfrm>
            <a:off x="849351" y="1683189"/>
            <a:ext cx="10493300" cy="5174811"/>
          </a:xfrm>
          <a:solidFill>
            <a:schemeClr val="bg2"/>
          </a:solidFill>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13A8728-F1AB-C74B-A3F2-19AC95C547D2}"/>
              </a:ext>
            </a:extLst>
          </p:cNvPr>
          <p:cNvSpPr>
            <a:spLocks noGrp="1"/>
          </p:cNvSpPr>
          <p:nvPr>
            <p:ph type="title"/>
          </p:nvPr>
        </p:nvSpPr>
        <p:spPr>
          <a:xfrm>
            <a:off x="849351" y="365125"/>
            <a:ext cx="10515600" cy="1325563"/>
          </a:xfrm>
        </p:spPr>
        <p:txBody>
          <a:bodyPr>
            <a:noAutofit/>
          </a:bodyPr>
          <a:lstStyle>
            <a:lvl1pPr algn="ctr">
              <a:defRPr spc="0"/>
            </a:lvl1pPr>
          </a:lstStyle>
          <a:p>
            <a:r>
              <a:rPr lang="en-US"/>
              <a:t>Click to edit Master title style</a:t>
            </a:r>
            <a:endParaRPr lang="en-US" dirty="0"/>
          </a:p>
        </p:txBody>
      </p:sp>
      <p:sp>
        <p:nvSpPr>
          <p:cNvPr id="11" name="Graphic 15">
            <a:extLst>
              <a:ext uri="{FF2B5EF4-FFF2-40B4-BE49-F238E27FC236}">
                <a16:creationId xmlns:a16="http://schemas.microsoft.com/office/drawing/2014/main" id="{7FDD546F-3181-A2C4-3ECF-1E4540E1E8FD}"/>
              </a:ext>
            </a:extLst>
          </p:cNvPr>
          <p:cNvSpPr/>
          <p:nvPr userDrawn="1"/>
        </p:nvSpPr>
        <p:spPr>
          <a:xfrm>
            <a:off x="8949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97F35EB9-5535-DCD3-2424-B71C26EAE49D}"/>
              </a:ext>
            </a:extLst>
          </p:cNvPr>
          <p:cNvSpPr/>
          <p:nvPr userDrawn="1"/>
        </p:nvSpPr>
        <p:spPr>
          <a:xfrm>
            <a:off x="351350" y="4503806"/>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5" name="Footer Placeholder 4">
            <a:extLst>
              <a:ext uri="{FF2B5EF4-FFF2-40B4-BE49-F238E27FC236}">
                <a16:creationId xmlns:a16="http://schemas.microsoft.com/office/drawing/2014/main" id="{2588D46B-94A1-1F67-DBB5-DCEAA4A410AE}"/>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16" name="Slide Number Placeholder 5">
            <a:extLst>
              <a:ext uri="{FF2B5EF4-FFF2-40B4-BE49-F238E27FC236}">
                <a16:creationId xmlns:a16="http://schemas.microsoft.com/office/drawing/2014/main" id="{5B30F573-4108-8909-3C0A-D2447A10921D}"/>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7" name="Graphic 12">
            <a:extLst>
              <a:ext uri="{FF2B5EF4-FFF2-40B4-BE49-F238E27FC236}">
                <a16:creationId xmlns:a16="http://schemas.microsoft.com/office/drawing/2014/main" id="{3EDBAD98-791B-7F40-4F48-85CFC9ECABBE}"/>
              </a:ext>
            </a:extLst>
          </p:cNvPr>
          <p:cNvSpPr/>
          <p:nvPr userDrawn="1"/>
        </p:nvSpPr>
        <p:spPr>
          <a:xfrm>
            <a:off x="653351" y="5192833"/>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9" name="Graphic 12">
            <a:extLst>
              <a:ext uri="{FF2B5EF4-FFF2-40B4-BE49-F238E27FC236}">
                <a16:creationId xmlns:a16="http://schemas.microsoft.com/office/drawing/2014/main" id="{E3D81F90-4EAE-8C26-A885-E7B59E49164A}"/>
              </a:ext>
            </a:extLst>
          </p:cNvPr>
          <p:cNvSpPr/>
          <p:nvPr userDrawn="1"/>
        </p:nvSpPr>
        <p:spPr>
          <a:xfrm>
            <a:off x="10979909" y="1571885"/>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19371145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Pr>
        <a:gradFill flip="none" rotWithShape="1">
          <a:gsLst>
            <a:gs pos="0">
              <a:schemeClr val="accent4">
                <a:lumMod val="50000"/>
              </a:schemeClr>
            </a:gs>
            <a:gs pos="28000">
              <a:schemeClr val="tx1"/>
            </a:gs>
            <a:gs pos="80000">
              <a:schemeClr val="accent6">
                <a:lumMod val="50000"/>
              </a:schemeClr>
            </a:gs>
            <a:gs pos="99000">
              <a:schemeClr val="tx2"/>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DE0BA61-3394-C68B-D34A-99473398C4DA}"/>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Content Placeholder 8">
            <a:extLst>
              <a:ext uri="{FF2B5EF4-FFF2-40B4-BE49-F238E27FC236}">
                <a16:creationId xmlns:a16="http://schemas.microsoft.com/office/drawing/2014/main" id="{EF5DF7BD-C87C-3543-83E0-896181958360}"/>
              </a:ext>
            </a:extLst>
          </p:cNvPr>
          <p:cNvSpPr>
            <a:spLocks noGrp="1"/>
          </p:cNvSpPr>
          <p:nvPr>
            <p:ph sz="quarter" idx="24" hasCustomPrompt="1"/>
          </p:nvPr>
        </p:nvSpPr>
        <p:spPr>
          <a:xfrm>
            <a:off x="849349" y="1684777"/>
            <a:ext cx="10515601" cy="5171635"/>
          </a:xfrm>
          <a:solidFill>
            <a:schemeClr val="bg2"/>
          </a:solidFill>
        </p:spPr>
        <p:txBody>
          <a:bodyPr anchor="ctr">
            <a:noAutofit/>
          </a:bodyPr>
          <a:lstStyle>
            <a:lvl1pPr algn="ctr" rtl="0" fontAlgn="base">
              <a:defRPr lang="en-US" sz="1800" b="0" i="0" smtClean="0">
                <a:solidFill>
                  <a:schemeClr val="bg1"/>
                </a:solidFill>
                <a:effectLst/>
                <a:latin typeface="Arial Nova" panose="020B0504020202020204" pitchFamily="34" charset="0"/>
                <a:cs typeface="Arial" panose="020B0604020202020204" pitchFamily="34" charset="0"/>
              </a:defRPr>
            </a:lvl1pPr>
          </a:lstStyle>
          <a:p>
            <a:pPr rtl="0" fontAlgn="base"/>
            <a:r>
              <a:rPr lang="en-US" b="0" i="0" dirty="0">
                <a:solidFill>
                  <a:srgbClr val="201F1E"/>
                </a:solidFill>
                <a:effectLst/>
                <a:latin typeface="Calibri" panose="020F0502020204030204" pitchFamily="34" charset="0"/>
              </a:rPr>
              <a:t>Click to insert image or graphic here</a:t>
            </a:r>
            <a:endParaRPr lang="en-US" b="0" i="0" dirty="0">
              <a:solidFill>
                <a:srgbClr val="000000"/>
              </a:solidFill>
              <a:effectLst/>
              <a:latin typeface="Segoe UI" panose="020B0502040204020203" pitchFamily="34" charset="0"/>
            </a:endParaRPr>
          </a:p>
        </p:txBody>
      </p:sp>
      <p:sp>
        <p:nvSpPr>
          <p:cNvPr id="2" name="Title 1">
            <a:extLst>
              <a:ext uri="{FF2B5EF4-FFF2-40B4-BE49-F238E27FC236}">
                <a16:creationId xmlns:a16="http://schemas.microsoft.com/office/drawing/2014/main" id="{F13A8728-F1AB-C74B-A3F2-19AC95C547D2}"/>
              </a:ext>
            </a:extLst>
          </p:cNvPr>
          <p:cNvSpPr>
            <a:spLocks noGrp="1"/>
          </p:cNvSpPr>
          <p:nvPr>
            <p:ph type="title"/>
          </p:nvPr>
        </p:nvSpPr>
        <p:spPr>
          <a:xfrm>
            <a:off x="849351" y="365125"/>
            <a:ext cx="10515600" cy="1325563"/>
          </a:xfrm>
        </p:spPr>
        <p:txBody>
          <a:bodyPr>
            <a:noAutofit/>
          </a:bodyPr>
          <a:lstStyle>
            <a:lvl1pPr algn="ctr">
              <a:defRPr spc="0"/>
            </a:lvl1pPr>
          </a:lstStyle>
          <a:p>
            <a:r>
              <a:rPr lang="en-US"/>
              <a:t>Click to edit Master title style</a:t>
            </a:r>
            <a:endParaRPr lang="en-US" dirty="0"/>
          </a:p>
        </p:txBody>
      </p:sp>
      <p:sp>
        <p:nvSpPr>
          <p:cNvPr id="11" name="Graphic 15">
            <a:extLst>
              <a:ext uri="{FF2B5EF4-FFF2-40B4-BE49-F238E27FC236}">
                <a16:creationId xmlns:a16="http://schemas.microsoft.com/office/drawing/2014/main" id="{7FDD546F-3181-A2C4-3ECF-1E4540E1E8FD}"/>
              </a:ext>
            </a:extLst>
          </p:cNvPr>
          <p:cNvSpPr/>
          <p:nvPr userDrawn="1"/>
        </p:nvSpPr>
        <p:spPr>
          <a:xfrm>
            <a:off x="871787" y="62169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97F35EB9-5535-DCD3-2424-B71C26EAE49D}"/>
              </a:ext>
            </a:extLst>
          </p:cNvPr>
          <p:cNvSpPr/>
          <p:nvPr userDrawn="1"/>
        </p:nvSpPr>
        <p:spPr>
          <a:xfrm>
            <a:off x="351350" y="1540687"/>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5" name="Footer Placeholder 4">
            <a:extLst>
              <a:ext uri="{FF2B5EF4-FFF2-40B4-BE49-F238E27FC236}">
                <a16:creationId xmlns:a16="http://schemas.microsoft.com/office/drawing/2014/main" id="{2588D46B-94A1-1F67-DBB5-DCEAA4A410AE}"/>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16" name="Slide Number Placeholder 5">
            <a:extLst>
              <a:ext uri="{FF2B5EF4-FFF2-40B4-BE49-F238E27FC236}">
                <a16:creationId xmlns:a16="http://schemas.microsoft.com/office/drawing/2014/main" id="{5B30F573-4108-8909-3C0A-D2447A10921D}"/>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7" name="Graphic 12">
            <a:extLst>
              <a:ext uri="{FF2B5EF4-FFF2-40B4-BE49-F238E27FC236}">
                <a16:creationId xmlns:a16="http://schemas.microsoft.com/office/drawing/2014/main" id="{3EDBAD98-791B-7F40-4F48-85CFC9ECABBE}"/>
              </a:ext>
            </a:extLst>
          </p:cNvPr>
          <p:cNvSpPr/>
          <p:nvPr userDrawn="1"/>
        </p:nvSpPr>
        <p:spPr>
          <a:xfrm>
            <a:off x="607054" y="1882473"/>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9" name="Graphic 12">
            <a:extLst>
              <a:ext uri="{FF2B5EF4-FFF2-40B4-BE49-F238E27FC236}">
                <a16:creationId xmlns:a16="http://schemas.microsoft.com/office/drawing/2014/main" id="{E3D81F90-4EAE-8C26-A885-E7B59E49164A}"/>
              </a:ext>
            </a:extLst>
          </p:cNvPr>
          <p:cNvSpPr/>
          <p:nvPr userDrawn="1"/>
        </p:nvSpPr>
        <p:spPr>
          <a:xfrm>
            <a:off x="11685964" y="286824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20290762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79986">
              <a:schemeClr val="accent6">
                <a:lumMod val="50000"/>
              </a:schemeClr>
            </a:gs>
            <a:gs pos="39018">
              <a:srgbClr val="020C12"/>
            </a:gs>
            <a:gs pos="15000">
              <a:schemeClr val="accent4">
                <a:lumMod val="50000"/>
              </a:schemeClr>
            </a:gs>
            <a:gs pos="0">
              <a:schemeClr val="accent4"/>
            </a:gs>
            <a:gs pos="99000">
              <a:schemeClr val="tx2"/>
            </a:gs>
          </a:gsLst>
          <a:lin ang="7200000" scaled="0"/>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7E44934-AEEA-561B-0ADE-A0E419F72E34}"/>
              </a:ext>
            </a:extLst>
          </p:cNvPr>
          <p:cNvSpPr/>
          <p:nvPr userDrawn="1"/>
        </p:nvSpPr>
        <p:spPr>
          <a:xfrm>
            <a:off x="0" y="4477"/>
            <a:ext cx="12192000" cy="685352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B87731F-00C5-9B08-2819-491BDD0E10F0}"/>
              </a:ext>
            </a:extLst>
          </p:cNvPr>
          <p:cNvSpPr>
            <a:spLocks noGrp="1"/>
          </p:cNvSpPr>
          <p:nvPr>
            <p:ph type="title"/>
          </p:nvPr>
        </p:nvSpPr>
        <p:spPr/>
        <p:txBody>
          <a:bodyPr>
            <a:noAutofit/>
          </a:bodyPr>
          <a:lstStyle>
            <a:lvl1pPr algn="ctr">
              <a:defRPr spc="0"/>
            </a:lvl1pPr>
          </a:lstStyle>
          <a:p>
            <a:r>
              <a:rPr lang="en-US"/>
              <a:t>Click to edit Master title style</a:t>
            </a:r>
            <a:endParaRPr lang="en-US" dirty="0"/>
          </a:p>
        </p:txBody>
      </p:sp>
      <p:sp>
        <p:nvSpPr>
          <p:cNvPr id="26" name="Content Placeholder 3">
            <a:extLst>
              <a:ext uri="{FF2B5EF4-FFF2-40B4-BE49-F238E27FC236}">
                <a16:creationId xmlns:a16="http://schemas.microsoft.com/office/drawing/2014/main" id="{8476BD1A-F3CD-7831-B675-4B30DB13BBB4}"/>
              </a:ext>
            </a:extLst>
          </p:cNvPr>
          <p:cNvSpPr>
            <a:spLocks noGrp="1"/>
          </p:cNvSpPr>
          <p:nvPr>
            <p:ph sz="quarter" idx="29"/>
          </p:nvPr>
        </p:nvSpPr>
        <p:spPr>
          <a:xfrm>
            <a:off x="838200" y="2234612"/>
            <a:ext cx="2743200" cy="2743200"/>
          </a:xfrm>
          <a:solidFill>
            <a:schemeClr val="bg2"/>
          </a:solidFill>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3">
            <a:extLst>
              <a:ext uri="{FF2B5EF4-FFF2-40B4-BE49-F238E27FC236}">
                <a16:creationId xmlns:a16="http://schemas.microsoft.com/office/drawing/2014/main" id="{00056BB6-6681-5F18-0707-36FF788E8B7D}"/>
              </a:ext>
            </a:extLst>
          </p:cNvPr>
          <p:cNvSpPr>
            <a:spLocks noGrp="1"/>
          </p:cNvSpPr>
          <p:nvPr>
            <p:ph sz="quarter" idx="31"/>
          </p:nvPr>
        </p:nvSpPr>
        <p:spPr>
          <a:xfrm>
            <a:off x="3649398" y="1743093"/>
            <a:ext cx="4848110" cy="3833614"/>
          </a:xfrm>
          <a:solidFill>
            <a:schemeClr val="bg2"/>
          </a:solidFill>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DA861960-A20F-381C-EC4B-C2A0F840B4C9}"/>
              </a:ext>
            </a:extLst>
          </p:cNvPr>
          <p:cNvSpPr>
            <a:spLocks noGrp="1"/>
          </p:cNvSpPr>
          <p:nvPr>
            <p:ph sz="quarter" idx="30"/>
          </p:nvPr>
        </p:nvSpPr>
        <p:spPr>
          <a:xfrm>
            <a:off x="8554054" y="2234612"/>
            <a:ext cx="2743200" cy="2735210"/>
          </a:xfrm>
          <a:solidFill>
            <a:schemeClr val="bg2"/>
          </a:solidFill>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584954C9-4281-0277-452A-6BD47D8FAF39}"/>
              </a:ext>
            </a:extLst>
          </p:cNvPr>
          <p:cNvSpPr>
            <a:spLocks noGrp="1"/>
          </p:cNvSpPr>
          <p:nvPr>
            <p:ph type="body" sz="quarter" idx="28" hasCustomPrompt="1"/>
          </p:nvPr>
        </p:nvSpPr>
        <p:spPr>
          <a:xfrm>
            <a:off x="838200" y="5576707"/>
            <a:ext cx="10515600" cy="613963"/>
          </a:xfrm>
        </p:spPr>
        <p:txBody>
          <a:bodyPr anchor="ctr">
            <a:noAutofit/>
          </a:bodyPr>
          <a:lstStyle>
            <a:lvl1pPr marL="0" indent="0" algn="ctr">
              <a:lnSpc>
                <a:spcPct val="100000"/>
              </a:lnSpc>
              <a:buFontTx/>
              <a:buNone/>
              <a:defRPr sz="1600">
                <a:solidFill>
                  <a:schemeClr val="bg1"/>
                </a:solidFill>
                <a:latin typeface="Arial Nova" panose="020B0504020202020204" pitchFamily="34" charset="0"/>
              </a:defRPr>
            </a:lvl1pPr>
          </a:lstStyle>
          <a:p>
            <a:r>
              <a:rPr lang="en-US" dirty="0">
                <a:solidFill>
                  <a:schemeClr val="bg1"/>
                </a:solidFill>
              </a:rPr>
              <a:t>Click to edit master text style</a:t>
            </a:r>
          </a:p>
        </p:txBody>
      </p:sp>
      <p:sp>
        <p:nvSpPr>
          <p:cNvPr id="24" name="Graphic 12">
            <a:extLst>
              <a:ext uri="{FF2B5EF4-FFF2-40B4-BE49-F238E27FC236}">
                <a16:creationId xmlns:a16="http://schemas.microsoft.com/office/drawing/2014/main" id="{19D5DAAF-67AD-0ADB-6FC2-7D9A92AE0BD0}"/>
              </a:ext>
            </a:extLst>
          </p:cNvPr>
          <p:cNvSpPr/>
          <p:nvPr userDrawn="1"/>
        </p:nvSpPr>
        <p:spPr>
          <a:xfrm>
            <a:off x="11170456" y="969148"/>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8581"/>
            </a:schemeClr>
          </a:solidFill>
          <a:ln w="422" cap="flat">
            <a:noFill/>
            <a:prstDash val="solid"/>
            <a:miter/>
          </a:ln>
        </p:spPr>
        <p:txBody>
          <a:bodyPr rtlCol="0" anchor="ctr">
            <a:noAutofit/>
          </a:bodyPr>
          <a:lstStyle/>
          <a:p>
            <a:endParaRPr lang="en-US" dirty="0"/>
          </a:p>
        </p:txBody>
      </p:sp>
      <p:sp>
        <p:nvSpPr>
          <p:cNvPr id="25" name="Oval 24">
            <a:extLst>
              <a:ext uri="{FF2B5EF4-FFF2-40B4-BE49-F238E27FC236}">
                <a16:creationId xmlns:a16="http://schemas.microsoft.com/office/drawing/2014/main" id="{138C17DA-981F-0BA8-3CD8-5ADAFFFB5412}"/>
              </a:ext>
            </a:extLst>
          </p:cNvPr>
          <p:cNvSpPr/>
          <p:nvPr userDrawn="1"/>
        </p:nvSpPr>
        <p:spPr>
          <a:xfrm>
            <a:off x="1876516" y="1290549"/>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Footer Placeholder 4">
            <a:extLst>
              <a:ext uri="{FF2B5EF4-FFF2-40B4-BE49-F238E27FC236}">
                <a16:creationId xmlns:a16="http://schemas.microsoft.com/office/drawing/2014/main" id="{4848A31F-7C70-BCA2-A2B0-D6C4100829B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15" name="Slide Number Placeholder 5">
            <a:extLst>
              <a:ext uri="{FF2B5EF4-FFF2-40B4-BE49-F238E27FC236}">
                <a16:creationId xmlns:a16="http://schemas.microsoft.com/office/drawing/2014/main" id="{A9FED265-6FB8-0B0E-967A-10AF6EF773A7}"/>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6" name="Graphic 12">
            <a:extLst>
              <a:ext uri="{FF2B5EF4-FFF2-40B4-BE49-F238E27FC236}">
                <a16:creationId xmlns:a16="http://schemas.microsoft.com/office/drawing/2014/main" id="{B7E94463-D34E-7B78-40B0-21660AE939E4}"/>
              </a:ext>
            </a:extLst>
          </p:cNvPr>
          <p:cNvSpPr/>
          <p:nvPr userDrawn="1"/>
        </p:nvSpPr>
        <p:spPr>
          <a:xfrm>
            <a:off x="688076" y="5192833"/>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2227223310"/>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preserve="1" userDrawn="1">
  <p:cSld name="3_Custom Layout">
    <p:bg>
      <p:bgPr>
        <a:gradFill>
          <a:gsLst>
            <a:gs pos="82003">
              <a:schemeClr val="accent6"/>
            </a:gs>
            <a:gs pos="39982">
              <a:srgbClr val="020D13"/>
            </a:gs>
            <a:gs pos="14000">
              <a:schemeClr val="accent4">
                <a:lumMod val="50000"/>
              </a:schemeClr>
            </a:gs>
            <a:gs pos="0">
              <a:schemeClr val="accent4"/>
            </a:gs>
            <a:gs pos="98000">
              <a:schemeClr val="tx2"/>
            </a:gs>
          </a:gsLst>
          <a:lin ang="8400000" scaled="0"/>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32CE5E0-A271-3F02-95B0-2A27489DEFD2}"/>
              </a:ext>
            </a:extLst>
          </p:cNvPr>
          <p:cNvPicPr>
            <a:picLocks noChangeAspect="1"/>
          </p:cNvPicPr>
          <p:nvPr userDrawn="1"/>
        </p:nvPicPr>
        <p:blipFill rotWithShape="1">
          <a:blip r:embed="rId2">
            <a:alphaModFix amt="14000"/>
          </a:blip>
          <a:srcRect b="14" l="15" t="124"/>
          <a:stretch/>
        </p:blipFill>
        <p:spPr>
          <a:xfrm>
            <a:off x="0" y="1"/>
            <a:ext cx="12192000" cy="6858000"/>
          </a:xfrm>
          <a:prstGeom prst="rect">
            <a:avLst/>
          </a:prstGeom>
          <a:effectLst>
            <a:outerShdw algn="ctr" blurRad="50800" dist="50800" rotWithShape="0" sx="1000" sy="1000">
              <a:srgbClr val="000000"/>
            </a:outerShdw>
            <a:reflection algn="bl" dir="5400000" dist="50800" endPos="0" rotWithShape="0" sy="-100000"/>
          </a:effectLst>
        </p:spPr>
      </p:pic>
      <p:sp>
        <p:nvSpPr>
          <p:cNvPr id="18" name="Rectangle 17">
            <a:extLst>
              <a:ext uri="{FF2B5EF4-FFF2-40B4-BE49-F238E27FC236}">
                <a16:creationId xmlns:a16="http://schemas.microsoft.com/office/drawing/2014/main" id="{64AEACF2-BE4A-08C5-F323-8ED695B39E06}"/>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p>
            <a:pPr algn="ctr"/>
            <a:endParaRPr dirty="0" lang="en-US"/>
          </a:p>
        </p:txBody>
      </p:sp>
      <p:sp>
        <p:nvSpPr>
          <p:cNvPr id="2" name="Title 1">
            <a:extLst>
              <a:ext uri="{FF2B5EF4-FFF2-40B4-BE49-F238E27FC236}">
                <a16:creationId xmlns:a16="http://schemas.microsoft.com/office/drawing/2014/main" id="{B4CF52F7-0472-2EF4-1223-1785705A2F5E}"/>
              </a:ext>
            </a:extLst>
          </p:cNvPr>
          <p:cNvSpPr>
            <a:spLocks noGrp="1"/>
          </p:cNvSpPr>
          <p:nvPr>
            <p:ph type="title"/>
          </p:nvPr>
        </p:nvSpPr>
        <p:spPr>
          <a:xfrm>
            <a:off x="849351" y="365125"/>
            <a:ext cx="10515600" cy="1325563"/>
          </a:xfrm>
        </p:spPr>
        <p:txBody>
          <a:bodyPr>
            <a:noAutofit/>
          </a:bodyPr>
          <a:lstStyle>
            <a:lvl1pPr algn="ctr">
              <a:defRPr spc="0"/>
            </a:lvl1pPr>
          </a:lstStyle>
          <a:p>
            <a:r>
              <a:rPr lang="en-US"/>
              <a:t>Click to edit Master title style</a:t>
            </a:r>
            <a:endParaRPr dirty="0" lang="en-US"/>
          </a:p>
        </p:txBody>
      </p:sp>
      <p:sp>
        <p:nvSpPr>
          <p:cNvPr id="21" name="Content Placeholder 3">
            <a:extLst>
              <a:ext uri="{FF2B5EF4-FFF2-40B4-BE49-F238E27FC236}">
                <a16:creationId xmlns:a16="http://schemas.microsoft.com/office/drawing/2014/main" id="{2A5F4FEA-EFFD-2913-9734-00CA69A215E5}"/>
              </a:ext>
            </a:extLst>
          </p:cNvPr>
          <p:cNvSpPr>
            <a:spLocks noGrp="1"/>
          </p:cNvSpPr>
          <p:nvPr>
            <p:ph idx="29" sz="quarter"/>
          </p:nvPr>
        </p:nvSpPr>
        <p:spPr>
          <a:xfrm>
            <a:off x="1494453" y="2057399"/>
            <a:ext cx="6430348" cy="3352163"/>
          </a:xfrm>
          <a:solidFill>
            <a:schemeClr val="bg2"/>
          </a:solidFill>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Picture Placeholder 3">
            <a:extLst>
              <a:ext uri="{FF2B5EF4-FFF2-40B4-BE49-F238E27FC236}">
                <a16:creationId xmlns:a16="http://schemas.microsoft.com/office/drawing/2014/main" id="{EB9156B9-9B42-6D12-4F4C-6DA6A98B333D}"/>
              </a:ext>
            </a:extLst>
          </p:cNvPr>
          <p:cNvSpPr>
            <a:spLocks noGrp="1"/>
          </p:cNvSpPr>
          <p:nvPr>
            <p:ph idx="30" sz="quarter" type="pic"/>
          </p:nvPr>
        </p:nvSpPr>
        <p:spPr>
          <a:xfrm>
            <a:off x="8324850" y="2055812"/>
            <a:ext cx="2373313" cy="3353751"/>
          </a:xfrm>
          <a:solidFill>
            <a:schemeClr val="bg2"/>
          </a:solidFill>
        </p:spPr>
        <p:txBody>
          <a:bodyPr anchor="ctr">
            <a:noAutofit/>
          </a:bodyPr>
          <a:lstStyle>
            <a:lvl1pPr algn="ctr">
              <a:defRPr sz="1800">
                <a:solidFill>
                  <a:schemeClr val="tx1"/>
                </a:solidFill>
              </a:defRPr>
            </a:lvl1pPr>
          </a:lstStyle>
          <a:p>
            <a:r>
              <a:rPr lang="en-US"/>
              <a:t>Click icon to add picture</a:t>
            </a:r>
            <a:endParaRPr dirty="0" lang="en-US"/>
          </a:p>
        </p:txBody>
      </p:sp>
      <p:sp>
        <p:nvSpPr>
          <p:cNvPr id="7" name="Graphic 15">
            <a:extLst>
              <a:ext uri="{FF2B5EF4-FFF2-40B4-BE49-F238E27FC236}">
                <a16:creationId xmlns:a16="http://schemas.microsoft.com/office/drawing/2014/main" id="{0F80B8C5-F10F-2547-E085-FA5D266DDF76}"/>
              </a:ext>
            </a:extLst>
          </p:cNvPr>
          <p:cNvSpPr/>
          <p:nvPr userDrawn="1"/>
        </p:nvSpPr>
        <p:spPr>
          <a:xfrm>
            <a:off x="1098137" y="2693558"/>
            <a:ext cx="128016" cy="128016"/>
          </a:xfrm>
          <a:custGeom>
            <a:avLst/>
            <a:gdLst>
              <a:gd fmla="*/ 63857 w 127713" name="connsiteX0"/>
              <a:gd fmla="*/ 18874 h 127713" name="connsiteY0"/>
              <a:gd fmla="*/ 108839 w 127713" name="connsiteX1"/>
              <a:gd fmla="*/ 63857 h 127713" name="connsiteY1"/>
              <a:gd fmla="*/ 63857 w 127713" name="connsiteX2"/>
              <a:gd fmla="*/ 108839 h 127713" name="connsiteY2"/>
              <a:gd fmla="*/ 18874 w 127713" name="connsiteX3"/>
              <a:gd fmla="*/ 63857 h 127713" name="connsiteY3"/>
              <a:gd fmla="*/ 63857 w 127713" name="connsiteX4"/>
              <a:gd fmla="*/ 18874 h 127713" name="connsiteY4"/>
              <a:gd fmla="*/ 63857 w 127713" name="connsiteX5"/>
              <a:gd fmla="*/ 0 h 127713" name="connsiteY5"/>
              <a:gd fmla="*/ 0 w 127713" name="connsiteX6"/>
              <a:gd fmla="*/ 63857 h 127713" name="connsiteY6"/>
              <a:gd fmla="*/ 63857 w 127713" name="connsiteX7"/>
              <a:gd fmla="*/ 127713 h 127713" name="connsiteY7"/>
              <a:gd fmla="*/ 127713 w 127713" name="connsiteX8"/>
              <a:gd fmla="*/ 63857 h 127713" name="connsiteY8"/>
              <a:gd fmla="*/ 63857 w 127713" name="connsiteX9"/>
              <a:gd fmla="*/ 0 h 127713"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cap="flat" w="610">
            <a:noFill/>
            <a:prstDash val="solid"/>
            <a:miter/>
          </a:ln>
        </p:spPr>
        <p:txBody>
          <a:bodyPr anchor="ctr" rtlCol="0">
            <a:noAutofit/>
          </a:bodyPr>
          <a:lstStyle/>
          <a:p>
            <a:endParaRPr dirty="0" lang="en-US"/>
          </a:p>
        </p:txBody>
      </p:sp>
      <p:sp>
        <p:nvSpPr>
          <p:cNvPr id="9" name="Graphic 12">
            <a:extLst>
              <a:ext uri="{FF2B5EF4-FFF2-40B4-BE49-F238E27FC236}">
                <a16:creationId xmlns:a16="http://schemas.microsoft.com/office/drawing/2014/main" id="{38898B79-1550-A6AC-FE9B-CBDD2DDE9EB0}"/>
              </a:ext>
            </a:extLst>
          </p:cNvPr>
          <p:cNvSpPr/>
          <p:nvPr userDrawn="1"/>
        </p:nvSpPr>
        <p:spPr>
          <a:xfrm>
            <a:off x="1225881" y="4503806"/>
            <a:ext cx="100584" cy="100584"/>
          </a:xfrm>
          <a:custGeom>
            <a:avLst/>
            <a:gdLst>
              <a:gd fmla="*/ 91138 w 91138" name="connsiteX0"/>
              <a:gd fmla="*/ 45569 h 91138" name="connsiteY0"/>
              <a:gd fmla="*/ 45569 w 91138" name="connsiteX1"/>
              <a:gd fmla="*/ 91138 h 91138" name="connsiteY1"/>
              <a:gd fmla="*/ 0 w 91138" name="connsiteX2"/>
              <a:gd fmla="*/ 45569 h 91138" name="connsiteY2"/>
              <a:gd fmla="*/ 45569 w 91138" name="connsiteX3"/>
              <a:gd fmla="*/ 0 h 91138" name="connsiteY3"/>
              <a:gd fmla="*/ 91138 w 91138" name="connsiteX4"/>
              <a:gd fmla="*/ 45569 h 91138"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cap="flat" w="422">
            <a:noFill/>
            <a:prstDash val="solid"/>
            <a:miter/>
          </a:ln>
        </p:spPr>
        <p:txBody>
          <a:bodyPr anchor="ctr" rtlCol="0">
            <a:noAutofit/>
          </a:bodyPr>
          <a:lstStyle/>
          <a:p>
            <a:endParaRPr dirty="0" lang="en-US"/>
          </a:p>
        </p:txBody>
      </p:sp>
      <p:sp>
        <p:nvSpPr>
          <p:cNvPr id="14" name="Footer Placeholder 4">
            <a:extLst>
              <a:ext uri="{FF2B5EF4-FFF2-40B4-BE49-F238E27FC236}">
                <a16:creationId xmlns:a16="http://schemas.microsoft.com/office/drawing/2014/main" id="{C89F2857-55B5-64B7-59A5-3B565E8D1A2A}"/>
              </a:ext>
            </a:extLst>
          </p:cNvPr>
          <p:cNvSpPr>
            <a:spLocks noGrp="1"/>
          </p:cNvSpPr>
          <p:nvPr>
            <p:ph idx="11" sz="quarter" type="ftr"/>
          </p:nvPr>
        </p:nvSpPr>
        <p:spPr>
          <a:xfrm>
            <a:off x="336405" y="6237287"/>
            <a:ext cx="4114800" cy="365125"/>
          </a:xfrm>
        </p:spPr>
        <p:txBody>
          <a:bodyPr>
            <a:noAutofit/>
          </a:bodyPr>
          <a:lstStyle>
            <a:lvl1pPr algn="l">
              <a:defRPr spc="0" sz="1200">
                <a:solidFill>
                  <a:schemeClr val="bg1"/>
                </a:solidFill>
              </a:defRPr>
            </a:lvl1pPr>
          </a:lstStyle>
          <a:p>
            <a:r>
              <a:rPr dirty="0" lang="en-US"/>
              <a:t>Scientific findings</a:t>
            </a:r>
          </a:p>
        </p:txBody>
      </p:sp>
      <p:sp>
        <p:nvSpPr>
          <p:cNvPr id="20" name="Slide Number Placeholder 5">
            <a:extLst>
              <a:ext uri="{FF2B5EF4-FFF2-40B4-BE49-F238E27FC236}">
                <a16:creationId xmlns:a16="http://schemas.microsoft.com/office/drawing/2014/main" id="{B702CC53-A6C1-26BA-DC75-CF9EF670E735}"/>
              </a:ext>
            </a:extLst>
          </p:cNvPr>
          <p:cNvSpPr>
            <a:spLocks noGrp="1"/>
          </p:cNvSpPr>
          <p:nvPr>
            <p:ph idx="12" sz="quarter" type="sldNum"/>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dirty="0" lang="en-US"/>
          </a:p>
        </p:txBody>
      </p:sp>
      <p:sp>
        <p:nvSpPr>
          <p:cNvPr id="16" name="Graphic 15">
            <a:extLst>
              <a:ext uri="{FF2B5EF4-FFF2-40B4-BE49-F238E27FC236}">
                <a16:creationId xmlns:a16="http://schemas.microsoft.com/office/drawing/2014/main" id="{55D287F0-FA0C-5618-47B9-31AC978549CC}"/>
              </a:ext>
            </a:extLst>
          </p:cNvPr>
          <p:cNvSpPr/>
          <p:nvPr userDrawn="1"/>
        </p:nvSpPr>
        <p:spPr>
          <a:xfrm>
            <a:off x="11404163" y="4375790"/>
            <a:ext cx="128016" cy="128016"/>
          </a:xfrm>
          <a:custGeom>
            <a:avLst/>
            <a:gdLst>
              <a:gd fmla="*/ 63857 w 127713" name="connsiteX0"/>
              <a:gd fmla="*/ 18874 h 127713" name="connsiteY0"/>
              <a:gd fmla="*/ 108839 w 127713" name="connsiteX1"/>
              <a:gd fmla="*/ 63857 h 127713" name="connsiteY1"/>
              <a:gd fmla="*/ 63857 w 127713" name="connsiteX2"/>
              <a:gd fmla="*/ 108839 h 127713" name="connsiteY2"/>
              <a:gd fmla="*/ 18874 w 127713" name="connsiteX3"/>
              <a:gd fmla="*/ 63857 h 127713" name="connsiteY3"/>
              <a:gd fmla="*/ 63857 w 127713" name="connsiteX4"/>
              <a:gd fmla="*/ 18874 h 127713" name="connsiteY4"/>
              <a:gd fmla="*/ 63857 w 127713" name="connsiteX5"/>
              <a:gd fmla="*/ 0 h 127713" name="connsiteY5"/>
              <a:gd fmla="*/ 0 w 127713" name="connsiteX6"/>
              <a:gd fmla="*/ 63857 h 127713" name="connsiteY6"/>
              <a:gd fmla="*/ 63857 w 127713" name="connsiteX7"/>
              <a:gd fmla="*/ 127713 h 127713" name="connsiteY7"/>
              <a:gd fmla="*/ 127713 w 127713" name="connsiteX8"/>
              <a:gd fmla="*/ 63857 h 127713" name="connsiteY8"/>
              <a:gd fmla="*/ 63857 w 127713" name="connsiteX9"/>
              <a:gd fmla="*/ 0 h 127713"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cap="flat" w="610">
            <a:noFill/>
            <a:prstDash val="solid"/>
            <a:miter/>
          </a:ln>
        </p:spPr>
        <p:txBody>
          <a:bodyPr anchor="ctr" rtlCol="0">
            <a:noAutofit/>
          </a:bodyPr>
          <a:lstStyle/>
          <a:p>
            <a:endParaRPr dirty="0" lang="en-US"/>
          </a:p>
        </p:txBody>
      </p:sp>
      <p:sp>
        <p:nvSpPr>
          <p:cNvPr id="17" name="Graphic 12">
            <a:extLst>
              <a:ext uri="{FF2B5EF4-FFF2-40B4-BE49-F238E27FC236}">
                <a16:creationId xmlns:a16="http://schemas.microsoft.com/office/drawing/2014/main" id="{437FDA18-E199-E2F6-264B-D9B6E241E574}"/>
              </a:ext>
            </a:extLst>
          </p:cNvPr>
          <p:cNvSpPr/>
          <p:nvPr userDrawn="1"/>
        </p:nvSpPr>
        <p:spPr>
          <a:xfrm>
            <a:off x="653351" y="5192833"/>
            <a:ext cx="45719" cy="37785"/>
          </a:xfrm>
          <a:custGeom>
            <a:avLst/>
            <a:gdLst>
              <a:gd fmla="*/ 91138 w 91138" name="connsiteX0"/>
              <a:gd fmla="*/ 45569 h 91138" name="connsiteY0"/>
              <a:gd fmla="*/ 45569 w 91138" name="connsiteX1"/>
              <a:gd fmla="*/ 91138 h 91138" name="connsiteY1"/>
              <a:gd fmla="*/ 0 w 91138" name="connsiteX2"/>
              <a:gd fmla="*/ 45569 h 91138" name="connsiteY2"/>
              <a:gd fmla="*/ 45569 w 91138" name="connsiteX3"/>
              <a:gd fmla="*/ 0 h 91138" name="connsiteY3"/>
              <a:gd fmla="*/ 91138 w 91138" name="connsiteX4"/>
              <a:gd fmla="*/ 45569 h 91138"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cap="flat" w="422">
            <a:noFill/>
            <a:prstDash val="solid"/>
            <a:miter/>
          </a:ln>
        </p:spPr>
        <p:txBody>
          <a:bodyPr anchor="ctr" rtlCol="0">
            <a:noAutofit/>
          </a:bodyPr>
          <a:lstStyle/>
          <a:p>
            <a:endParaRPr dirty="0" lang="en-US"/>
          </a:p>
        </p:txBody>
      </p:sp>
    </p:spTree>
    <p:extLst>
      <p:ext uri="{BB962C8B-B14F-4D97-AF65-F5344CB8AC3E}">
        <p14:creationId xmlns:p14="http://schemas.microsoft.com/office/powerpoint/2010/main" val="679569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p="http://schemas.openxmlformats.org/presentationml/2006/main" xmlns:a="http://schemas.openxmlformats.org/drawingml/2006/main" xmlns:r="http://schemas.openxmlformats.org/officeDocument/2006/relationships" preserve="1" userDrawn="1">
  <p:cSld name="6_Custom Layout">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pic>
        <p:nvPicPr>
          <p:cNvPr id="24" name="Content Placeholder 14">
            <a:extLst>
              <a:ext uri="{FF2B5EF4-FFF2-40B4-BE49-F238E27FC236}">
                <a16:creationId xmlns:a16="http://schemas.microsoft.com/office/drawing/2014/main" id="{BD0D7128-6130-EE47-90ED-D45A35B4385D}"/>
              </a:ext>
            </a:extLst>
          </p:cNvPr>
          <p:cNvPicPr>
            <a:picLocks noChangeAspect="1"/>
          </p:cNvPicPr>
          <p:nvPr userDrawn="1"/>
        </p:nvPicPr>
        <p:blipFill>
          <a:blip r:embed="rId2">
            <a:alphaModFix amt="33000"/>
            <a:extLst>
              <a:ext uri="{BEBA8EAE-BF5A-486C-A8C5-ECC9F3942E4B}">
                <a14:imgProps xmlns:a14="http://schemas.microsoft.com/office/drawing/2010/main">
                  <a14:imgLayer r:embed="rId3">
                    <a14:imgEffect>
                      <a14:brightnessContrast bright="-57000"/>
                    </a14:imgEffect>
                  </a14:imgLayer>
                </a14:imgProps>
              </a:ext>
            </a:extLst>
          </a:blip>
          <a:srcRect b="6" t="6"/>
          <a:stretch/>
        </p:blipFill>
        <p:spPr>
          <a:xfrm>
            <a:off x="-6228" y="3074"/>
            <a:ext cx="12192000" cy="6854926"/>
          </a:xfrm>
          <a:prstGeom prst="rect">
            <a:avLst/>
          </a:prstGeom>
        </p:spPr>
      </p:pic>
      <p:pic>
        <p:nvPicPr>
          <p:cNvPr id="6" name="Content Placeholder 14">
            <a:extLst>
              <a:ext uri="{FF2B5EF4-FFF2-40B4-BE49-F238E27FC236}">
                <a16:creationId xmlns:a16="http://schemas.microsoft.com/office/drawing/2014/main" id="{14AC0A97-7D79-3DBE-FB53-A9EBFD806E06}"/>
              </a:ext>
            </a:extLst>
          </p:cNvPr>
          <p:cNvPicPr>
            <a:picLocks noChangeAspect="1"/>
          </p:cNvPicPr>
          <p:nvPr userDrawn="1"/>
        </p:nvPicPr>
        <p:blipFill rotWithShape="1">
          <a:blip r:embed="rId4"/>
          <a:srcRect b="24" l="3" r="44091" t="4"/>
          <a:stretch/>
        </p:blipFill>
        <p:spPr>
          <a:xfrm>
            <a:off x="4459945" y="-6350"/>
            <a:ext cx="7732295" cy="6853863"/>
          </a:xfrm>
          <a:prstGeom prst="rect">
            <a:avLst/>
          </a:prstGeom>
        </p:spPr>
      </p:pic>
      <p:sp>
        <p:nvSpPr>
          <p:cNvPr id="15" name="Rectangle 14">
            <a:extLst>
              <a:ext uri="{FF2B5EF4-FFF2-40B4-BE49-F238E27FC236}">
                <a16:creationId xmlns:a16="http://schemas.microsoft.com/office/drawing/2014/main" id="{694206CF-1482-CF6D-D783-1BB21E6F679A}"/>
              </a:ext>
            </a:extLst>
          </p:cNvPr>
          <p:cNvSpPr/>
          <p:nvPr userDrawn="1"/>
        </p:nvSpPr>
        <p:spPr>
          <a:xfrm>
            <a:off x="5698" y="0"/>
            <a:ext cx="6085171"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p>
            <a:pPr algn="ctr"/>
            <a:endParaRPr dirty="0" lang="en-US"/>
          </a:p>
        </p:txBody>
      </p:sp>
      <p:cxnSp>
        <p:nvCxnSpPr>
          <p:cNvPr id="19" name="Straight Connector 18">
            <a:extLst>
              <a:ext uri="{FF2B5EF4-FFF2-40B4-BE49-F238E27FC236}">
                <a16:creationId xmlns:a16="http://schemas.microsoft.com/office/drawing/2014/main" id="{2C79405F-38DE-C05D-5E87-4D38F54C79B4}"/>
              </a:ext>
            </a:extLst>
          </p:cNvPr>
          <p:cNvCxnSpPr>
            <a:cxnSpLocks/>
          </p:cNvCxnSpPr>
          <p:nvPr userDrawn="1"/>
        </p:nvCxnSpPr>
        <p:spPr>
          <a:xfrm>
            <a:off x="-12590" y="3125038"/>
            <a:ext cx="480404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C904D88-E1BE-F1FA-D405-F55DA966DA84}"/>
              </a:ext>
            </a:extLst>
          </p:cNvPr>
          <p:cNvSpPr/>
          <p:nvPr userDrawn="1"/>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p>
            <a:pPr algn="ctr"/>
            <a:endParaRPr dirty="0" lang="en-US"/>
          </a:p>
        </p:txBody>
      </p:sp>
      <p:sp>
        <p:nvSpPr>
          <p:cNvPr id="2" name="Title 1">
            <a:extLst>
              <a:ext uri="{FF2B5EF4-FFF2-40B4-BE49-F238E27FC236}">
                <a16:creationId xmlns:a16="http://schemas.microsoft.com/office/drawing/2014/main" id="{51E83F98-B388-2594-BACB-E3DB652C97D5}"/>
              </a:ext>
            </a:extLst>
          </p:cNvPr>
          <p:cNvSpPr>
            <a:spLocks noGrp="1"/>
          </p:cNvSpPr>
          <p:nvPr>
            <p:ph hasCustomPrompt="1" type="title"/>
          </p:nvPr>
        </p:nvSpPr>
        <p:spPr>
          <a:xfrm>
            <a:off x="1006371" y="1562944"/>
            <a:ext cx="3767257" cy="1358678"/>
          </a:xfrm>
        </p:spPr>
        <p:txBody>
          <a:bodyPr anchor="b">
            <a:noAutofit/>
          </a:bodyPr>
          <a:lstStyle/>
          <a:p>
            <a:r>
              <a:rPr dirty="0" lang="en-US"/>
              <a:t>Click to edit title</a:t>
            </a:r>
          </a:p>
        </p:txBody>
      </p:sp>
      <p:sp>
        <p:nvSpPr>
          <p:cNvPr id="28" name="Text Placeholder 3">
            <a:extLst>
              <a:ext uri="{FF2B5EF4-FFF2-40B4-BE49-F238E27FC236}">
                <a16:creationId xmlns:a16="http://schemas.microsoft.com/office/drawing/2014/main" id="{04BA031E-69C2-025F-5A62-37A61D3D5101}"/>
              </a:ext>
            </a:extLst>
          </p:cNvPr>
          <p:cNvSpPr>
            <a:spLocks noGrp="1"/>
          </p:cNvSpPr>
          <p:nvPr>
            <p:ph idx="13" sz="quarter" type="body"/>
          </p:nvPr>
        </p:nvSpPr>
        <p:spPr>
          <a:xfrm>
            <a:off x="1006371" y="3426703"/>
            <a:ext cx="3767257" cy="2616883"/>
          </a:xfrm>
        </p:spPr>
        <p:txBody>
          <a:bodyPr>
            <a:noAutofit/>
          </a:bodyPr>
          <a:lstStyle>
            <a:lvl1pPr>
              <a:lnSpc>
                <a:spcPct val="100000"/>
              </a:lnSpc>
              <a:defRPr sz="1600">
                <a:solidFill>
                  <a:schemeClr val="bg1"/>
                </a:solidFill>
                <a:latin typeface="+mn-lt"/>
              </a:defRPr>
            </a:lvl1pPr>
          </a:lstStyle>
          <a:p>
            <a:pPr lvl="0"/>
            <a:r>
              <a:rPr lang="en-US"/>
              <a:t>Click to edit Master text styles</a:t>
            </a:r>
          </a:p>
        </p:txBody>
      </p:sp>
      <p:sp>
        <p:nvSpPr>
          <p:cNvPr id="16" name="Footer Placeholder 4">
            <a:extLst>
              <a:ext uri="{FF2B5EF4-FFF2-40B4-BE49-F238E27FC236}">
                <a16:creationId xmlns:a16="http://schemas.microsoft.com/office/drawing/2014/main" id="{BA6CCC38-0DC7-93AB-5678-4FB88CE97B45}"/>
              </a:ext>
            </a:extLst>
          </p:cNvPr>
          <p:cNvSpPr>
            <a:spLocks noGrp="1"/>
          </p:cNvSpPr>
          <p:nvPr>
            <p:ph idx="11" sz="quarter" type="ftr"/>
          </p:nvPr>
        </p:nvSpPr>
        <p:spPr>
          <a:xfrm>
            <a:off x="336405" y="6237287"/>
            <a:ext cx="4114800" cy="365125"/>
          </a:xfrm>
        </p:spPr>
        <p:txBody>
          <a:bodyPr>
            <a:noAutofit/>
          </a:bodyPr>
          <a:lstStyle>
            <a:lvl1pPr algn="l">
              <a:defRPr spc="0" sz="1200">
                <a:solidFill>
                  <a:schemeClr val="bg1"/>
                </a:solidFill>
              </a:defRPr>
            </a:lvl1pPr>
          </a:lstStyle>
          <a:p>
            <a:r>
              <a:rPr dirty="0" lang="en-US"/>
              <a:t>Scientific findings</a:t>
            </a:r>
          </a:p>
        </p:txBody>
      </p:sp>
      <p:sp>
        <p:nvSpPr>
          <p:cNvPr id="17" name="Slide Number Placeholder 5">
            <a:extLst>
              <a:ext uri="{FF2B5EF4-FFF2-40B4-BE49-F238E27FC236}">
                <a16:creationId xmlns:a16="http://schemas.microsoft.com/office/drawing/2014/main" id="{615ED02F-D1E1-9C00-BD42-A95D595EFB48}"/>
              </a:ext>
            </a:extLst>
          </p:cNvPr>
          <p:cNvSpPr>
            <a:spLocks noGrp="1"/>
          </p:cNvSpPr>
          <p:nvPr>
            <p:ph idx="12" sz="quarter" type="sldNum"/>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dirty="0" lang="en-US"/>
          </a:p>
        </p:txBody>
      </p:sp>
      <p:sp>
        <p:nvSpPr>
          <p:cNvPr id="18" name="Graphic 12">
            <a:extLst>
              <a:ext uri="{FF2B5EF4-FFF2-40B4-BE49-F238E27FC236}">
                <a16:creationId xmlns:a16="http://schemas.microsoft.com/office/drawing/2014/main" id="{1D8F0816-C429-D32E-058B-33405874DFA7}"/>
              </a:ext>
            </a:extLst>
          </p:cNvPr>
          <p:cNvSpPr/>
          <p:nvPr userDrawn="1"/>
        </p:nvSpPr>
        <p:spPr>
          <a:xfrm>
            <a:off x="468157" y="1963496"/>
            <a:ext cx="45719" cy="37785"/>
          </a:xfrm>
          <a:custGeom>
            <a:avLst/>
            <a:gdLst>
              <a:gd fmla="*/ 91138 w 91138" name="connsiteX0"/>
              <a:gd fmla="*/ 45569 h 91138" name="connsiteY0"/>
              <a:gd fmla="*/ 45569 w 91138" name="connsiteX1"/>
              <a:gd fmla="*/ 91138 h 91138" name="connsiteY1"/>
              <a:gd fmla="*/ 0 w 91138" name="connsiteX2"/>
              <a:gd fmla="*/ 45569 h 91138" name="connsiteY2"/>
              <a:gd fmla="*/ 45569 w 91138" name="connsiteX3"/>
              <a:gd fmla="*/ 0 h 91138" name="connsiteY3"/>
              <a:gd fmla="*/ 91138 w 91138" name="connsiteX4"/>
              <a:gd fmla="*/ 45569 h 91138"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cap="flat" w="422">
            <a:noFill/>
            <a:prstDash val="solid"/>
            <a:miter/>
          </a:ln>
        </p:spPr>
        <p:txBody>
          <a:bodyPr anchor="ctr" rtlCol="0">
            <a:noAutofit/>
          </a:bodyPr>
          <a:lstStyle/>
          <a:p>
            <a:endParaRPr dirty="0" lang="en-US"/>
          </a:p>
        </p:txBody>
      </p:sp>
    </p:spTree>
    <p:extLst>
      <p:ext uri="{BB962C8B-B14F-4D97-AF65-F5344CB8AC3E}">
        <p14:creationId xmlns:p14="http://schemas.microsoft.com/office/powerpoint/2010/main" val="77469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image" Target="../media/image16.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Scientific findings</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90175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Scientific findings</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7750541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1.xml"/><Relationship Id="rId6" Type="http://schemas.openxmlformats.org/officeDocument/2006/relationships/image" Target="../media/image24.webp"/><Relationship Id="rId5" Type="http://schemas.openxmlformats.org/officeDocument/2006/relationships/image" Target="../media/image23.pn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arget="../media/image37.jpeg" Type="http://schemas.openxmlformats.org/officeDocument/2006/relationships/image"/><Relationship Id="rId1" Target="../slideLayouts/slideLayout17.xml" Type="http://schemas.openxmlformats.org/officeDocument/2006/relationships/slideLayout"/></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jp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xml"/><Relationship Id="rId7" Type="http://schemas.openxmlformats.org/officeDocument/2006/relationships/image" Target="../media/image26.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arget="../diagrams/layout2.xml" Type="http://schemas.openxmlformats.org/officeDocument/2006/relationships/diagramLayout"/><Relationship Id="rId7" Target="../media/image27.jpeg" Type="http://schemas.openxmlformats.org/officeDocument/2006/relationships/image"/><Relationship Id="rId2" Target="../diagrams/data2.xml" Type="http://schemas.openxmlformats.org/officeDocument/2006/relationships/diagramData"/><Relationship Id="rId1" Target="../slideLayouts/slideLayout12.xml" Type="http://schemas.openxmlformats.org/officeDocument/2006/relationships/slideLayout"/><Relationship Id="rId6" Target="../diagrams/drawing2.xml" Type="http://schemas.microsoft.com/office/2007/relationships/diagramDrawing"/><Relationship Id="rId5" Target="../diagrams/colors2.xml" Type="http://schemas.openxmlformats.org/officeDocument/2006/relationships/diagramColors"/><Relationship Id="rId4" Target="../diagrams/quickStyle2.xml" Type="http://schemas.openxmlformats.org/officeDocument/2006/relationships/diagramQuickStyle"/></Relationships>
</file>

<file path=ppt/slides/_rels/slide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jpg"/><Relationship Id="rId1" Type="http://schemas.openxmlformats.org/officeDocument/2006/relationships/slideLayout" Target="../slideLayouts/slideLayout1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4493A90-F226-3346-2EE6-7F190188F71C}"/>
              </a:ext>
            </a:extLst>
          </p:cNvPr>
          <p:cNvPicPr>
            <a:picLocks noChangeAspect="1"/>
          </p:cNvPicPr>
          <p:nvPr/>
        </p:nvPicPr>
        <p:blipFill>
          <a:blip r:embed="rId2"/>
          <a:stretch>
            <a:fillRect/>
          </a:stretch>
        </p:blipFill>
        <p:spPr>
          <a:xfrm>
            <a:off x="-62753" y="-72978"/>
            <a:ext cx="12254753" cy="6858000"/>
          </a:xfrm>
          <a:prstGeom prst="rect">
            <a:avLst/>
          </a:prstGeom>
        </p:spPr>
      </p:pic>
      <p:sp>
        <p:nvSpPr>
          <p:cNvPr id="2" name="Title 110">
            <a:extLst>
              <a:ext uri="{FF2B5EF4-FFF2-40B4-BE49-F238E27FC236}">
                <a16:creationId xmlns:a16="http://schemas.microsoft.com/office/drawing/2014/main" id="{BB7AF884-EFE4-718C-E429-CCD5A00F92F3}"/>
              </a:ext>
            </a:extLst>
          </p:cNvPr>
          <p:cNvSpPr txBox="1">
            <a:spLocks/>
          </p:cNvSpPr>
          <p:nvPr/>
        </p:nvSpPr>
        <p:spPr>
          <a:xfrm>
            <a:off x="-846864" y="3082828"/>
            <a:ext cx="8625860" cy="1280710"/>
          </a:xfrm>
          <a:prstGeom prst="rect">
            <a:avLst/>
          </a:prstGeom>
        </p:spPr>
        <p:txBody>
          <a:bodyPr vert="horz" lIns="91440" tIns="45720" rIns="91440" bIns="45720" rtlCol="0" anchor="ctr">
            <a:normAutofit/>
          </a:bodyPr>
          <a:lstStyle>
            <a:lvl1pPr algn="ctr" defTabSz="914400" rtl="0" eaLnBrk="1" latinLnBrk="0" hangingPunct="1">
              <a:lnSpc>
                <a:spcPct val="125000"/>
              </a:lnSpc>
              <a:spcBef>
                <a:spcPct val="0"/>
              </a:spcBef>
              <a:buNone/>
              <a:defRPr sz="2800" kern="1200" cap="all" spc="400" baseline="0">
                <a:ln w="19050">
                  <a:solidFill>
                    <a:schemeClr val="bg1"/>
                  </a:solidFill>
                </a:ln>
                <a:noFill/>
                <a:latin typeface="+mj-lt"/>
                <a:ea typeface="+mj-ea"/>
                <a:cs typeface="+mj-cs"/>
              </a:defRPr>
            </a:lvl1pPr>
          </a:lstStyle>
          <a:p>
            <a:pPr marL="0" marR="0" lvl="0" indent="0" algn="ctr" defTabSz="914400" rtl="0" eaLnBrk="1" fontAlgn="auto" latinLnBrk="0" hangingPunct="1">
              <a:lnSpc>
                <a:spcPct val="125000"/>
              </a:lnSpc>
              <a:spcBef>
                <a:spcPct val="0"/>
              </a:spcBef>
              <a:spcAft>
                <a:spcPts val="0"/>
              </a:spcAft>
              <a:buClrTx/>
              <a:buSzTx/>
              <a:buFontTx/>
              <a:buNone/>
              <a:tabLst/>
              <a:defRPr/>
            </a:pPr>
            <a:r>
              <a:rPr lang="en-US" sz="4800" dirty="0" err="1">
                <a:solidFill>
                  <a:schemeClr val="tx1"/>
                </a:solidFill>
              </a:rPr>
              <a:t>Cyberknights</a:t>
            </a:r>
            <a:r>
              <a:rPr lang="en-US" sz="4800" dirty="0">
                <a:solidFill>
                  <a:schemeClr val="tx1"/>
                </a:solidFill>
              </a:rPr>
              <a:t> </a:t>
            </a:r>
            <a:r>
              <a:rPr lang="en-US" sz="3000" dirty="0">
                <a:solidFill>
                  <a:schemeClr val="tx1"/>
                </a:solidFill>
              </a:rPr>
              <a:t>(472)</a:t>
            </a:r>
            <a:endParaRPr kumimoji="0" lang="en-US" sz="3600" b="0" i="0" u="none" strike="noStrike" kern="1200" cap="all" spc="400" normalizeH="0" baseline="0" noProof="0" dirty="0">
              <a:ln w="19050">
                <a:solidFill>
                  <a:sysClr val="window" lastClr="FFFFFF"/>
                </a:solidFill>
              </a:ln>
              <a:noFill/>
              <a:effectLst/>
              <a:uLnTx/>
              <a:uFillTx/>
              <a:latin typeface="Posterama Bold"/>
              <a:ea typeface="+mj-ea"/>
              <a:cs typeface="+mj-cs"/>
            </a:endParaRPr>
          </a:p>
        </p:txBody>
      </p:sp>
      <p:sp>
        <p:nvSpPr>
          <p:cNvPr id="3" name="Text Placeholder 27">
            <a:extLst>
              <a:ext uri="{FF2B5EF4-FFF2-40B4-BE49-F238E27FC236}">
                <a16:creationId xmlns:a16="http://schemas.microsoft.com/office/drawing/2014/main" id="{5F029F1A-5A31-7F19-BB92-450DE0D5A9FA}"/>
              </a:ext>
            </a:extLst>
          </p:cNvPr>
          <p:cNvSpPr txBox="1">
            <a:spLocks/>
          </p:cNvSpPr>
          <p:nvPr/>
        </p:nvSpPr>
        <p:spPr>
          <a:xfrm>
            <a:off x="938538" y="4239905"/>
            <a:ext cx="7818575" cy="269628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457200">
              <a:lnSpc>
                <a:spcPct val="100000"/>
              </a:lnSpc>
              <a:spcBef>
                <a:spcPts val="600"/>
              </a:spcBef>
              <a:spcAft>
                <a:spcPts val="800"/>
              </a:spcAft>
            </a:pPr>
            <a:r>
              <a:rPr lang="en-US" sz="1800" b="1" kern="100" dirty="0">
                <a:solidFill>
                  <a:srgbClr val="FFC000"/>
                </a:solidFill>
                <a:effectLst/>
                <a:latin typeface="Calibri" panose="020F0502020204030204" pitchFamily="34" charset="0"/>
                <a:ea typeface="Calibri" panose="020F0502020204030204" pitchFamily="34" charset="0"/>
                <a:cs typeface="Mangal" panose="02040503050203030202" pitchFamily="18" charset="0"/>
              </a:rPr>
              <a:t>Team Members &amp; </a:t>
            </a:r>
            <a:r>
              <a:rPr lang="en-US" sz="1800" kern="100" dirty="0">
                <a:solidFill>
                  <a:srgbClr val="FFC000"/>
                </a:solidFill>
                <a:effectLst/>
                <a:latin typeface="Calibri" panose="020F0502020204030204" pitchFamily="34" charset="0"/>
                <a:ea typeface="Calibri" panose="020F0502020204030204" pitchFamily="34" charset="0"/>
                <a:cs typeface="Mangal" panose="02040503050203030202" pitchFamily="18" charset="0"/>
              </a:rPr>
              <a:t>Leader: </a:t>
            </a:r>
          </a:p>
          <a:p>
            <a:pPr marL="36000" indent="457200">
              <a:lnSpc>
                <a:spcPct val="100000"/>
              </a:lnSpc>
              <a:spcBef>
                <a:spcPts val="600"/>
              </a:spcBef>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Mangal" panose="02040503050203030202" pitchFamily="18" charset="0"/>
              </a:rPr>
              <a:t>Krishna Kumar(leader) (UI/UX)</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6000" indent="457200">
              <a:lnSpc>
                <a:spcPct val="100000"/>
              </a:lnSpc>
              <a:spcBef>
                <a:spcPts val="600"/>
              </a:spcBef>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Mangal" panose="02040503050203030202" pitchFamily="18" charset="0"/>
              </a:rPr>
              <a:t>Abhishekh Kumar Singh : Software Development </a:t>
            </a:r>
            <a:r>
              <a:rPr lang="en-IN" sz="1800" kern="100" dirty="0">
                <a:latin typeface="Calibri" panose="020F0502020204030204" pitchFamily="34" charset="0"/>
                <a:ea typeface="Calibri" panose="020F0502020204030204" pitchFamily="34" charset="0"/>
                <a:cs typeface="Mangal" panose="02040503050203030202" pitchFamily="18" charset="0"/>
              </a:rPr>
              <a:t>(</a:t>
            </a:r>
            <a:r>
              <a:rPr lang="en-IN" sz="1800" kern="100" dirty="0">
                <a:effectLst/>
                <a:latin typeface="Calibri" panose="020F0502020204030204" pitchFamily="34" charset="0"/>
                <a:ea typeface="Calibri" panose="020F0502020204030204" pitchFamily="34" charset="0"/>
                <a:cs typeface="Mangal" panose="02040503050203030202" pitchFamily="18" charset="0"/>
              </a:rPr>
              <a:t>Website)</a:t>
            </a:r>
          </a:p>
          <a:p>
            <a:pPr marL="36000" lvl="0" indent="457200">
              <a:lnSpc>
                <a:spcPct val="100000"/>
              </a:lnSpc>
              <a:spcBef>
                <a:spcPts val="60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Mangal" panose="02040503050203030202" pitchFamily="18" charset="0"/>
              </a:rPr>
              <a:t>Ashish Kumar Mishra : AI/ML.</a:t>
            </a:r>
          </a:p>
          <a:p>
            <a:pPr marL="36000" lvl="0" indent="457200">
              <a:lnSpc>
                <a:spcPct val="100000"/>
              </a:lnSpc>
              <a:spcBef>
                <a:spcPts val="60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Mangal" panose="02040503050203030202" pitchFamily="18" charset="0"/>
              </a:rPr>
              <a:t>Gaurav Kumar : </a:t>
            </a:r>
            <a:r>
              <a:rPr lang="en-US" sz="1800" kern="100" dirty="0">
                <a:latin typeface="Calibri" panose="020F0502020204030204" pitchFamily="34" charset="0"/>
                <a:ea typeface="Calibri" panose="020F0502020204030204" pitchFamily="34" charset="0"/>
                <a:cs typeface="Mangal" panose="02040503050203030202" pitchFamily="18" charset="0"/>
              </a:rPr>
              <a:t>Project Flow Developer.</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6000" lvl="0" indent="457200">
              <a:lnSpc>
                <a:spcPct val="100000"/>
              </a:lnSpc>
              <a:spcBef>
                <a:spcPts val="600"/>
              </a:spcBef>
              <a:spcAft>
                <a:spcPts val="800"/>
              </a:spcAft>
              <a:buFont typeface="Wingdings" panose="05000000000000000000" pitchFamily="2" charset="2"/>
              <a:buChar char=""/>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Subtitle 2">
            <a:extLst>
              <a:ext uri="{FF2B5EF4-FFF2-40B4-BE49-F238E27FC236}">
                <a16:creationId xmlns:a16="http://schemas.microsoft.com/office/drawing/2014/main" id="{07252208-2672-34A7-C180-AEA169AC3EC3}"/>
              </a:ext>
            </a:extLst>
          </p:cNvPr>
          <p:cNvSpPr>
            <a:spLocks noGrp="1"/>
          </p:cNvSpPr>
          <p:nvPr>
            <p:ph type="subTitle" idx="1"/>
          </p:nvPr>
        </p:nvSpPr>
        <p:spPr>
          <a:xfrm>
            <a:off x="1182848" y="1726751"/>
            <a:ext cx="10142290" cy="752636"/>
          </a:xfrm>
        </p:spPr>
        <p:txBody>
          <a:bodyPr>
            <a:normAutofit/>
          </a:bodyPr>
          <a:lstStyle/>
          <a:p>
            <a:r>
              <a:rPr lang="en-US" sz="2800" b="1" dirty="0">
                <a:solidFill>
                  <a:srgbClr val="FFC000"/>
                </a:solidFill>
              </a:rPr>
              <a:t>P.S. No- 6 : System for Geo-Tagging of privately Surveillance</a:t>
            </a:r>
          </a:p>
        </p:txBody>
      </p:sp>
      <p:pic>
        <p:nvPicPr>
          <p:cNvPr id="6" name="Picture 5">
            <a:extLst>
              <a:ext uri="{FF2B5EF4-FFF2-40B4-BE49-F238E27FC236}">
                <a16:creationId xmlns:a16="http://schemas.microsoft.com/office/drawing/2014/main" id="{BE7B5AE2-2F66-21B5-2FBD-8FA2FFDF6AA9}"/>
              </a:ext>
            </a:extLst>
          </p:cNvPr>
          <p:cNvPicPr>
            <a:picLocks noChangeAspect="1"/>
          </p:cNvPicPr>
          <p:nvPr/>
        </p:nvPicPr>
        <p:blipFill>
          <a:blip r:embed="rId3"/>
          <a:stretch>
            <a:fillRect/>
          </a:stretch>
        </p:blipFill>
        <p:spPr>
          <a:xfrm flipH="1">
            <a:off x="132602" y="265431"/>
            <a:ext cx="1129717" cy="1107345"/>
          </a:xfrm>
          <a:prstGeom prst="rect">
            <a:avLst/>
          </a:prstGeom>
        </p:spPr>
      </p:pic>
      <p:pic>
        <p:nvPicPr>
          <p:cNvPr id="7" name="Picture 6">
            <a:extLst>
              <a:ext uri="{FF2B5EF4-FFF2-40B4-BE49-F238E27FC236}">
                <a16:creationId xmlns:a16="http://schemas.microsoft.com/office/drawing/2014/main" id="{475F058A-DBE3-4801-542D-D2EA8321EAAB}"/>
              </a:ext>
            </a:extLst>
          </p:cNvPr>
          <p:cNvPicPr>
            <a:picLocks noChangeAspect="1"/>
          </p:cNvPicPr>
          <p:nvPr/>
        </p:nvPicPr>
        <p:blipFill>
          <a:blip r:embed="rId4"/>
          <a:stretch>
            <a:fillRect/>
          </a:stretch>
        </p:blipFill>
        <p:spPr>
          <a:xfrm rot="3965260">
            <a:off x="10914077" y="5660021"/>
            <a:ext cx="1065097" cy="1065097"/>
          </a:xfrm>
          <a:prstGeom prst="rect">
            <a:avLst/>
          </a:prstGeom>
        </p:spPr>
      </p:pic>
      <p:sp>
        <p:nvSpPr>
          <p:cNvPr id="8" name="Title 110">
            <a:extLst>
              <a:ext uri="{FF2B5EF4-FFF2-40B4-BE49-F238E27FC236}">
                <a16:creationId xmlns:a16="http://schemas.microsoft.com/office/drawing/2014/main" id="{A743F077-48F8-9344-1FEA-0F0B0895670C}"/>
              </a:ext>
            </a:extLst>
          </p:cNvPr>
          <p:cNvSpPr txBox="1">
            <a:spLocks/>
          </p:cNvSpPr>
          <p:nvPr/>
        </p:nvSpPr>
        <p:spPr>
          <a:xfrm>
            <a:off x="1906496" y="73705"/>
            <a:ext cx="8625860" cy="1280710"/>
          </a:xfrm>
          <a:prstGeom prst="rect">
            <a:avLst/>
          </a:prstGeom>
        </p:spPr>
        <p:txBody>
          <a:bodyPr vert="horz" lIns="91440" tIns="45720" rIns="91440" bIns="45720" rtlCol="0" anchor="ctr">
            <a:normAutofit/>
          </a:bodyPr>
          <a:lstStyle>
            <a:lvl1pPr algn="ctr" defTabSz="914400" rtl="0" eaLnBrk="1" latinLnBrk="0" hangingPunct="1">
              <a:lnSpc>
                <a:spcPct val="125000"/>
              </a:lnSpc>
              <a:spcBef>
                <a:spcPct val="0"/>
              </a:spcBef>
              <a:buNone/>
              <a:defRPr sz="2800" kern="1200" cap="all" spc="400" baseline="0">
                <a:ln w="19050">
                  <a:solidFill>
                    <a:schemeClr val="bg1"/>
                  </a:solidFill>
                </a:ln>
                <a:noFill/>
                <a:latin typeface="+mj-lt"/>
                <a:ea typeface="+mj-ea"/>
                <a:cs typeface="+mj-cs"/>
              </a:defRPr>
            </a:lvl1pPr>
          </a:lstStyle>
          <a:p>
            <a:pPr marL="0" marR="0" lvl="0" indent="0" algn="ctr" defTabSz="914400" rtl="0" eaLnBrk="1" fontAlgn="auto" latinLnBrk="0" hangingPunct="1">
              <a:lnSpc>
                <a:spcPct val="125000"/>
              </a:lnSpc>
              <a:spcBef>
                <a:spcPct val="0"/>
              </a:spcBef>
              <a:spcAft>
                <a:spcPts val="0"/>
              </a:spcAft>
              <a:buClrTx/>
              <a:buSzTx/>
              <a:buFontTx/>
              <a:buNone/>
              <a:tabLst/>
              <a:defRPr/>
            </a:pPr>
            <a:endParaRPr kumimoji="0" lang="en-US" sz="5400" b="0" i="0" u="none" strike="noStrike" kern="1200" cap="all" spc="400" normalizeH="0" baseline="0" noProof="0" dirty="0">
              <a:ln w="19050">
                <a:solidFill>
                  <a:sysClr val="window" lastClr="FFFFFF"/>
                </a:solidFill>
              </a:ln>
              <a:noFill/>
              <a:effectLst/>
              <a:uLnTx/>
              <a:uFillTx/>
              <a:latin typeface="Posterama Bold"/>
              <a:ea typeface="+mj-ea"/>
              <a:cs typeface="+mj-cs"/>
            </a:endParaRPr>
          </a:p>
        </p:txBody>
      </p:sp>
      <p:pic>
        <p:nvPicPr>
          <p:cNvPr id="12" name="Picture 11">
            <a:extLst>
              <a:ext uri="{FF2B5EF4-FFF2-40B4-BE49-F238E27FC236}">
                <a16:creationId xmlns:a16="http://schemas.microsoft.com/office/drawing/2014/main" id="{00DA3162-5F0B-77A9-D61D-44CF1032EEA9}"/>
              </a:ext>
            </a:extLst>
          </p:cNvPr>
          <p:cNvPicPr>
            <a:picLocks noChangeAspect="1"/>
          </p:cNvPicPr>
          <p:nvPr/>
        </p:nvPicPr>
        <p:blipFill>
          <a:blip r:embed="rId5"/>
          <a:stretch>
            <a:fillRect/>
          </a:stretch>
        </p:blipFill>
        <p:spPr>
          <a:xfrm>
            <a:off x="5416251" y="210872"/>
            <a:ext cx="1359494" cy="1359494"/>
          </a:xfrm>
          <a:prstGeom prst="rect">
            <a:avLst/>
          </a:prstGeom>
        </p:spPr>
      </p:pic>
      <p:pic>
        <p:nvPicPr>
          <p:cNvPr id="9" name="Picture 8">
            <a:extLst>
              <a:ext uri="{FF2B5EF4-FFF2-40B4-BE49-F238E27FC236}">
                <a16:creationId xmlns:a16="http://schemas.microsoft.com/office/drawing/2014/main" id="{86DEB97A-6121-CCE5-D311-BC0323F62E24}"/>
              </a:ext>
            </a:extLst>
          </p:cNvPr>
          <p:cNvPicPr>
            <a:picLocks noChangeAspect="1"/>
          </p:cNvPicPr>
          <p:nvPr/>
        </p:nvPicPr>
        <p:blipFill>
          <a:blip r:embed="rId6"/>
          <a:stretch>
            <a:fillRect/>
          </a:stretch>
        </p:blipFill>
        <p:spPr>
          <a:xfrm>
            <a:off x="7420407" y="3269818"/>
            <a:ext cx="3993489" cy="1405401"/>
          </a:xfrm>
          <a:prstGeom prst="rect">
            <a:avLst/>
          </a:prstGeom>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6B621-27AA-7C9C-0EC8-8522CA8ACF58}"/>
              </a:ext>
            </a:extLst>
          </p:cNvPr>
          <p:cNvPicPr>
            <a:picLocks noChangeAspect="1"/>
          </p:cNvPicPr>
          <p:nvPr/>
        </p:nvPicPr>
        <p:blipFill>
          <a:blip r:embed="rId2"/>
          <a:stretch>
            <a:fillRect/>
          </a:stretch>
        </p:blipFill>
        <p:spPr>
          <a:xfrm>
            <a:off x="5248045" y="3429000"/>
            <a:ext cx="6688347" cy="2974221"/>
          </a:xfrm>
          <a:prstGeom prst="rect">
            <a:avLst/>
          </a:prstGeom>
        </p:spPr>
      </p:pic>
      <p:pic>
        <p:nvPicPr>
          <p:cNvPr id="5" name="Picture 4">
            <a:extLst>
              <a:ext uri="{FF2B5EF4-FFF2-40B4-BE49-F238E27FC236}">
                <a16:creationId xmlns:a16="http://schemas.microsoft.com/office/drawing/2014/main" id="{3EDC2330-2890-7776-5582-6B55004B5A3D}"/>
              </a:ext>
            </a:extLst>
          </p:cNvPr>
          <p:cNvPicPr>
            <a:picLocks noChangeAspect="1"/>
          </p:cNvPicPr>
          <p:nvPr/>
        </p:nvPicPr>
        <p:blipFill>
          <a:blip r:embed="rId3"/>
          <a:stretch>
            <a:fillRect/>
          </a:stretch>
        </p:blipFill>
        <p:spPr>
          <a:xfrm>
            <a:off x="255608" y="509927"/>
            <a:ext cx="6867525" cy="5629275"/>
          </a:xfrm>
          <a:prstGeom prst="rect">
            <a:avLst/>
          </a:prstGeom>
        </p:spPr>
      </p:pic>
    </p:spTree>
    <p:extLst>
      <p:ext uri="{BB962C8B-B14F-4D97-AF65-F5344CB8AC3E}">
        <p14:creationId xmlns:p14="http://schemas.microsoft.com/office/powerpoint/2010/main" val="335768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B794E-5EFE-94E5-ADE8-7652348F0357}"/>
              </a:ext>
            </a:extLst>
          </p:cNvPr>
          <p:cNvPicPr>
            <a:picLocks noChangeAspect="1"/>
          </p:cNvPicPr>
          <p:nvPr/>
        </p:nvPicPr>
        <p:blipFill>
          <a:blip r:embed="rId2"/>
          <a:stretch>
            <a:fillRect/>
          </a:stretch>
        </p:blipFill>
        <p:spPr>
          <a:xfrm>
            <a:off x="1330960" y="941704"/>
            <a:ext cx="9398000" cy="5286375"/>
          </a:xfrm>
          <a:prstGeom prst="rect">
            <a:avLst/>
          </a:prstGeom>
        </p:spPr>
      </p:pic>
      <p:sp>
        <p:nvSpPr>
          <p:cNvPr id="4" name="Title 1">
            <a:extLst>
              <a:ext uri="{FF2B5EF4-FFF2-40B4-BE49-F238E27FC236}">
                <a16:creationId xmlns:a16="http://schemas.microsoft.com/office/drawing/2014/main" id="{CA87F5D4-7055-C3FF-3615-12D2278B875C}"/>
              </a:ext>
            </a:extLst>
          </p:cNvPr>
          <p:cNvSpPr txBox="1">
            <a:spLocks/>
          </p:cNvSpPr>
          <p:nvPr/>
        </p:nvSpPr>
        <p:spPr>
          <a:xfrm>
            <a:off x="2320722" y="680721"/>
            <a:ext cx="7788478" cy="1200092"/>
          </a:xfrm>
          <a:prstGeom prst="rect">
            <a:avLst/>
          </a:prstGeom>
          <a:noFill/>
          <a:ln>
            <a:solidFill>
              <a:schemeClr val="bg1"/>
            </a:solidFill>
          </a:ln>
        </p:spPr>
        <p:txBody>
          <a:bodyPr wrap="square">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solidFill>
              </a:rPr>
              <a:t>Suspect Tracking</a:t>
            </a:r>
          </a:p>
        </p:txBody>
      </p:sp>
    </p:spTree>
    <p:extLst>
      <p:ext uri="{BB962C8B-B14F-4D97-AF65-F5344CB8AC3E}">
        <p14:creationId xmlns:p14="http://schemas.microsoft.com/office/powerpoint/2010/main" val="1119105174"/>
      </p:ext>
    </p:extLst>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descr="a satellite view of the Earth" id="6" name="Picture 5">
            <a:extLst>
              <a:ext uri="{FF2B5EF4-FFF2-40B4-BE49-F238E27FC236}">
                <a16:creationId xmlns:a16="http://schemas.microsoft.com/office/drawing/2014/main" id="{997CF875-7865-4B60-BE3C-F759090A4D58}"/>
              </a:ext>
            </a:extLst>
          </p:cNvPr>
          <p:cNvPicPr>
            <a:picLocks noChangeAspect="1"/>
          </p:cNvPicPr>
          <p:nvPr/>
        </p:nvPicPr>
        <p:blipFill rotWithShape="1">
          <a:blip r:embed="rId2"/>
          <a:srcRect b="10" t="10"/>
          <a:stretch/>
        </p:blipFill>
        <p:spPr>
          <a:xfrm>
            <a:off x="20" y="10"/>
            <a:ext cx="12191980" cy="6857990"/>
          </a:xfrm>
          <a:prstGeom prst="rect">
            <a:avLst/>
          </a:prstGeom>
        </p:spPr>
      </p:pic>
      <p:sp>
        <p:nvSpPr>
          <p:cNvPr id="2" name="Title 1">
            <a:extLst>
              <a:ext uri="{FF2B5EF4-FFF2-40B4-BE49-F238E27FC236}">
                <a16:creationId xmlns:a16="http://schemas.microsoft.com/office/drawing/2014/main" id="{646D0423-92ED-41A8-B13E-ED2A99FC380C}"/>
              </a:ext>
            </a:extLst>
          </p:cNvPr>
          <p:cNvSpPr>
            <a:spLocks noGrp="1"/>
          </p:cNvSpPr>
          <p:nvPr>
            <p:ph type="ctrTitle"/>
          </p:nvPr>
        </p:nvSpPr>
        <p:spPr>
          <a:xfrm>
            <a:off x="1583421" y="2386744"/>
            <a:ext cx="9313877" cy="1645920"/>
          </a:xfrm>
          <a:solidFill>
            <a:schemeClr val="bg1">
              <a:alpha val="60000"/>
            </a:schemeClr>
          </a:solidFill>
          <a:ln cap="sq" w="38100">
            <a:solidFill>
              <a:schemeClr val="tx1"/>
            </a:solidFill>
            <a:miter lim="800000"/>
          </a:ln>
        </p:spPr>
        <p:txBody>
          <a:bodyPr anchor="ctr">
            <a:normAutofit fontScale="90000"/>
          </a:bodyPr>
          <a:lstStyle/>
          <a:p>
            <a:r>
              <a:rPr dirty="0" lang="en-US">
                <a:solidFill>
                  <a:schemeClr val="tx1"/>
                </a:solidFill>
              </a:rPr>
              <a:t>ML model</a:t>
            </a:r>
            <a:br>
              <a:rPr dirty="0" lang="en-US">
                <a:solidFill>
                  <a:schemeClr val="tx1"/>
                </a:solidFill>
              </a:rPr>
            </a:br>
            <a:r>
              <a:rPr dirty="0" lang="en-US">
                <a:solidFill>
                  <a:schemeClr val="tx1"/>
                </a:solidFill>
              </a:rPr>
              <a:t>Current problems &amp; our solution</a:t>
            </a:r>
          </a:p>
        </p:txBody>
      </p:sp>
      <p:pic>
        <p:nvPicPr>
          <p:cNvPr id="5" name="Picture 4">
            <a:extLst>
              <a:ext uri="{FF2B5EF4-FFF2-40B4-BE49-F238E27FC236}">
                <a16:creationId xmlns:a16="http://schemas.microsoft.com/office/drawing/2014/main" id="{67CE208A-D767-D5A4-B988-B54DFD641D60}"/>
              </a:ext>
            </a:extLst>
          </p:cNvPr>
          <p:cNvPicPr>
            <a:picLocks noChangeAspect="1"/>
          </p:cNvPicPr>
          <p:nvPr/>
        </p:nvPicPr>
        <p:blipFill>
          <a:blip r:embed="rId3"/>
          <a:stretch>
            <a:fillRect/>
          </a:stretch>
        </p:blipFill>
        <p:spPr>
          <a:xfrm>
            <a:off x="10914077" y="132882"/>
            <a:ext cx="1107345" cy="1107345"/>
          </a:xfrm>
          <a:prstGeom prst="rect">
            <a:avLst/>
          </a:prstGeom>
        </p:spPr>
      </p:pic>
      <p:pic>
        <p:nvPicPr>
          <p:cNvPr id="7" name="Picture 6">
            <a:extLst>
              <a:ext uri="{FF2B5EF4-FFF2-40B4-BE49-F238E27FC236}">
                <a16:creationId xmlns:a16="http://schemas.microsoft.com/office/drawing/2014/main" id="{46ABAA0E-2D23-3319-A28E-83EB0C479D85}"/>
              </a:ext>
            </a:extLst>
          </p:cNvPr>
          <p:cNvPicPr>
            <a:picLocks noChangeAspect="1"/>
          </p:cNvPicPr>
          <p:nvPr/>
        </p:nvPicPr>
        <p:blipFill>
          <a:blip r:embed="rId3"/>
          <a:stretch>
            <a:fillRect/>
          </a:stretch>
        </p:blipFill>
        <p:spPr>
          <a:xfrm flipH="1">
            <a:off x="132602" y="265431"/>
            <a:ext cx="1129717" cy="1107345"/>
          </a:xfrm>
          <a:prstGeom prst="rect">
            <a:avLst/>
          </a:prstGeom>
        </p:spPr>
      </p:pic>
      <p:pic>
        <p:nvPicPr>
          <p:cNvPr id="10" name="Picture 9">
            <a:extLst>
              <a:ext uri="{FF2B5EF4-FFF2-40B4-BE49-F238E27FC236}">
                <a16:creationId xmlns:a16="http://schemas.microsoft.com/office/drawing/2014/main" id="{CC65354C-B5F4-A1E6-88B4-5E267212E3AD}"/>
              </a:ext>
            </a:extLst>
          </p:cNvPr>
          <p:cNvPicPr>
            <a:picLocks noChangeAspect="1"/>
          </p:cNvPicPr>
          <p:nvPr/>
        </p:nvPicPr>
        <p:blipFill>
          <a:blip r:embed="rId4"/>
          <a:stretch>
            <a:fillRect/>
          </a:stretch>
        </p:blipFill>
        <p:spPr>
          <a:xfrm rot="3965260">
            <a:off x="10914077" y="5660021"/>
            <a:ext cx="1065097" cy="1065097"/>
          </a:xfrm>
          <a:prstGeom prst="rect">
            <a:avLst/>
          </a:prstGeom>
        </p:spPr>
      </p:pic>
      <p:pic>
        <p:nvPicPr>
          <p:cNvPr id="11" name="Picture 10">
            <a:extLst>
              <a:ext uri="{FF2B5EF4-FFF2-40B4-BE49-F238E27FC236}">
                <a16:creationId xmlns:a16="http://schemas.microsoft.com/office/drawing/2014/main" id="{2C4AB64F-7ED7-5284-2C76-B8BA51200E60}"/>
              </a:ext>
            </a:extLst>
          </p:cNvPr>
          <p:cNvPicPr>
            <a:picLocks noChangeAspect="1"/>
          </p:cNvPicPr>
          <p:nvPr/>
        </p:nvPicPr>
        <p:blipFill>
          <a:blip r:embed="rId4"/>
          <a:stretch>
            <a:fillRect/>
          </a:stretch>
        </p:blipFill>
        <p:spPr>
          <a:xfrm flipH="1" rot="18127604">
            <a:off x="210228" y="5606734"/>
            <a:ext cx="1028495" cy="1065097"/>
          </a:xfrm>
          <a:prstGeom prst="rect">
            <a:avLst/>
          </a:prstGeom>
        </p:spPr>
      </p:pic>
    </p:spTree>
    <p:extLst>
      <p:ext uri="{BB962C8B-B14F-4D97-AF65-F5344CB8AC3E}">
        <p14:creationId xmlns:p14="http://schemas.microsoft.com/office/powerpoint/2010/main" val="98325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87F5D4-7055-C3FF-3615-12D2278B875C}"/>
              </a:ext>
            </a:extLst>
          </p:cNvPr>
          <p:cNvSpPr txBox="1">
            <a:spLocks/>
          </p:cNvSpPr>
          <p:nvPr/>
        </p:nvSpPr>
        <p:spPr>
          <a:xfrm>
            <a:off x="2201761" y="811588"/>
            <a:ext cx="7788478" cy="1200092"/>
          </a:xfrm>
          <a:prstGeom prst="rect">
            <a:avLst/>
          </a:prstGeom>
          <a:noFill/>
          <a:ln>
            <a:solidFill>
              <a:schemeClr val="bg1"/>
            </a:solidFill>
          </a:ln>
        </p:spPr>
        <p:txBody>
          <a:bodyPr wrap="square">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solidFill>
              </a:rPr>
              <a:t>Future Plans </a:t>
            </a:r>
          </a:p>
        </p:txBody>
      </p:sp>
      <p:sp>
        <p:nvSpPr>
          <p:cNvPr id="2" name="Title 1">
            <a:extLst>
              <a:ext uri="{FF2B5EF4-FFF2-40B4-BE49-F238E27FC236}">
                <a16:creationId xmlns:a16="http://schemas.microsoft.com/office/drawing/2014/main" id="{FF039436-990E-7F27-EB4A-4D66539CDB6C}"/>
              </a:ext>
            </a:extLst>
          </p:cNvPr>
          <p:cNvSpPr txBox="1">
            <a:spLocks/>
          </p:cNvSpPr>
          <p:nvPr/>
        </p:nvSpPr>
        <p:spPr>
          <a:xfrm>
            <a:off x="806882" y="2011680"/>
            <a:ext cx="10145598" cy="3048000"/>
          </a:xfrm>
          <a:prstGeom prst="rect">
            <a:avLst/>
          </a:prstGeom>
          <a:noFill/>
          <a:ln>
            <a:solidFill>
              <a:schemeClr val="bg1"/>
            </a:solidFill>
          </a:ln>
        </p:spPr>
        <p:txBody>
          <a:bodyPr wrap="square">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Wingdings" panose="05000000000000000000" pitchFamily="2" charset="2"/>
              <a:buChar char="Ø"/>
            </a:pPr>
            <a:r>
              <a:rPr lang="en-US" sz="2400" dirty="0">
                <a:solidFill>
                  <a:schemeClr val="tx1"/>
                </a:solidFill>
              </a:rPr>
              <a:t> </a:t>
            </a:r>
            <a:r>
              <a:rPr lang="en-US" sz="2800" b="1" dirty="0">
                <a:solidFill>
                  <a:schemeClr val="tx1"/>
                </a:solidFill>
              </a:rPr>
              <a:t>Integration with Vehicle Geo-Tagging System of Rajasthan Police</a:t>
            </a:r>
            <a:r>
              <a:rPr lang="en-US" sz="2400" dirty="0">
                <a:solidFill>
                  <a:schemeClr val="tx1"/>
                </a:solidFill>
              </a:rPr>
              <a:t>:</a:t>
            </a:r>
          </a:p>
          <a:p>
            <a:pPr algn="l"/>
            <a:r>
              <a:rPr lang="en-US" sz="2400" dirty="0">
                <a:solidFill>
                  <a:schemeClr val="tx1"/>
                </a:solidFill>
              </a:rPr>
              <a:t>      </a:t>
            </a:r>
            <a:r>
              <a:rPr lang="en-US" sz="2400" b="1" dirty="0">
                <a:solidFill>
                  <a:schemeClr val="tx1"/>
                </a:solidFill>
              </a:rPr>
              <a:t>Benefits:</a:t>
            </a:r>
          </a:p>
          <a:p>
            <a:pPr marL="342900" indent="-342900" algn="l">
              <a:buFont typeface="Arial" panose="020B0604020202020204" pitchFamily="34" charset="0"/>
              <a:buChar char="•"/>
            </a:pPr>
            <a:r>
              <a:rPr lang="en-US" sz="2400" dirty="0">
                <a:solidFill>
                  <a:schemeClr val="tx1"/>
                </a:solidFill>
              </a:rPr>
              <a:t>  Real-time tracking of vehicles could aid in crime prevention and investigation.</a:t>
            </a:r>
          </a:p>
          <a:p>
            <a:pPr marL="342900" indent="-342900" algn="l">
              <a:buFont typeface="Arial" panose="020B0604020202020204" pitchFamily="34" charset="0"/>
              <a:buChar char="•"/>
            </a:pPr>
            <a:r>
              <a:rPr lang="en-US" sz="2400" dirty="0">
                <a:solidFill>
                  <a:schemeClr val="tx1"/>
                </a:solidFill>
              </a:rPr>
              <a:t>  Stolen vehicle detection and recovery could be significantly improved.</a:t>
            </a:r>
          </a:p>
          <a:p>
            <a:pPr marL="342900" indent="-342900" algn="l">
              <a:buFont typeface="Arial" panose="020B0604020202020204" pitchFamily="34" charset="0"/>
              <a:buChar char="•"/>
            </a:pPr>
            <a:r>
              <a:rPr lang="en-US" sz="2400" dirty="0">
                <a:solidFill>
                  <a:schemeClr val="tx1"/>
                </a:solidFill>
              </a:rPr>
              <a:t>  Traffic monitoring and management could be enhanced.</a:t>
            </a:r>
          </a:p>
          <a:p>
            <a:pPr marL="342900" indent="-342900" algn="l">
              <a:buFont typeface="Arial" panose="020B0604020202020204" pitchFamily="34" charset="0"/>
              <a:buChar char="•"/>
            </a:pPr>
            <a:r>
              <a:rPr lang="en-US" sz="2400" dirty="0">
                <a:solidFill>
                  <a:schemeClr val="tx1"/>
                </a:solidFill>
              </a:rPr>
              <a:t>   Reduction of blind spots in the </a:t>
            </a:r>
            <a:r>
              <a:rPr lang="en-US" sz="2400" dirty="0" err="1">
                <a:solidFill>
                  <a:schemeClr val="tx1"/>
                </a:solidFill>
              </a:rPr>
              <a:t>surviellance</a:t>
            </a:r>
            <a:endParaRPr lang="en-US" sz="2400" dirty="0">
              <a:solidFill>
                <a:schemeClr val="tx1"/>
              </a:solidFill>
            </a:endParaRPr>
          </a:p>
          <a:p>
            <a:pPr marL="571500" indent="-571500" algn="l">
              <a:buFont typeface="Wingdings" panose="05000000000000000000" pitchFamily="2" charset="2"/>
              <a:buChar char="Ø"/>
            </a:pPr>
            <a:endParaRPr lang="en-US" sz="2400" dirty="0">
              <a:solidFill>
                <a:schemeClr val="tx1"/>
              </a:solidFill>
            </a:endParaRPr>
          </a:p>
          <a:p>
            <a:pPr marL="571500" indent="-571500" algn="l">
              <a:buFont typeface="Wingdings" panose="05000000000000000000" pitchFamily="2" charset="2"/>
              <a:buChar char="Ø"/>
            </a:pPr>
            <a:endParaRPr lang="en-US" sz="2400" dirty="0">
              <a:solidFill>
                <a:schemeClr val="tx1"/>
              </a:solidFill>
            </a:endParaRPr>
          </a:p>
        </p:txBody>
      </p:sp>
    </p:spTree>
    <p:extLst>
      <p:ext uri="{BB962C8B-B14F-4D97-AF65-F5344CB8AC3E}">
        <p14:creationId xmlns:p14="http://schemas.microsoft.com/office/powerpoint/2010/main" val="4068108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87F5D4-7055-C3FF-3615-12D2278B875C}"/>
              </a:ext>
            </a:extLst>
          </p:cNvPr>
          <p:cNvSpPr txBox="1">
            <a:spLocks/>
          </p:cNvSpPr>
          <p:nvPr/>
        </p:nvSpPr>
        <p:spPr>
          <a:xfrm>
            <a:off x="2201761" y="811588"/>
            <a:ext cx="7788478" cy="1200092"/>
          </a:xfrm>
          <a:prstGeom prst="rect">
            <a:avLst/>
          </a:prstGeom>
          <a:noFill/>
          <a:ln>
            <a:solidFill>
              <a:schemeClr val="bg1"/>
            </a:solidFill>
          </a:ln>
        </p:spPr>
        <p:txBody>
          <a:bodyPr wrap="square">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solidFill>
              </a:rPr>
              <a:t>Future Plans </a:t>
            </a:r>
          </a:p>
        </p:txBody>
      </p:sp>
      <p:sp>
        <p:nvSpPr>
          <p:cNvPr id="2" name="Title 1">
            <a:extLst>
              <a:ext uri="{FF2B5EF4-FFF2-40B4-BE49-F238E27FC236}">
                <a16:creationId xmlns:a16="http://schemas.microsoft.com/office/drawing/2014/main" id="{FF039436-990E-7F27-EB4A-4D66539CDB6C}"/>
              </a:ext>
            </a:extLst>
          </p:cNvPr>
          <p:cNvSpPr txBox="1">
            <a:spLocks/>
          </p:cNvSpPr>
          <p:nvPr/>
        </p:nvSpPr>
        <p:spPr>
          <a:xfrm>
            <a:off x="806882" y="1879600"/>
            <a:ext cx="10145598" cy="4216400"/>
          </a:xfrm>
          <a:prstGeom prst="rect">
            <a:avLst/>
          </a:prstGeom>
          <a:noFill/>
          <a:ln>
            <a:solidFill>
              <a:schemeClr val="bg1"/>
            </a:solidFill>
          </a:ln>
        </p:spPr>
        <p:txBody>
          <a:bodyPr wrap="square">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Wingdings" panose="05000000000000000000" pitchFamily="2" charset="2"/>
              <a:buChar char="Ø"/>
            </a:pPr>
            <a:r>
              <a:rPr lang="en-US" sz="2400" dirty="0">
                <a:solidFill>
                  <a:schemeClr val="tx1"/>
                </a:solidFill>
              </a:rPr>
              <a:t>Data Analysis of High Crime Regions:</a:t>
            </a:r>
          </a:p>
          <a:p>
            <a:pPr algn="l"/>
            <a:r>
              <a:rPr lang="en-US" sz="2400" u="sng" dirty="0">
                <a:solidFill>
                  <a:schemeClr val="tx1"/>
                </a:solidFill>
              </a:rPr>
              <a:t>Focus areas:</a:t>
            </a:r>
          </a:p>
          <a:p>
            <a:pPr marL="571500" indent="-571500" algn="l">
              <a:buFont typeface="Wingdings" panose="05000000000000000000" pitchFamily="2" charset="2"/>
              <a:buChar char="§"/>
            </a:pPr>
            <a:r>
              <a:rPr lang="en-US" sz="2400" dirty="0">
                <a:solidFill>
                  <a:schemeClr val="tx1"/>
                </a:solidFill>
              </a:rPr>
              <a:t>Identifying socio-economic factors contributing to crime in specific regions.</a:t>
            </a:r>
          </a:p>
          <a:p>
            <a:pPr marL="571500" indent="-571500" algn="l">
              <a:buFont typeface="Wingdings" panose="05000000000000000000" pitchFamily="2" charset="2"/>
              <a:buChar char="§"/>
            </a:pPr>
            <a:r>
              <a:rPr lang="en-US" sz="2400" dirty="0">
                <a:solidFill>
                  <a:schemeClr val="tx1"/>
                </a:solidFill>
              </a:rPr>
              <a:t>Analyzing crime patterns and trends over time.</a:t>
            </a:r>
          </a:p>
          <a:p>
            <a:pPr marL="571500" indent="-571500" algn="l">
              <a:buFont typeface="Wingdings" panose="05000000000000000000" pitchFamily="2" charset="2"/>
              <a:buChar char="§"/>
            </a:pPr>
            <a:r>
              <a:rPr lang="en-US" sz="2400" dirty="0">
                <a:solidFill>
                  <a:schemeClr val="tx1"/>
                </a:solidFill>
              </a:rPr>
              <a:t>Assessing the effectiveness of existing crime prevention measures.</a:t>
            </a:r>
          </a:p>
          <a:p>
            <a:pPr marL="571500" indent="-571500" algn="l">
              <a:buFont typeface="Wingdings" panose="05000000000000000000" pitchFamily="2" charset="2"/>
              <a:buChar char="§"/>
            </a:pPr>
            <a:r>
              <a:rPr lang="en-US" sz="2400" dirty="0">
                <a:solidFill>
                  <a:schemeClr val="tx1"/>
                </a:solidFill>
              </a:rPr>
              <a:t>Potential applications:</a:t>
            </a:r>
          </a:p>
          <a:p>
            <a:pPr marL="571500" indent="-571500" algn="l">
              <a:buFont typeface="Wingdings" panose="05000000000000000000" pitchFamily="2" charset="2"/>
              <a:buChar char="§"/>
            </a:pPr>
            <a:r>
              <a:rPr lang="en-US" sz="2400" dirty="0">
                <a:solidFill>
                  <a:schemeClr val="tx1"/>
                </a:solidFill>
              </a:rPr>
              <a:t>Developing targeted interventions based on specific factors contributing to crime.</a:t>
            </a:r>
          </a:p>
          <a:p>
            <a:pPr marL="571500" indent="-571500" algn="l">
              <a:buFont typeface="Wingdings" panose="05000000000000000000" pitchFamily="2" charset="2"/>
              <a:buChar char="§"/>
            </a:pPr>
            <a:r>
              <a:rPr lang="en-US" sz="2400" dirty="0">
                <a:solidFill>
                  <a:schemeClr val="tx1"/>
                </a:solidFill>
              </a:rPr>
              <a:t>Allocating resources more effectively to address high-crime areas.</a:t>
            </a:r>
          </a:p>
          <a:p>
            <a:pPr marL="571500" indent="-571500" algn="l">
              <a:buFont typeface="Wingdings" panose="05000000000000000000" pitchFamily="2" charset="2"/>
              <a:buChar char="§"/>
            </a:pPr>
            <a:r>
              <a:rPr lang="en-US" sz="2400" dirty="0">
                <a:solidFill>
                  <a:schemeClr val="tx1"/>
                </a:solidFill>
              </a:rPr>
              <a:t>Evaluating and improving overall crime prevention strategies.</a:t>
            </a:r>
          </a:p>
        </p:txBody>
      </p:sp>
    </p:spTree>
    <p:extLst>
      <p:ext uri="{BB962C8B-B14F-4D97-AF65-F5344CB8AC3E}">
        <p14:creationId xmlns:p14="http://schemas.microsoft.com/office/powerpoint/2010/main" val="245502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87F5D4-7055-C3FF-3615-12D2278B875C}"/>
              </a:ext>
            </a:extLst>
          </p:cNvPr>
          <p:cNvSpPr txBox="1">
            <a:spLocks/>
          </p:cNvSpPr>
          <p:nvPr/>
        </p:nvSpPr>
        <p:spPr>
          <a:xfrm>
            <a:off x="2201761" y="811588"/>
            <a:ext cx="7788478" cy="1200092"/>
          </a:xfrm>
          <a:prstGeom prst="rect">
            <a:avLst/>
          </a:prstGeom>
          <a:noFill/>
          <a:ln>
            <a:solidFill>
              <a:schemeClr val="bg1"/>
            </a:solidFill>
          </a:ln>
        </p:spPr>
        <p:txBody>
          <a:bodyPr wrap="square">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solidFill>
              </a:rPr>
              <a:t>Future Plans </a:t>
            </a:r>
          </a:p>
        </p:txBody>
      </p:sp>
      <p:sp>
        <p:nvSpPr>
          <p:cNvPr id="2" name="Title 1">
            <a:extLst>
              <a:ext uri="{FF2B5EF4-FFF2-40B4-BE49-F238E27FC236}">
                <a16:creationId xmlns:a16="http://schemas.microsoft.com/office/drawing/2014/main" id="{FF039436-990E-7F27-EB4A-4D66539CDB6C}"/>
              </a:ext>
            </a:extLst>
          </p:cNvPr>
          <p:cNvSpPr txBox="1">
            <a:spLocks/>
          </p:cNvSpPr>
          <p:nvPr/>
        </p:nvSpPr>
        <p:spPr>
          <a:xfrm>
            <a:off x="806882" y="2011680"/>
            <a:ext cx="10145598" cy="3048000"/>
          </a:xfrm>
          <a:prstGeom prst="rect">
            <a:avLst/>
          </a:prstGeom>
          <a:noFill/>
          <a:ln>
            <a:solidFill>
              <a:schemeClr val="bg1"/>
            </a:solidFill>
          </a:ln>
        </p:spPr>
        <p:txBody>
          <a:bodyPr wrap="square">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Wingdings" panose="05000000000000000000" pitchFamily="2" charset="2"/>
              <a:buChar char="§"/>
            </a:pPr>
            <a:r>
              <a:rPr lang="en-US" sz="2400" dirty="0">
                <a:solidFill>
                  <a:schemeClr val="tx1"/>
                </a:solidFill>
              </a:rPr>
              <a:t>Collaboration with other stakeholders like government agencies, NGOs, and community leaders could be crucial for successful implementation.</a:t>
            </a:r>
          </a:p>
          <a:p>
            <a:pPr marL="571500" indent="-571500" algn="l">
              <a:buFont typeface="Wingdings" panose="05000000000000000000" pitchFamily="2" charset="2"/>
              <a:buChar char="§"/>
            </a:pPr>
            <a:r>
              <a:rPr lang="en-US" sz="2400" dirty="0">
                <a:solidFill>
                  <a:schemeClr val="tx1"/>
                </a:solidFill>
              </a:rPr>
              <a:t>Transparency and accountability in data usage and decision-making processes are essential to maintain public trust.</a:t>
            </a:r>
          </a:p>
          <a:p>
            <a:pPr marL="571500" indent="-571500" algn="l">
              <a:buFont typeface="Wingdings" panose="05000000000000000000" pitchFamily="2" charset="2"/>
              <a:buChar char="§"/>
            </a:pPr>
            <a:r>
              <a:rPr lang="en-US" sz="2400" dirty="0">
                <a:solidFill>
                  <a:schemeClr val="tx1"/>
                </a:solidFill>
              </a:rPr>
              <a:t>Continuous monitoring and evaluation of the project's progress and impact are necessary for ongoing improvement.</a:t>
            </a:r>
          </a:p>
        </p:txBody>
      </p:sp>
    </p:spTree>
    <p:extLst>
      <p:ext uri="{BB962C8B-B14F-4D97-AF65-F5344CB8AC3E}">
        <p14:creationId xmlns:p14="http://schemas.microsoft.com/office/powerpoint/2010/main" val="2490969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FD6C-F107-4EE6-8E27-97DD3D46093A}"/>
              </a:ext>
            </a:extLst>
          </p:cNvPr>
          <p:cNvSpPr>
            <a:spLocks noGrp="1"/>
          </p:cNvSpPr>
          <p:nvPr>
            <p:ph type="ctrTitle"/>
          </p:nvPr>
        </p:nvSpPr>
        <p:spPr>
          <a:xfrm>
            <a:off x="1611033" y="2940169"/>
            <a:ext cx="9144000" cy="1909763"/>
          </a:xfrm>
        </p:spPr>
        <p:txBody>
          <a:bodyPr/>
          <a:lstStyle/>
          <a:p>
            <a:r>
              <a:rPr lang="en-US" dirty="0">
                <a:solidFill>
                  <a:srgbClr val="FFC000"/>
                </a:solidFill>
                <a:latin typeface="French Script MT" panose="03020402040607040605" pitchFamily="66" charset="0"/>
              </a:rPr>
              <a:t>Thank You</a:t>
            </a:r>
            <a:endParaRPr lang="ru-RU" dirty="0">
              <a:solidFill>
                <a:srgbClr val="FFC000"/>
              </a:solidFill>
            </a:endParaRPr>
          </a:p>
        </p:txBody>
      </p:sp>
      <p:sp>
        <p:nvSpPr>
          <p:cNvPr id="3" name="Subtitle 2">
            <a:extLst>
              <a:ext uri="{FF2B5EF4-FFF2-40B4-BE49-F238E27FC236}">
                <a16:creationId xmlns:a16="http://schemas.microsoft.com/office/drawing/2014/main" id="{0EEB24E5-4563-4A09-9C4A-9E76BFD2FBE8}"/>
              </a:ext>
            </a:extLst>
          </p:cNvPr>
          <p:cNvSpPr>
            <a:spLocks noGrp="1"/>
          </p:cNvSpPr>
          <p:nvPr>
            <p:ph type="subTitle" idx="1"/>
          </p:nvPr>
        </p:nvSpPr>
        <p:spPr>
          <a:xfrm>
            <a:off x="1255059" y="4583452"/>
            <a:ext cx="9144000" cy="532959"/>
          </a:xfrm>
        </p:spPr>
        <p:txBody>
          <a:bodyPr>
            <a:normAutofit/>
          </a:bodyPr>
          <a:lstStyle/>
          <a:p>
            <a:r>
              <a:rPr lang="en-IN" sz="2400" dirty="0"/>
              <a:t>-TEAM CYBERKNIGHTS</a:t>
            </a:r>
            <a:endParaRPr lang="ru-RU" sz="2400" dirty="0"/>
          </a:p>
        </p:txBody>
      </p:sp>
      <p:sp>
        <p:nvSpPr>
          <p:cNvPr id="6" name="Text Placeholder 5">
            <a:extLst>
              <a:ext uri="{FF2B5EF4-FFF2-40B4-BE49-F238E27FC236}">
                <a16:creationId xmlns:a16="http://schemas.microsoft.com/office/drawing/2014/main" id="{EF3EDF1E-DCE6-4880-B9F5-C7A490D3BD93}"/>
              </a:ext>
            </a:extLst>
          </p:cNvPr>
          <p:cNvSpPr>
            <a:spLocks noGrp="1"/>
          </p:cNvSpPr>
          <p:nvPr>
            <p:ph type="body" sz="quarter" idx="13"/>
          </p:nvPr>
        </p:nvSpPr>
        <p:spPr>
          <a:xfrm>
            <a:off x="4613274" y="6133235"/>
            <a:ext cx="2965450" cy="484188"/>
          </a:xfrm>
        </p:spPr>
        <p:txBody>
          <a:bodyPr/>
          <a:lstStyle/>
          <a:p>
            <a:r>
              <a:rPr lang="en-US" dirty="0"/>
              <a:t>RGIPT- Jais</a:t>
            </a:r>
            <a:endParaRPr lang="ru-RU" dirty="0"/>
          </a:p>
        </p:txBody>
      </p:sp>
    </p:spTree>
    <p:extLst>
      <p:ext uri="{BB962C8B-B14F-4D97-AF65-F5344CB8AC3E}">
        <p14:creationId xmlns:p14="http://schemas.microsoft.com/office/powerpoint/2010/main" val="327064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1112521" y="1373327"/>
            <a:ext cx="3363974" cy="1433736"/>
          </a:xfrm>
          <a:noFill/>
          <a:ln>
            <a:solidFill>
              <a:schemeClr val="bg1"/>
            </a:solidFill>
          </a:ln>
        </p:spPr>
        <p:txBody>
          <a:bodyPr wrap="square">
            <a:normAutofit/>
          </a:bodyPr>
          <a:lstStyle/>
          <a:p>
            <a:r>
              <a:rPr lang="en-US" dirty="0">
                <a:solidFill>
                  <a:schemeClr val="tx1"/>
                </a:solidFill>
              </a:rPr>
              <a:t>PROBLEM?</a:t>
            </a:r>
          </a:p>
        </p:txBody>
      </p:sp>
      <p:pic>
        <p:nvPicPr>
          <p:cNvPr id="6" name="Picture 5">
            <a:extLst>
              <a:ext uri="{FF2B5EF4-FFF2-40B4-BE49-F238E27FC236}">
                <a16:creationId xmlns:a16="http://schemas.microsoft.com/office/drawing/2014/main" id="{16BEF3F4-37C7-DA02-361A-2DDC8290C931}"/>
              </a:ext>
            </a:extLst>
          </p:cNvPr>
          <p:cNvPicPr>
            <a:picLocks noChangeAspect="1"/>
          </p:cNvPicPr>
          <p:nvPr/>
        </p:nvPicPr>
        <p:blipFill>
          <a:blip r:embed="rId2"/>
          <a:stretch>
            <a:fillRect/>
          </a:stretch>
        </p:blipFill>
        <p:spPr>
          <a:xfrm>
            <a:off x="10960952" y="152007"/>
            <a:ext cx="896618" cy="896618"/>
          </a:xfrm>
          <a:prstGeom prst="rect">
            <a:avLst/>
          </a:prstGeom>
        </p:spPr>
      </p:pic>
      <p:sp>
        <p:nvSpPr>
          <p:cNvPr id="7" name="Footer Placeholder 6">
            <a:extLst>
              <a:ext uri="{FF2B5EF4-FFF2-40B4-BE49-F238E27FC236}">
                <a16:creationId xmlns:a16="http://schemas.microsoft.com/office/drawing/2014/main" id="{D6FADBF3-7D16-F515-30D2-A56DB5F5B242}"/>
              </a:ext>
            </a:extLst>
          </p:cNvPr>
          <p:cNvSpPr txBox="1"/>
          <p:nvPr/>
        </p:nvSpPr>
        <p:spPr>
          <a:xfrm>
            <a:off x="132741" y="6517524"/>
            <a:ext cx="4023364"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FFFFFF"/>
                </a:solidFill>
                <a:latin typeface="Biome"/>
                <a:ea typeface="Biome"/>
                <a:cs typeface="Biome"/>
                <a:sym typeface="Biome"/>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tx1"/>
                </a:solidFill>
                <a:effectLst/>
                <a:uLnTx/>
                <a:uFillTx/>
                <a:latin typeface="Biome"/>
                <a:cs typeface="Biome"/>
                <a:sym typeface="Biome"/>
              </a:rPr>
              <a:t>CYBERKNIGHTS</a:t>
            </a:r>
            <a:endParaRPr kumimoji="0" sz="1200" b="0" i="0" u="none" strike="noStrike" kern="0" cap="none" spc="0" normalizeH="0" baseline="0" noProof="0" dirty="0">
              <a:ln>
                <a:noFill/>
              </a:ln>
              <a:solidFill>
                <a:schemeClr val="tx1"/>
              </a:solidFill>
              <a:effectLst/>
              <a:uLnTx/>
              <a:uFillTx/>
              <a:latin typeface="Biome"/>
              <a:cs typeface="Biome"/>
              <a:sym typeface="Biome"/>
            </a:endParaRPr>
          </a:p>
        </p:txBody>
      </p:sp>
      <p:pic>
        <p:nvPicPr>
          <p:cNvPr id="10" name="Picture 9">
            <a:extLst>
              <a:ext uri="{FF2B5EF4-FFF2-40B4-BE49-F238E27FC236}">
                <a16:creationId xmlns:a16="http://schemas.microsoft.com/office/drawing/2014/main" id="{237395CF-D8FD-A5AF-F0BF-4A1DCFF952E3}"/>
              </a:ext>
            </a:extLst>
          </p:cNvPr>
          <p:cNvPicPr>
            <a:picLocks noChangeAspect="1"/>
          </p:cNvPicPr>
          <p:nvPr/>
        </p:nvPicPr>
        <p:blipFill>
          <a:blip r:embed="rId3"/>
          <a:stretch>
            <a:fillRect/>
          </a:stretch>
        </p:blipFill>
        <p:spPr>
          <a:xfrm>
            <a:off x="10559505" y="5206375"/>
            <a:ext cx="1472859" cy="1472859"/>
          </a:xfrm>
          <a:prstGeom prst="rect">
            <a:avLst/>
          </a:prstGeom>
        </p:spPr>
      </p:pic>
      <p:sp>
        <p:nvSpPr>
          <p:cNvPr id="3" name="TextBox 2">
            <a:extLst>
              <a:ext uri="{FF2B5EF4-FFF2-40B4-BE49-F238E27FC236}">
                <a16:creationId xmlns:a16="http://schemas.microsoft.com/office/drawing/2014/main" id="{80AED957-4CEE-94D5-7C45-A91BB518D3FF}"/>
              </a:ext>
            </a:extLst>
          </p:cNvPr>
          <p:cNvSpPr txBox="1"/>
          <p:nvPr/>
        </p:nvSpPr>
        <p:spPr>
          <a:xfrm>
            <a:off x="4487817" y="2827995"/>
            <a:ext cx="6670039" cy="2246769"/>
          </a:xfrm>
          <a:prstGeom prst="rect">
            <a:avLst/>
          </a:prstGeom>
          <a:noFill/>
        </p:spPr>
        <p:txBody>
          <a:bodyPr wrap="square" rtlCol="0">
            <a:spAutoFit/>
          </a:bodyPr>
          <a:lstStyle/>
          <a:p>
            <a:r>
              <a:rPr lang="en-IN" sz="2000" dirty="0"/>
              <a:t>Geo tagging for Privately Surveillance</a:t>
            </a:r>
          </a:p>
          <a:p>
            <a:endParaRPr lang="en-IN" sz="2000" dirty="0"/>
          </a:p>
          <a:p>
            <a:r>
              <a:rPr lang="en-IN" sz="2000" dirty="0"/>
              <a:t>-Utilizing the resources of privately owned cameras to enhance public security through mutual benefits.</a:t>
            </a:r>
          </a:p>
          <a:p>
            <a:pPr marL="285750" indent="-285750">
              <a:buFont typeface="Wingdings" panose="05000000000000000000" pitchFamily="2" charset="2"/>
              <a:buChar char="v"/>
            </a:pPr>
            <a:endParaRPr lang="en-IN" sz="2000" dirty="0"/>
          </a:p>
          <a:p>
            <a:endParaRPr lang="en-IN" sz="2000" dirty="0"/>
          </a:p>
          <a:p>
            <a:endParaRPr lang="en-IN" sz="2000" dirty="0"/>
          </a:p>
        </p:txBody>
      </p:sp>
    </p:spTree>
    <p:extLst>
      <p:ext uri="{BB962C8B-B14F-4D97-AF65-F5344CB8AC3E}">
        <p14:creationId xmlns:p14="http://schemas.microsoft.com/office/powerpoint/2010/main" val="3444385762"/>
      </p:ext>
    </p:extLst>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548640" y="617132"/>
            <a:ext cx="6065520" cy="892607"/>
          </a:xfrm>
          <a:noFill/>
          <a:ln>
            <a:solidFill>
              <a:schemeClr val="bg1"/>
            </a:solidFill>
          </a:ln>
        </p:spPr>
        <p:txBody>
          <a:bodyPr wrap="square">
            <a:normAutofit/>
          </a:bodyPr>
          <a:lstStyle/>
          <a:p>
            <a:r>
              <a:rPr dirty="0" lang="en-US">
                <a:solidFill>
                  <a:schemeClr val="tx1"/>
                </a:solidFill>
              </a:rPr>
              <a:t>PROJECT FLOW</a:t>
            </a:r>
          </a:p>
        </p:txBody>
      </p:sp>
      <p:graphicFrame>
        <p:nvGraphicFramePr>
          <p:cNvPr descr="SmartArt Timeline graphic placeholder" id="17" name="Content Placeholder 2">
            <a:extLst>
              <a:ext uri="{FF2B5EF4-FFF2-40B4-BE49-F238E27FC236}">
                <a16:creationId xmlns:a16="http://schemas.microsoft.com/office/drawing/2014/main" id="{662D6D54-7197-47D2-9945-0EBFD0CAFE16}"/>
              </a:ext>
            </a:extLst>
          </p:cNvPr>
          <p:cNvGraphicFramePr/>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cs="rId5" r:dm="rId2" r:lo="rId3" r:qs="rId4"/>
          </a:graphicData>
        </a:graphic>
      </p:graphicFrame>
      <p:pic>
        <p:nvPicPr>
          <p:cNvPr id="4" name="Picture 3">
            <a:extLst>
              <a:ext uri="{FF2B5EF4-FFF2-40B4-BE49-F238E27FC236}">
                <a16:creationId xmlns:a16="http://schemas.microsoft.com/office/drawing/2014/main" id="{E0420FD8-E43D-1D9F-59B7-29BE2B015E4F}"/>
              </a:ext>
            </a:extLst>
          </p:cNvPr>
          <p:cNvPicPr>
            <a:picLocks noChangeAspect="1"/>
          </p:cNvPicPr>
          <p:nvPr/>
        </p:nvPicPr>
        <p:blipFill rotWithShape="1">
          <a:blip r:embed="rId7"/>
          <a:srcRect t="136"/>
          <a:stretch/>
        </p:blipFill>
        <p:spPr>
          <a:xfrm>
            <a:off x="0" y="1652631"/>
            <a:ext cx="12192000" cy="5205369"/>
          </a:xfrm>
          <a:prstGeom prst="rect">
            <a:avLst/>
          </a:prstGeom>
        </p:spPr>
      </p:pic>
      <p:pic>
        <p:nvPicPr>
          <p:cNvPr id="6" name="Picture 5">
            <a:extLst>
              <a:ext uri="{FF2B5EF4-FFF2-40B4-BE49-F238E27FC236}">
                <a16:creationId xmlns:a16="http://schemas.microsoft.com/office/drawing/2014/main" id="{16BEF3F4-37C7-DA02-361A-2DDC8290C931}"/>
              </a:ext>
            </a:extLst>
          </p:cNvPr>
          <p:cNvPicPr>
            <a:picLocks noChangeAspect="1"/>
          </p:cNvPicPr>
          <p:nvPr/>
        </p:nvPicPr>
        <p:blipFill>
          <a:blip r:embed="rId8"/>
          <a:stretch>
            <a:fillRect/>
          </a:stretch>
        </p:blipFill>
        <p:spPr>
          <a:xfrm>
            <a:off x="10960952" y="152007"/>
            <a:ext cx="896618" cy="896618"/>
          </a:xfrm>
          <a:prstGeom prst="rect">
            <a:avLst/>
          </a:prstGeom>
        </p:spPr>
      </p:pic>
      <p:sp>
        <p:nvSpPr>
          <p:cNvPr id="7" name="Footer Placeholder 6">
            <a:extLst>
              <a:ext uri="{FF2B5EF4-FFF2-40B4-BE49-F238E27FC236}">
                <a16:creationId xmlns:a16="http://schemas.microsoft.com/office/drawing/2014/main" id="{D6FADBF3-7D16-F515-30D2-A56DB5F5B242}"/>
              </a:ext>
            </a:extLst>
          </p:cNvPr>
          <p:cNvSpPr txBox="1"/>
          <p:nvPr/>
        </p:nvSpPr>
        <p:spPr>
          <a:xfrm>
            <a:off x="132741" y="6517524"/>
            <a:ext cx="4023364" cy="276995"/>
          </a:xfrm>
          <a:prstGeom prst="rect">
            <a:avLst/>
          </a:prstGeom>
          <a:ln w="12700">
            <a:miter lim="400000"/>
          </a:ln>
          <a:extLst>
            <a:ext uri="{C572A759-6A51-4108-AA02-DFA0A04FC94B}">
              <ma14:wrappingTextBoxFlag xmlns:ma14="http://schemas.microsoft.com/office/mac/drawingml/2011/main" xmlns="" xmlns:a14="http://schemas.microsoft.com/office/drawing/2010/main" xmlns:m="http://schemas.openxmlformats.org/officeDocument/2006/math" val="1"/>
            </a:ext>
          </a:extLst>
        </p:spPr>
        <p:txBody>
          <a:bodyPr anchor="ctr" bIns="45718" lIns="45718" rIns="45718" tIns="45718">
            <a:spAutoFit/>
          </a:bodyPr>
          <a:lstStyle>
            <a:lvl1pPr>
              <a:defRPr sz="1200">
                <a:solidFill>
                  <a:srgbClr val="FFFFFF"/>
                </a:solidFill>
                <a:latin typeface="Biome"/>
                <a:ea typeface="Biome"/>
                <a:cs typeface="Biome"/>
                <a:sym typeface="Biome"/>
              </a:defRPr>
            </a:lvl1pPr>
          </a:lstStyle>
          <a:p>
            <a:pPr algn="l" defTabSz="914400" eaLnBrk="1" fontAlgn="auto" hangingPunct="0" indent="0" latinLnBrk="0" lvl="0" marL="0" marR="0" rtl="0">
              <a:lnSpc>
                <a:spcPct val="100000"/>
              </a:lnSpc>
              <a:spcBef>
                <a:spcPts val="0"/>
              </a:spcBef>
              <a:spcAft>
                <a:spcPts val="0"/>
              </a:spcAft>
              <a:buClrTx/>
              <a:buSzTx/>
              <a:buFontTx/>
              <a:buNone/>
              <a:tabLst/>
              <a:defRPr/>
            </a:pPr>
            <a:r>
              <a:rPr b="0" baseline="0" cap="none" dirty="0" i="0" kern="0" kumimoji="0" lang="en-US" noProof="0" normalizeH="0" spc="0" strike="noStrike" sz="1200" u="none">
                <a:ln>
                  <a:noFill/>
                </a:ln>
                <a:solidFill>
                  <a:schemeClr val="tx1"/>
                </a:solidFill>
                <a:effectLst/>
                <a:uLnTx/>
                <a:uFillTx/>
                <a:latin typeface="Biome"/>
                <a:cs typeface="Biome"/>
                <a:sym typeface="Biome"/>
              </a:rPr>
              <a:t>CYBERKNIGHTS</a:t>
            </a:r>
            <a:endParaRPr b="0" baseline="0" cap="none" dirty="0" i="0" kern="0" kumimoji="0" noProof="0" normalizeH="0" spc="0" strike="noStrike" sz="1200" u="none">
              <a:ln>
                <a:noFill/>
              </a:ln>
              <a:solidFill>
                <a:schemeClr val="tx1"/>
              </a:solidFill>
              <a:effectLst/>
              <a:uLnTx/>
              <a:uFillTx/>
              <a:latin typeface="Biome"/>
              <a:cs typeface="Biome"/>
              <a:sym typeface="Biome"/>
            </a:endParaRPr>
          </a:p>
        </p:txBody>
      </p:sp>
      <p:pic>
        <p:nvPicPr>
          <p:cNvPr id="10" name="Picture 9">
            <a:extLst>
              <a:ext uri="{FF2B5EF4-FFF2-40B4-BE49-F238E27FC236}">
                <a16:creationId xmlns:a16="http://schemas.microsoft.com/office/drawing/2014/main" id="{237395CF-D8FD-A5AF-F0BF-4A1DCFF952E3}"/>
              </a:ext>
            </a:extLst>
          </p:cNvPr>
          <p:cNvPicPr>
            <a:picLocks noChangeAspect="1"/>
          </p:cNvPicPr>
          <p:nvPr/>
        </p:nvPicPr>
        <p:blipFill>
          <a:blip r:embed="rId9"/>
          <a:stretch>
            <a:fillRect/>
          </a:stretch>
        </p:blipFill>
        <p:spPr>
          <a:xfrm>
            <a:off x="10559505" y="5206375"/>
            <a:ext cx="1472859" cy="1472859"/>
          </a:xfrm>
          <a:prstGeom prst="rect">
            <a:avLst/>
          </a:prstGeom>
        </p:spPr>
      </p:pic>
    </p:spTree>
    <p:extLst>
      <p:ext uri="{BB962C8B-B14F-4D97-AF65-F5344CB8AC3E}">
        <p14:creationId xmlns:p14="http://schemas.microsoft.com/office/powerpoint/2010/main" val="304246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573202" y="324375"/>
            <a:ext cx="4583618" cy="1200092"/>
          </a:xfrm>
          <a:noFill/>
          <a:ln>
            <a:solidFill>
              <a:schemeClr val="bg1"/>
            </a:solidFill>
          </a:ln>
        </p:spPr>
        <p:txBody>
          <a:bodyPr wrap="square">
            <a:noAutofit/>
          </a:bodyPr>
          <a:lstStyle/>
          <a:p>
            <a:r>
              <a:rPr lang="en-US" sz="3600" dirty="0">
                <a:solidFill>
                  <a:schemeClr val="tx1"/>
                </a:solidFill>
              </a:rPr>
              <a:t>CAMERA INFRASTRUCTURE</a:t>
            </a:r>
            <a:br>
              <a:rPr lang="en-US" sz="3600" dirty="0">
                <a:solidFill>
                  <a:schemeClr val="tx1"/>
                </a:solidFill>
              </a:rPr>
            </a:br>
            <a:endParaRPr lang="en-US" sz="3600" dirty="0">
              <a:solidFill>
                <a:schemeClr val="tx1"/>
              </a:solidFill>
            </a:endParaRPr>
          </a:p>
        </p:txBody>
      </p:sp>
      <p:graphicFrame>
        <p:nvGraphicFramePr>
          <p:cNvPr id="17" name="Content Placeholder 2" descr="SmartArt Timeline graphic placeholder">
            <a:extLst>
              <a:ext uri="{FF2B5EF4-FFF2-40B4-BE49-F238E27FC236}">
                <a16:creationId xmlns:a16="http://schemas.microsoft.com/office/drawing/2014/main" id="{662D6D54-7197-47D2-9945-0EBFD0CAFE16}"/>
              </a:ext>
            </a:extLst>
          </p:cNvPr>
          <p:cNvGraphicFramePr/>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F23764D-4930-A4C6-EDC4-99A7E9D6AF06}"/>
              </a:ext>
            </a:extLst>
          </p:cNvPr>
          <p:cNvPicPr>
            <a:picLocks noChangeAspect="1"/>
          </p:cNvPicPr>
          <p:nvPr/>
        </p:nvPicPr>
        <p:blipFill>
          <a:blip r:embed="rId7"/>
          <a:stretch>
            <a:fillRect/>
          </a:stretch>
        </p:blipFill>
        <p:spPr>
          <a:xfrm>
            <a:off x="4753711" y="148305"/>
            <a:ext cx="5989839" cy="6561389"/>
          </a:xfrm>
          <a:prstGeom prst="rect">
            <a:avLst/>
          </a:prstGeom>
        </p:spPr>
      </p:pic>
      <p:sp>
        <p:nvSpPr>
          <p:cNvPr id="6" name="Subtitle 2">
            <a:extLst>
              <a:ext uri="{FF2B5EF4-FFF2-40B4-BE49-F238E27FC236}">
                <a16:creationId xmlns:a16="http://schemas.microsoft.com/office/drawing/2014/main" id="{431FF1EB-83AC-86C8-1839-8F4B2A7556BD}"/>
              </a:ext>
            </a:extLst>
          </p:cNvPr>
          <p:cNvSpPr txBox="1">
            <a:spLocks/>
          </p:cNvSpPr>
          <p:nvPr/>
        </p:nvSpPr>
        <p:spPr>
          <a:xfrm>
            <a:off x="608407" y="4538854"/>
            <a:ext cx="3557724" cy="89260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400" b="1" dirty="0">
                <a:solidFill>
                  <a:srgbClr val="00B0F0"/>
                </a:solidFill>
              </a:rPr>
              <a:t>IP CAMERAS</a:t>
            </a:r>
          </a:p>
        </p:txBody>
      </p:sp>
      <p:sp>
        <p:nvSpPr>
          <p:cNvPr id="7" name="Subtitle 2">
            <a:extLst>
              <a:ext uri="{FF2B5EF4-FFF2-40B4-BE49-F238E27FC236}">
                <a16:creationId xmlns:a16="http://schemas.microsoft.com/office/drawing/2014/main" id="{52FD9017-CB9A-B3CA-42E8-F4BC62F308E6}"/>
              </a:ext>
            </a:extLst>
          </p:cNvPr>
          <p:cNvSpPr txBox="1">
            <a:spLocks/>
          </p:cNvSpPr>
          <p:nvPr/>
        </p:nvSpPr>
        <p:spPr>
          <a:xfrm>
            <a:off x="705282" y="2589719"/>
            <a:ext cx="3363974" cy="5225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b="1" dirty="0">
                <a:solidFill>
                  <a:srgbClr val="00B0F0"/>
                </a:solidFill>
              </a:rPr>
              <a:t>DVR &amp; NVR Cameras</a:t>
            </a:r>
          </a:p>
        </p:txBody>
      </p:sp>
      <p:cxnSp>
        <p:nvCxnSpPr>
          <p:cNvPr id="9" name="Straight Arrow Connector 8">
            <a:extLst>
              <a:ext uri="{FF2B5EF4-FFF2-40B4-BE49-F238E27FC236}">
                <a16:creationId xmlns:a16="http://schemas.microsoft.com/office/drawing/2014/main" id="{DE1FFF6D-40F5-7902-1064-052ABF623837}"/>
              </a:ext>
            </a:extLst>
          </p:cNvPr>
          <p:cNvCxnSpPr>
            <a:cxnSpLocks/>
            <a:stCxn id="7" idx="2"/>
            <a:endCxn id="6" idx="0"/>
          </p:cNvCxnSpPr>
          <p:nvPr/>
        </p:nvCxnSpPr>
        <p:spPr>
          <a:xfrm>
            <a:off x="2387269" y="3112316"/>
            <a:ext cx="0" cy="142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6">
            <a:extLst>
              <a:ext uri="{FF2B5EF4-FFF2-40B4-BE49-F238E27FC236}">
                <a16:creationId xmlns:a16="http://schemas.microsoft.com/office/drawing/2014/main" id="{0DA8BF01-5D40-D4FE-CC0C-D6D6275ADAC7}"/>
              </a:ext>
            </a:extLst>
          </p:cNvPr>
          <p:cNvSpPr txBox="1"/>
          <p:nvPr/>
        </p:nvSpPr>
        <p:spPr>
          <a:xfrm>
            <a:off x="132741" y="6517524"/>
            <a:ext cx="4023364"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FFFFFF"/>
                </a:solidFill>
                <a:latin typeface="Biome"/>
                <a:ea typeface="Biome"/>
                <a:cs typeface="Biome"/>
                <a:sym typeface="Biome"/>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Biome"/>
                <a:cs typeface="Biome"/>
                <a:sym typeface="Biome"/>
              </a:rPr>
              <a:t>CYBERKNIGHTS</a:t>
            </a:r>
            <a:endParaRPr kumimoji="0" sz="1200" b="0" i="0" u="none" strike="noStrike" kern="0" cap="none" spc="0" normalizeH="0" baseline="0" noProof="0" dirty="0">
              <a:ln>
                <a:noFill/>
              </a:ln>
              <a:solidFill>
                <a:srgbClr val="FFFFFF"/>
              </a:solidFill>
              <a:effectLst/>
              <a:uLnTx/>
              <a:uFillTx/>
              <a:latin typeface="Biome"/>
              <a:cs typeface="Biome"/>
              <a:sym typeface="Biome"/>
            </a:endParaRPr>
          </a:p>
        </p:txBody>
      </p:sp>
    </p:spTree>
    <p:extLst>
      <p:ext uri="{BB962C8B-B14F-4D97-AF65-F5344CB8AC3E}">
        <p14:creationId xmlns:p14="http://schemas.microsoft.com/office/powerpoint/2010/main" val="427102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436694" y="265074"/>
            <a:ext cx="3086682" cy="984885"/>
          </a:xfrm>
          <a:noFill/>
          <a:ln>
            <a:solidFill>
              <a:schemeClr val="bg1"/>
            </a:solidFill>
          </a:ln>
        </p:spPr>
        <p:txBody>
          <a:bodyPr wrap="square">
            <a:normAutofit fontScale="90000"/>
          </a:bodyPr>
          <a:lstStyle/>
          <a:p>
            <a:br>
              <a:rPr lang="en-US" dirty="0">
                <a:solidFill>
                  <a:schemeClr val="bg1"/>
                </a:solidFill>
              </a:rPr>
            </a:br>
            <a:r>
              <a:rPr lang="en-US" dirty="0">
                <a:solidFill>
                  <a:schemeClr val="bg1"/>
                </a:solidFill>
              </a:rPr>
              <a:t>REGISTRATION PHASE</a:t>
            </a:r>
            <a:br>
              <a:rPr lang="en-US" dirty="0">
                <a:solidFill>
                  <a:schemeClr val="bg1"/>
                </a:solidFill>
              </a:rPr>
            </a:br>
            <a:endParaRPr lang="en-US" dirty="0">
              <a:solidFill>
                <a:schemeClr val="bg1"/>
              </a:solidFill>
            </a:endParaRPr>
          </a:p>
        </p:txBody>
      </p:sp>
      <p:sp>
        <p:nvSpPr>
          <p:cNvPr id="7" name="Footer Placeholder 6">
            <a:extLst>
              <a:ext uri="{FF2B5EF4-FFF2-40B4-BE49-F238E27FC236}">
                <a16:creationId xmlns:a16="http://schemas.microsoft.com/office/drawing/2014/main" id="{7FD31F82-9E0C-BF99-196B-F4DEB65C50F8}"/>
              </a:ext>
            </a:extLst>
          </p:cNvPr>
          <p:cNvSpPr txBox="1"/>
          <p:nvPr/>
        </p:nvSpPr>
        <p:spPr>
          <a:xfrm>
            <a:off x="132741" y="6517524"/>
            <a:ext cx="4023364"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FFFFFF"/>
                </a:solidFill>
                <a:latin typeface="Biome"/>
                <a:ea typeface="Biome"/>
                <a:cs typeface="Biome"/>
                <a:sym typeface="Biome"/>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Biome"/>
                <a:cs typeface="Biome"/>
                <a:sym typeface="Biome"/>
              </a:rPr>
              <a:t>CYBERKNIGHTS</a:t>
            </a:r>
            <a:endParaRPr kumimoji="0" sz="1200" b="0" i="0" u="none" strike="noStrike" kern="0" cap="none" spc="0" normalizeH="0" baseline="0" noProof="0" dirty="0">
              <a:ln>
                <a:noFill/>
              </a:ln>
              <a:solidFill>
                <a:srgbClr val="FFFFFF"/>
              </a:solidFill>
              <a:effectLst/>
              <a:uLnTx/>
              <a:uFillTx/>
              <a:latin typeface="Biome"/>
              <a:cs typeface="Biome"/>
              <a:sym typeface="Biome"/>
            </a:endParaRPr>
          </a:p>
        </p:txBody>
      </p:sp>
      <p:pic>
        <p:nvPicPr>
          <p:cNvPr id="5" name="Picture 4">
            <a:extLst>
              <a:ext uri="{FF2B5EF4-FFF2-40B4-BE49-F238E27FC236}">
                <a16:creationId xmlns:a16="http://schemas.microsoft.com/office/drawing/2014/main" id="{59D23C36-F42D-6C02-352A-B1FABB0D8488}"/>
              </a:ext>
            </a:extLst>
          </p:cNvPr>
          <p:cNvPicPr>
            <a:picLocks noChangeAspect="1"/>
          </p:cNvPicPr>
          <p:nvPr/>
        </p:nvPicPr>
        <p:blipFill>
          <a:blip r:embed="rId2"/>
          <a:stretch>
            <a:fillRect/>
          </a:stretch>
        </p:blipFill>
        <p:spPr>
          <a:xfrm>
            <a:off x="4592799" y="182881"/>
            <a:ext cx="7276984" cy="6531428"/>
          </a:xfrm>
          <a:prstGeom prst="rect">
            <a:avLst/>
          </a:prstGeom>
        </p:spPr>
      </p:pic>
      <p:sp>
        <p:nvSpPr>
          <p:cNvPr id="8" name="Rectangle: Rounded Corners 7">
            <a:extLst>
              <a:ext uri="{FF2B5EF4-FFF2-40B4-BE49-F238E27FC236}">
                <a16:creationId xmlns:a16="http://schemas.microsoft.com/office/drawing/2014/main" id="{C120799A-69C5-69F1-D770-83F285437333}"/>
              </a:ext>
            </a:extLst>
          </p:cNvPr>
          <p:cNvSpPr/>
          <p:nvPr/>
        </p:nvSpPr>
        <p:spPr>
          <a:xfrm>
            <a:off x="10315739" y="4051882"/>
            <a:ext cx="975360" cy="409303"/>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C1233DB-8114-11BF-CBDE-8FCE5479B550}"/>
              </a:ext>
            </a:extLst>
          </p:cNvPr>
          <p:cNvSpPr txBox="1"/>
          <p:nvPr/>
        </p:nvSpPr>
        <p:spPr>
          <a:xfrm>
            <a:off x="10110655" y="3718560"/>
            <a:ext cx="1298304" cy="276999"/>
          </a:xfrm>
          <a:prstGeom prst="rect">
            <a:avLst/>
          </a:prstGeom>
          <a:noFill/>
        </p:spPr>
        <p:txBody>
          <a:bodyPr wrap="none" rtlCol="0">
            <a:spAutoFit/>
          </a:bodyPr>
          <a:lstStyle/>
          <a:p>
            <a:r>
              <a:rPr lang="en-IN" sz="1200" dirty="0"/>
              <a:t>Field of view FOV</a:t>
            </a:r>
          </a:p>
        </p:txBody>
      </p:sp>
      <p:sp>
        <p:nvSpPr>
          <p:cNvPr id="3" name="Subtitle 2">
            <a:extLst>
              <a:ext uri="{FF2B5EF4-FFF2-40B4-BE49-F238E27FC236}">
                <a16:creationId xmlns:a16="http://schemas.microsoft.com/office/drawing/2014/main" id="{3142618F-0D17-6F9A-DCCE-3950AC9C6CC2}"/>
              </a:ext>
            </a:extLst>
          </p:cNvPr>
          <p:cNvSpPr txBox="1">
            <a:spLocks/>
          </p:cNvSpPr>
          <p:nvPr/>
        </p:nvSpPr>
        <p:spPr>
          <a:xfrm>
            <a:off x="900900" y="1426849"/>
            <a:ext cx="3559339" cy="38461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b="1" u="sng" dirty="0">
                <a:solidFill>
                  <a:srgbClr val="0070C0"/>
                </a:solidFill>
              </a:rPr>
              <a:t>Implement GPS tagging for each camera</a:t>
            </a:r>
          </a:p>
          <a:p>
            <a:pPr marL="0" indent="0">
              <a:buNone/>
            </a:pPr>
            <a:r>
              <a:rPr lang="en-US" sz="2400" u="sng" dirty="0">
                <a:solidFill>
                  <a:srgbClr val="0070C0"/>
                </a:solidFill>
              </a:rPr>
              <a:t> </a:t>
            </a:r>
          </a:p>
          <a:p>
            <a:pPr marL="0" indent="0">
              <a:buNone/>
            </a:pPr>
            <a:r>
              <a:rPr lang="en-US" sz="2400" dirty="0">
                <a:solidFill>
                  <a:srgbClr val="0070C0"/>
                </a:solidFill>
              </a:rPr>
              <a:t>By linking their external (static) IP with the location coordinates for precise location information. </a:t>
            </a:r>
          </a:p>
          <a:p>
            <a:pPr marL="0" indent="0">
              <a:buNone/>
            </a:pPr>
            <a:endParaRPr lang="en-US" sz="2400" dirty="0">
              <a:solidFill>
                <a:srgbClr val="0070C0"/>
              </a:solidFill>
            </a:endParaRPr>
          </a:p>
          <a:p>
            <a:pPr marL="0" indent="0">
              <a:buNone/>
            </a:pPr>
            <a:r>
              <a:rPr lang="en-US" sz="2400" dirty="0">
                <a:solidFill>
                  <a:srgbClr val="0070C0"/>
                </a:solidFill>
              </a:rPr>
              <a:t>Using ONVIF (Open Network Video Interface Forum). </a:t>
            </a:r>
            <a:endParaRPr lang="en-US" sz="2400" b="1" dirty="0">
              <a:solidFill>
                <a:srgbClr val="0070C0"/>
              </a:solidFill>
            </a:endParaRPr>
          </a:p>
        </p:txBody>
      </p:sp>
    </p:spTree>
    <p:extLst>
      <p:ext uri="{BB962C8B-B14F-4D97-AF65-F5344CB8AC3E}">
        <p14:creationId xmlns:p14="http://schemas.microsoft.com/office/powerpoint/2010/main" val="89463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D0E1EA-716D-F0B5-4F77-9CFE46224B0B}"/>
              </a:ext>
            </a:extLst>
          </p:cNvPr>
          <p:cNvPicPr>
            <a:picLocks noChangeAspect="1"/>
          </p:cNvPicPr>
          <p:nvPr/>
        </p:nvPicPr>
        <p:blipFill>
          <a:blip r:embed="rId2"/>
          <a:stretch>
            <a:fillRect/>
          </a:stretch>
        </p:blipFill>
        <p:spPr>
          <a:xfrm>
            <a:off x="347861" y="253770"/>
            <a:ext cx="4439291" cy="5915025"/>
          </a:xfrm>
          <a:prstGeom prst="rect">
            <a:avLst/>
          </a:prstGeom>
        </p:spPr>
      </p:pic>
      <p:pic>
        <p:nvPicPr>
          <p:cNvPr id="3" name="Picture 2">
            <a:extLst>
              <a:ext uri="{FF2B5EF4-FFF2-40B4-BE49-F238E27FC236}">
                <a16:creationId xmlns:a16="http://schemas.microsoft.com/office/drawing/2014/main" id="{402F0514-D3E0-B5F0-5236-A3740836E2B4}"/>
              </a:ext>
            </a:extLst>
          </p:cNvPr>
          <p:cNvPicPr>
            <a:picLocks noChangeAspect="1"/>
          </p:cNvPicPr>
          <p:nvPr/>
        </p:nvPicPr>
        <p:blipFill>
          <a:blip r:embed="rId3"/>
          <a:stretch>
            <a:fillRect/>
          </a:stretch>
        </p:blipFill>
        <p:spPr>
          <a:xfrm>
            <a:off x="5432613" y="253770"/>
            <a:ext cx="6252794" cy="6105525"/>
          </a:xfrm>
          <a:prstGeom prst="rect">
            <a:avLst/>
          </a:prstGeom>
        </p:spPr>
      </p:pic>
      <p:sp>
        <p:nvSpPr>
          <p:cNvPr id="2" name="Subtitle 2">
            <a:extLst>
              <a:ext uri="{FF2B5EF4-FFF2-40B4-BE49-F238E27FC236}">
                <a16:creationId xmlns:a16="http://schemas.microsoft.com/office/drawing/2014/main" id="{10542695-D4A5-2E31-9852-0373DF9B03EF}"/>
              </a:ext>
            </a:extLst>
          </p:cNvPr>
          <p:cNvSpPr txBox="1">
            <a:spLocks/>
          </p:cNvSpPr>
          <p:nvPr/>
        </p:nvSpPr>
        <p:spPr>
          <a:xfrm>
            <a:off x="4990416" y="717291"/>
            <a:ext cx="3363974" cy="5225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b="1" u="sng" dirty="0">
                <a:solidFill>
                  <a:srgbClr val="00B0F0"/>
                </a:solidFill>
              </a:rPr>
              <a:t>ARCHITECTURE</a:t>
            </a:r>
          </a:p>
        </p:txBody>
      </p:sp>
    </p:spTree>
    <p:extLst>
      <p:ext uri="{BB962C8B-B14F-4D97-AF65-F5344CB8AC3E}">
        <p14:creationId xmlns:p14="http://schemas.microsoft.com/office/powerpoint/2010/main" val="70885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522C98-6EDD-EF1C-3EC1-9BB915A61EC8}"/>
              </a:ext>
            </a:extLst>
          </p:cNvPr>
          <p:cNvPicPr>
            <a:picLocks noChangeAspect="1"/>
          </p:cNvPicPr>
          <p:nvPr/>
        </p:nvPicPr>
        <p:blipFill>
          <a:blip r:embed="rId2"/>
          <a:stretch>
            <a:fillRect/>
          </a:stretch>
        </p:blipFill>
        <p:spPr>
          <a:xfrm>
            <a:off x="3185720" y="209550"/>
            <a:ext cx="7629525" cy="6438900"/>
          </a:xfrm>
          <a:prstGeom prst="rect">
            <a:avLst/>
          </a:prstGeom>
        </p:spPr>
      </p:pic>
      <p:cxnSp>
        <p:nvCxnSpPr>
          <p:cNvPr id="6" name="Straight Connector 5">
            <a:extLst>
              <a:ext uri="{FF2B5EF4-FFF2-40B4-BE49-F238E27FC236}">
                <a16:creationId xmlns:a16="http://schemas.microsoft.com/office/drawing/2014/main" id="{497D41A8-4A77-4EAE-E71A-899ED7CB047A}"/>
              </a:ext>
            </a:extLst>
          </p:cNvPr>
          <p:cNvCxnSpPr/>
          <p:nvPr/>
        </p:nvCxnSpPr>
        <p:spPr>
          <a:xfrm flipH="1">
            <a:off x="4025153" y="1577788"/>
            <a:ext cx="1757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79554EB-C63E-AF3F-D30D-148534E168D4}"/>
              </a:ext>
            </a:extLst>
          </p:cNvPr>
          <p:cNvCxnSpPr/>
          <p:nvPr/>
        </p:nvCxnSpPr>
        <p:spPr>
          <a:xfrm>
            <a:off x="4025153" y="1595718"/>
            <a:ext cx="0" cy="1030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6561EA1-2FD3-8D35-B053-38E33CAB90BA}"/>
              </a:ext>
            </a:extLst>
          </p:cNvPr>
          <p:cNvCxnSpPr>
            <a:cxnSpLocks/>
          </p:cNvCxnSpPr>
          <p:nvPr/>
        </p:nvCxnSpPr>
        <p:spPr>
          <a:xfrm flipH="1">
            <a:off x="8812307" y="1622608"/>
            <a:ext cx="13357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6382B83-E9D8-A98E-3A17-7606C7758A78}"/>
              </a:ext>
            </a:extLst>
          </p:cNvPr>
          <p:cNvCxnSpPr>
            <a:cxnSpLocks/>
          </p:cNvCxnSpPr>
          <p:nvPr/>
        </p:nvCxnSpPr>
        <p:spPr>
          <a:xfrm>
            <a:off x="10148045" y="1622608"/>
            <a:ext cx="0" cy="1120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BD52F319-71FF-2C06-4439-CFE263A6D43B}"/>
              </a:ext>
            </a:extLst>
          </p:cNvPr>
          <p:cNvSpPr txBox="1">
            <a:spLocks/>
          </p:cNvSpPr>
          <p:nvPr/>
        </p:nvSpPr>
        <p:spPr>
          <a:xfrm>
            <a:off x="488578" y="736236"/>
            <a:ext cx="3363974" cy="570818"/>
          </a:xfrm>
          <a:prstGeom prst="rect">
            <a:avLst/>
          </a:prstGeom>
          <a:noFill/>
          <a:ln>
            <a:solidFill>
              <a:schemeClr val="bg1"/>
            </a:solidFill>
          </a:ln>
        </p:spPr>
        <p:txBody>
          <a:bodyPr wrap="square">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u="sng" dirty="0">
                <a:solidFill>
                  <a:schemeClr val="tx1"/>
                </a:solidFill>
              </a:rPr>
              <a:t>Project flow</a:t>
            </a:r>
          </a:p>
        </p:txBody>
      </p:sp>
    </p:spTree>
    <p:extLst>
      <p:ext uri="{BB962C8B-B14F-4D97-AF65-F5344CB8AC3E}">
        <p14:creationId xmlns:p14="http://schemas.microsoft.com/office/powerpoint/2010/main" val="51054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2EEDCD-AA06-C1FC-BA4F-AEF5A8BBB657}"/>
              </a:ext>
            </a:extLst>
          </p:cNvPr>
          <p:cNvPicPr>
            <a:picLocks noChangeAspect="1"/>
          </p:cNvPicPr>
          <p:nvPr/>
        </p:nvPicPr>
        <p:blipFill>
          <a:blip r:embed="rId2"/>
          <a:stretch>
            <a:fillRect/>
          </a:stretch>
        </p:blipFill>
        <p:spPr>
          <a:xfrm>
            <a:off x="7294881" y="945393"/>
            <a:ext cx="2438082" cy="4967213"/>
          </a:xfrm>
          <a:prstGeom prst="rect">
            <a:avLst/>
          </a:prstGeom>
        </p:spPr>
      </p:pic>
      <p:pic>
        <p:nvPicPr>
          <p:cNvPr id="7" name="Picture 6">
            <a:extLst>
              <a:ext uri="{FF2B5EF4-FFF2-40B4-BE49-F238E27FC236}">
                <a16:creationId xmlns:a16="http://schemas.microsoft.com/office/drawing/2014/main" id="{C863AB40-9676-EE33-F3B8-EB5339FF9162}"/>
              </a:ext>
            </a:extLst>
          </p:cNvPr>
          <p:cNvPicPr>
            <a:picLocks noChangeAspect="1"/>
          </p:cNvPicPr>
          <p:nvPr/>
        </p:nvPicPr>
        <p:blipFill>
          <a:blip r:embed="rId3"/>
          <a:stretch>
            <a:fillRect/>
          </a:stretch>
        </p:blipFill>
        <p:spPr>
          <a:xfrm>
            <a:off x="1566738" y="554565"/>
            <a:ext cx="4529262" cy="5773272"/>
          </a:xfrm>
          <a:prstGeom prst="rect">
            <a:avLst/>
          </a:prstGeom>
        </p:spPr>
      </p:pic>
      <p:sp>
        <p:nvSpPr>
          <p:cNvPr id="2" name="Title 1">
            <a:extLst>
              <a:ext uri="{FF2B5EF4-FFF2-40B4-BE49-F238E27FC236}">
                <a16:creationId xmlns:a16="http://schemas.microsoft.com/office/drawing/2014/main" id="{BFA69C71-7A6F-F8CE-96FB-27CCF8D93DEF}"/>
              </a:ext>
            </a:extLst>
          </p:cNvPr>
          <p:cNvSpPr txBox="1">
            <a:spLocks/>
          </p:cNvSpPr>
          <p:nvPr/>
        </p:nvSpPr>
        <p:spPr>
          <a:xfrm>
            <a:off x="488578" y="736236"/>
            <a:ext cx="3363974" cy="570818"/>
          </a:xfrm>
          <a:prstGeom prst="rect">
            <a:avLst/>
          </a:prstGeom>
          <a:noFill/>
          <a:ln>
            <a:solidFill>
              <a:schemeClr val="bg1"/>
            </a:solidFill>
          </a:ln>
        </p:spPr>
        <p:txBody>
          <a:bodyPr wrap="square">
            <a:normAutofit fontScale="70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u="sng" dirty="0">
                <a:solidFill>
                  <a:schemeClr val="tx1"/>
                </a:solidFill>
              </a:rPr>
              <a:t>CAMERA DISPLACEMENT</a:t>
            </a:r>
          </a:p>
        </p:txBody>
      </p:sp>
      <p:sp>
        <p:nvSpPr>
          <p:cNvPr id="4" name="TextBox 3">
            <a:extLst>
              <a:ext uri="{FF2B5EF4-FFF2-40B4-BE49-F238E27FC236}">
                <a16:creationId xmlns:a16="http://schemas.microsoft.com/office/drawing/2014/main" id="{5D3B57BB-314E-D700-2481-9206161A1571}"/>
              </a:ext>
            </a:extLst>
          </p:cNvPr>
          <p:cNvSpPr txBox="1"/>
          <p:nvPr/>
        </p:nvSpPr>
        <p:spPr>
          <a:xfrm>
            <a:off x="678567" y="4361584"/>
            <a:ext cx="3173985" cy="923330"/>
          </a:xfrm>
          <a:prstGeom prst="rect">
            <a:avLst/>
          </a:prstGeom>
          <a:noFill/>
        </p:spPr>
        <p:txBody>
          <a:bodyPr wrap="square" rtlCol="0">
            <a:spAutoFit/>
          </a:bodyPr>
          <a:lstStyle/>
          <a:p>
            <a:r>
              <a:rPr lang="en-IN" dirty="0"/>
              <a:t>LICENCE NUMBER</a:t>
            </a:r>
          </a:p>
          <a:p>
            <a:r>
              <a:rPr lang="en-IN" dirty="0"/>
              <a:t> RP-DIST-YYYY- NNNN</a:t>
            </a:r>
          </a:p>
          <a:p>
            <a:endParaRPr lang="en-IN" dirty="0"/>
          </a:p>
        </p:txBody>
      </p:sp>
    </p:spTree>
    <p:extLst>
      <p:ext uri="{BB962C8B-B14F-4D97-AF65-F5344CB8AC3E}">
        <p14:creationId xmlns:p14="http://schemas.microsoft.com/office/powerpoint/2010/main" val="2341732054"/>
      </p:ext>
    </p:extLst>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descr="a satellite view of the Earth" id="6" name="Picture 5">
            <a:extLst>
              <a:ext uri="{FF2B5EF4-FFF2-40B4-BE49-F238E27FC236}">
                <a16:creationId xmlns:a16="http://schemas.microsoft.com/office/drawing/2014/main" id="{997CF875-7865-4B60-BE3C-F759090A4D58}"/>
              </a:ext>
            </a:extLst>
          </p:cNvPr>
          <p:cNvPicPr>
            <a:picLocks noChangeAspect="1"/>
          </p:cNvPicPr>
          <p:nvPr/>
        </p:nvPicPr>
        <p:blipFill rotWithShape="1">
          <a:blip r:embed="rId2"/>
          <a:srcRect b="10" t="10"/>
          <a:stretch/>
        </p:blipFill>
        <p:spPr>
          <a:xfrm>
            <a:off x="20" y="10"/>
            <a:ext cx="12191980" cy="6857990"/>
          </a:xfrm>
          <a:prstGeom prst="rect">
            <a:avLst/>
          </a:prstGeom>
        </p:spPr>
      </p:pic>
      <p:sp>
        <p:nvSpPr>
          <p:cNvPr id="2" name="Title 1">
            <a:extLst>
              <a:ext uri="{FF2B5EF4-FFF2-40B4-BE49-F238E27FC236}">
                <a16:creationId xmlns:a16="http://schemas.microsoft.com/office/drawing/2014/main" id="{646D0423-92ED-41A8-B13E-ED2A99FC380C}"/>
              </a:ext>
            </a:extLst>
          </p:cNvPr>
          <p:cNvSpPr>
            <a:spLocks noGrp="1"/>
          </p:cNvSpPr>
          <p:nvPr>
            <p:ph type="ctrTitle"/>
          </p:nvPr>
        </p:nvSpPr>
        <p:spPr>
          <a:xfrm>
            <a:off x="1600200" y="2411911"/>
            <a:ext cx="8991600" cy="1645920"/>
          </a:xfrm>
          <a:solidFill>
            <a:schemeClr val="bg1">
              <a:alpha val="60000"/>
            </a:schemeClr>
          </a:solidFill>
          <a:ln cap="sq" w="38100">
            <a:solidFill>
              <a:schemeClr val="tx1"/>
            </a:solidFill>
            <a:miter lim="800000"/>
          </a:ln>
        </p:spPr>
        <p:txBody>
          <a:bodyPr anchor="ctr">
            <a:normAutofit/>
          </a:bodyPr>
          <a:lstStyle/>
          <a:p>
            <a:r>
              <a:rPr dirty="0" lang="en-US">
                <a:solidFill>
                  <a:schemeClr val="tx1"/>
                </a:solidFill>
              </a:rPr>
              <a:t>Demo</a:t>
            </a:r>
          </a:p>
        </p:txBody>
      </p:sp>
      <p:pic>
        <p:nvPicPr>
          <p:cNvPr id="5" name="Picture 4">
            <a:extLst>
              <a:ext uri="{FF2B5EF4-FFF2-40B4-BE49-F238E27FC236}">
                <a16:creationId xmlns:a16="http://schemas.microsoft.com/office/drawing/2014/main" id="{67CE208A-D767-D5A4-B988-B54DFD641D60}"/>
              </a:ext>
            </a:extLst>
          </p:cNvPr>
          <p:cNvPicPr>
            <a:picLocks noChangeAspect="1"/>
          </p:cNvPicPr>
          <p:nvPr/>
        </p:nvPicPr>
        <p:blipFill>
          <a:blip r:embed="rId3"/>
          <a:stretch>
            <a:fillRect/>
          </a:stretch>
        </p:blipFill>
        <p:spPr>
          <a:xfrm>
            <a:off x="10914077" y="132882"/>
            <a:ext cx="1107345" cy="1107345"/>
          </a:xfrm>
          <a:prstGeom prst="rect">
            <a:avLst/>
          </a:prstGeom>
        </p:spPr>
      </p:pic>
      <p:pic>
        <p:nvPicPr>
          <p:cNvPr id="7" name="Picture 6">
            <a:extLst>
              <a:ext uri="{FF2B5EF4-FFF2-40B4-BE49-F238E27FC236}">
                <a16:creationId xmlns:a16="http://schemas.microsoft.com/office/drawing/2014/main" id="{46ABAA0E-2D23-3319-A28E-83EB0C479D85}"/>
              </a:ext>
            </a:extLst>
          </p:cNvPr>
          <p:cNvPicPr>
            <a:picLocks noChangeAspect="1"/>
          </p:cNvPicPr>
          <p:nvPr/>
        </p:nvPicPr>
        <p:blipFill>
          <a:blip r:embed="rId3"/>
          <a:stretch>
            <a:fillRect/>
          </a:stretch>
        </p:blipFill>
        <p:spPr>
          <a:xfrm flipH="1">
            <a:off x="132602" y="265431"/>
            <a:ext cx="1129717" cy="1107345"/>
          </a:xfrm>
          <a:prstGeom prst="rect">
            <a:avLst/>
          </a:prstGeom>
        </p:spPr>
      </p:pic>
      <p:pic>
        <p:nvPicPr>
          <p:cNvPr id="10" name="Picture 9">
            <a:extLst>
              <a:ext uri="{FF2B5EF4-FFF2-40B4-BE49-F238E27FC236}">
                <a16:creationId xmlns:a16="http://schemas.microsoft.com/office/drawing/2014/main" id="{CC65354C-B5F4-A1E6-88B4-5E267212E3AD}"/>
              </a:ext>
            </a:extLst>
          </p:cNvPr>
          <p:cNvPicPr>
            <a:picLocks noChangeAspect="1"/>
          </p:cNvPicPr>
          <p:nvPr/>
        </p:nvPicPr>
        <p:blipFill>
          <a:blip r:embed="rId4"/>
          <a:stretch>
            <a:fillRect/>
          </a:stretch>
        </p:blipFill>
        <p:spPr>
          <a:xfrm rot="3965260">
            <a:off x="10914077" y="5660021"/>
            <a:ext cx="1065097" cy="1065097"/>
          </a:xfrm>
          <a:prstGeom prst="rect">
            <a:avLst/>
          </a:prstGeom>
        </p:spPr>
      </p:pic>
      <p:pic>
        <p:nvPicPr>
          <p:cNvPr id="11" name="Picture 10">
            <a:extLst>
              <a:ext uri="{FF2B5EF4-FFF2-40B4-BE49-F238E27FC236}">
                <a16:creationId xmlns:a16="http://schemas.microsoft.com/office/drawing/2014/main" id="{2C4AB64F-7ED7-5284-2C76-B8BA51200E60}"/>
              </a:ext>
            </a:extLst>
          </p:cNvPr>
          <p:cNvPicPr>
            <a:picLocks noChangeAspect="1"/>
          </p:cNvPicPr>
          <p:nvPr/>
        </p:nvPicPr>
        <p:blipFill>
          <a:blip r:embed="rId4"/>
          <a:stretch>
            <a:fillRect/>
          </a:stretch>
        </p:blipFill>
        <p:spPr>
          <a:xfrm flipH="1" rot="18127604">
            <a:off x="210228" y="5606734"/>
            <a:ext cx="1028495" cy="1065097"/>
          </a:xfrm>
          <a:prstGeom prst="rect">
            <a:avLst/>
          </a:prstGeom>
        </p:spPr>
      </p:pic>
    </p:spTree>
    <p:extLst>
      <p:ext uri="{BB962C8B-B14F-4D97-AF65-F5344CB8AC3E}">
        <p14:creationId xmlns:p14="http://schemas.microsoft.com/office/powerpoint/2010/main" val="2308364548"/>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image" Target="../media/image14.jpeg"/></Relationships>
</file>

<file path=ppt/theme/theme1.xml><?xml version="1.0" encoding="utf-8"?>
<a:theme xmlns:a="http://schemas.openxmlformats.org/drawingml/2006/main" name="Office Theme">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Findings_WAC_CP_v10" id="{DFB4E90D-091B-45B9-9CB3-B93AA2CDF265}" vid="{C9138B91-C486-4852-8AB0-95D8040FA95F}"/>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09F5EF-575C-40E7-A9C5-EC1F2A554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775A23-75CA-4614-9647-C9B2CE742CA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A451F4C-A3A1-4FF3-AEA5-AE3EFF175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Parcel design</Template>
  <TotalTime>3314</TotalTime>
  <Words>344</Words>
  <Application>Microsoft Office PowerPoint</Application>
  <PresentationFormat>Widescreen</PresentationFormat>
  <Paragraphs>60</Paragraphs>
  <Slides>16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Arial Nova</vt:lpstr>
      <vt:lpstr>Biome</vt:lpstr>
      <vt:lpstr>Biome Light</vt:lpstr>
      <vt:lpstr>Calibri</vt:lpstr>
      <vt:lpstr>French Script MT</vt:lpstr>
      <vt:lpstr>Garamond</vt:lpstr>
      <vt:lpstr>Posterama Bold</vt:lpstr>
      <vt:lpstr>Segoe UI</vt:lpstr>
      <vt:lpstr>Wingdings</vt:lpstr>
      <vt:lpstr>Office Theme</vt:lpstr>
      <vt:lpstr>Organic</vt:lpstr>
      <vt:lpstr>PowerPoint Presentation</vt:lpstr>
      <vt:lpstr>PROBLEM?</vt:lpstr>
      <vt:lpstr>PROJECT FLOW</vt:lpstr>
      <vt:lpstr>CAMERA INFRASTRUCTURE </vt:lpstr>
      <vt:lpstr> REGISTRATION PHASE </vt:lpstr>
      <vt:lpstr>PowerPoint Presentation</vt:lpstr>
      <vt:lpstr>PowerPoint Presentation</vt:lpstr>
      <vt:lpstr>PowerPoint Presentation</vt:lpstr>
      <vt:lpstr>Demo</vt:lpstr>
      <vt:lpstr>PowerPoint Presentation</vt:lpstr>
      <vt:lpstr>PowerPoint Presentation</vt:lpstr>
      <vt:lpstr>ML model Current problems &amp; our solution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Abhishekh</dc:creator>
  <cp:lastModifiedBy>Abhishekh</cp:lastModifiedBy>
  <cp:revision>16</cp:revision>
  <dcterms:created xsi:type="dcterms:W3CDTF">2023-12-27T12:20:33Z</dcterms:created>
  <dcterms:modified xsi:type="dcterms:W3CDTF">2024-01-18T04:25:17Z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4004030</vt:lpwstr>
  </property>
  <property fmtid="{D5CDD505-2E9C-101B-9397-08002B2CF9AE}" name="NXPowerLiteSettings" pid="4">
    <vt:lpwstr>F7000400038000</vt:lpwstr>
  </property>
  <property fmtid="{D5CDD505-2E9C-101B-9397-08002B2CF9AE}" name="NXPowerLiteVersion" pid="5">
    <vt:lpwstr>S10.0.0</vt:lpwstr>
  </property>
</Properties>
</file>