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8" autoAdjust="0"/>
  </p:normalViewPr>
  <p:slideViewPr>
    <p:cSldViewPr>
      <p:cViewPr>
        <p:scale>
          <a:sx n="100" d="100"/>
          <a:sy n="100" d="100"/>
        </p:scale>
        <p:origin x="-193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0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7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9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9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3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86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98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65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98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57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07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9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1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5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0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3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01EF-10F7-478A-8651-6C53F511E981}" type="datetimeFigureOut">
              <a:rPr lang="ko-KR" altLang="en-US" smtClean="0"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AB59-7F72-43DB-A423-83E001222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F01EF-10F7-478A-8651-6C53F511E98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2015-10-15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AB59-7F72-43DB-A423-83E001222C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hometax.go.k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56792"/>
            <a:ext cx="91440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1988840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국세청 </a:t>
            </a:r>
            <a:r>
              <a:rPr lang="ko-KR" altLang="en-US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홈택스</a:t>
            </a:r>
            <a:r>
              <a:rPr lang="ko-KR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가입절차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633080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2015.10.15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8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644927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9</a:t>
            </a:r>
            <a:r>
              <a:rPr lang="en-US" altLang="ko-KR" sz="1400" dirty="0" smtClean="0">
                <a:solidFill>
                  <a:prstClr val="black"/>
                </a:solidFill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</a:rPr>
              <a:t>가입이 완료되면 하기와 같은 창을 확인할 수 있습니다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 </a:t>
            </a:r>
            <a:r>
              <a:rPr lang="ko-KR" altLang="en-US" sz="1400" b="1" dirty="0" smtClean="0"/>
              <a:t>가입완료 화면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86" y="1661296"/>
            <a:ext cx="6631274" cy="477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8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</a:rPr>
              <a:t>카드 등록 </a:t>
            </a:r>
            <a:r>
              <a:rPr lang="ko-KR" altLang="en-US" b="1" dirty="0">
                <a:solidFill>
                  <a:prstClr val="black"/>
                </a:solidFill>
              </a:rPr>
              <a:t>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644927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1) </a:t>
            </a:r>
            <a:r>
              <a:rPr lang="ko-KR" altLang="en-US" sz="1400" dirty="0" smtClean="0">
                <a:solidFill>
                  <a:prstClr val="black"/>
                </a:solidFill>
              </a:rPr>
              <a:t>우선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가입한 아이디와 비밀번호로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로그인을</a:t>
            </a:r>
            <a:r>
              <a:rPr lang="ko-KR" altLang="en-US" sz="1400" dirty="0" smtClean="0">
                <a:solidFill>
                  <a:prstClr val="black"/>
                </a:solidFill>
              </a:rPr>
              <a:t> 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로그인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41352"/>
            <a:ext cx="5848092" cy="532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75656" y="5589240"/>
            <a:ext cx="2304256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460798" y="5301208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59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</a:rPr>
              <a:t>카드 등록 </a:t>
            </a:r>
            <a:r>
              <a:rPr lang="ko-KR" altLang="en-US" b="1" dirty="0">
                <a:solidFill>
                  <a:prstClr val="black"/>
                </a:solidFill>
              </a:rPr>
              <a:t>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860951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2)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로그인을</a:t>
            </a:r>
            <a:r>
              <a:rPr lang="ko-KR" altLang="en-US" sz="1400" dirty="0" smtClean="0">
                <a:solidFill>
                  <a:prstClr val="black"/>
                </a:solidFill>
              </a:rPr>
              <a:t> 하면 회원정보를 확인할 수 있습니다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3) </a:t>
            </a:r>
            <a:r>
              <a:rPr lang="ko-KR" altLang="en-US" sz="1400" dirty="0" smtClean="0">
                <a:solidFill>
                  <a:prstClr val="black"/>
                </a:solidFill>
              </a:rPr>
              <a:t>조회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발급을 클릭합니다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조회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발급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47" y="1770235"/>
            <a:ext cx="6560021" cy="453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784970" y="1707630"/>
            <a:ext cx="23042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104211" y="1707630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27784" y="3140967"/>
            <a:ext cx="730721" cy="898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2625502" y="2857098"/>
            <a:ext cx="73300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5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</a:rPr>
              <a:t>카드 등록 </a:t>
            </a:r>
            <a:r>
              <a:rPr lang="ko-KR" altLang="en-US" b="1" dirty="0">
                <a:solidFill>
                  <a:prstClr val="black"/>
                </a:solidFill>
              </a:rPr>
              <a:t>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860951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4</a:t>
            </a:r>
            <a:r>
              <a:rPr lang="en-US" altLang="ko-KR" sz="1400" dirty="0" smtClean="0">
                <a:solidFill>
                  <a:prstClr val="black"/>
                </a:solidFill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</a:rPr>
              <a:t>조회 발급 화면에서 하단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두번째</a:t>
            </a:r>
            <a:r>
              <a:rPr lang="ko-KR" altLang="en-US" sz="1400" dirty="0" smtClean="0">
                <a:solidFill>
                  <a:prstClr val="black"/>
                </a:solidFill>
              </a:rPr>
              <a:t> 위치의 현금영수증 발급 수단에서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ko-KR" altLang="en-US" sz="1400" dirty="0" smtClean="0">
                <a:solidFill>
                  <a:prstClr val="black"/>
                </a:solidFill>
              </a:rPr>
              <a:t>현금영수증 전용카드 신청을 클릭합니다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조회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발급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5" y="1713757"/>
            <a:ext cx="506452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0808"/>
            <a:ext cx="3456384" cy="2236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006307" y="4365104"/>
            <a:ext cx="1125533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직사각형 23"/>
          <p:cNvSpPr/>
          <p:nvPr/>
        </p:nvSpPr>
        <p:spPr>
          <a:xfrm>
            <a:off x="7164288" y="1988840"/>
            <a:ext cx="172819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2006307" y="4088105"/>
            <a:ext cx="73300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1-4)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2276872"/>
            <a:ext cx="73300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1-4)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02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</a:rPr>
              <a:t>카드 등록 </a:t>
            </a:r>
            <a:r>
              <a:rPr lang="ko-KR" altLang="en-US" b="1" dirty="0">
                <a:solidFill>
                  <a:prstClr val="black"/>
                </a:solidFill>
              </a:rPr>
              <a:t>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860951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5) </a:t>
            </a:r>
            <a:r>
              <a:rPr lang="ko-KR" altLang="en-US" sz="1400" dirty="0" smtClean="0">
                <a:solidFill>
                  <a:prstClr val="black"/>
                </a:solidFill>
              </a:rPr>
              <a:t>사업자용 현금영수증전용카드를 등록하기 위해 전용카드 신청하기를 클릭합니다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조회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발급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7120916" cy="4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860032" y="2780928"/>
            <a:ext cx="3600399" cy="208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940153" y="4293096"/>
            <a:ext cx="108012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4860032" y="2503929"/>
            <a:ext cx="73300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1-5)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95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</a:rPr>
              <a:t>카드 등록 </a:t>
            </a:r>
            <a:r>
              <a:rPr lang="ko-KR" altLang="en-US" b="1" dirty="0">
                <a:solidFill>
                  <a:prstClr val="black"/>
                </a:solidFill>
              </a:rPr>
              <a:t>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644927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6</a:t>
            </a:r>
            <a:r>
              <a:rPr lang="en-US" altLang="ko-KR" sz="1400" dirty="0" smtClean="0">
                <a:solidFill>
                  <a:prstClr val="black"/>
                </a:solidFill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</a:rPr>
              <a:t>카드 번호를 입력하고 등록하기를 클릭합니다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카드등록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7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9821"/>
            <a:ext cx="8856984" cy="22284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 프로세스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287524" y="1506808"/>
            <a:ext cx="8604956" cy="1184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69846"/>
            <a:ext cx="3581727" cy="320541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3910" y="3144114"/>
            <a:ext cx="3323994" cy="3245840"/>
          </a:xfrm>
          <a:prstGeom prst="roundRect">
            <a:avLst>
              <a:gd name="adj" fmla="val 105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2996952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3485326"/>
            <a:ext cx="32403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1)</a:t>
            </a:r>
            <a:r>
              <a:rPr lang="ko-KR" altLang="en-US" sz="1400" dirty="0" smtClean="0"/>
              <a:t> 우선 </a:t>
            </a:r>
            <a:r>
              <a:rPr lang="ko-KR" altLang="en-US" sz="1400" dirty="0" err="1" smtClean="0"/>
              <a:t>홈택스</a:t>
            </a:r>
            <a:r>
              <a:rPr lang="ko-KR" altLang="en-US" sz="1400" dirty="0" smtClean="0"/>
              <a:t> 사이트를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hlinkClick r:id="rId4"/>
              </a:rPr>
              <a:t>https://www.hometax.go.kr</a:t>
            </a:r>
            <a:endParaRPr lang="en-US" altLang="ko-KR" sz="1400" dirty="0" smtClean="0"/>
          </a:p>
          <a:p>
            <a:r>
              <a:rPr lang="en-US" altLang="ko-KR" sz="1400" dirty="0" smtClean="0"/>
              <a:t>2)</a:t>
            </a:r>
            <a:r>
              <a:rPr lang="ko-KR" altLang="en-US" sz="1400" dirty="0" smtClean="0"/>
              <a:t> 사이트에 접속하면 좌측 화면과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같은 창을 확인할 수 있습니다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3) </a:t>
            </a:r>
            <a:r>
              <a:rPr lang="ko-KR" altLang="en-US" sz="1400" dirty="0" smtClean="0"/>
              <a:t>사이트에 접속하면 통합설치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프로그램 </a:t>
            </a:r>
            <a:r>
              <a:rPr lang="en-US" altLang="ko-KR" sz="1400" dirty="0" err="1" smtClean="0"/>
              <a:t>VeraPort</a:t>
            </a:r>
            <a:r>
              <a:rPr lang="ko-KR" altLang="en-US" sz="1400" dirty="0" smtClean="0"/>
              <a:t>를 설치하라는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팝업창이</a:t>
            </a:r>
            <a:r>
              <a:rPr lang="ko-KR" altLang="en-US" sz="1400" dirty="0" smtClean="0"/>
              <a:t> 뜨게 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4) </a:t>
            </a:r>
            <a:r>
              <a:rPr lang="ko-KR" altLang="en-US" sz="1400" dirty="0" smtClean="0"/>
              <a:t>확인 버튼을 누르고 프로그램을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설치합니다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88" y="4840866"/>
            <a:ext cx="3466208" cy="16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23928" y="3166180"/>
            <a:ext cx="6660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3417" y="4976179"/>
            <a:ext cx="6660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1-3)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9044" y="5914776"/>
            <a:ext cx="79208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316829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홈택스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웹페이지</a:t>
            </a:r>
            <a:r>
              <a:rPr lang="ko-KR" altLang="en-US" sz="1400" b="1" dirty="0" smtClean="0"/>
              <a:t> 접속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3518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50"/>
            <a:ext cx="3323994" cy="1622920"/>
          </a:xfrm>
          <a:prstGeom prst="roundRect">
            <a:avLst>
              <a:gd name="adj" fmla="val 105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109062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1) </a:t>
            </a:r>
            <a:r>
              <a:rPr lang="ko-KR" altLang="en-US" sz="1400" dirty="0" smtClean="0">
                <a:solidFill>
                  <a:prstClr val="black"/>
                </a:solidFill>
              </a:rPr>
              <a:t>다음을 누르면 </a:t>
            </a:r>
            <a:r>
              <a:rPr lang="en-US" altLang="ko-KR" sz="1400" dirty="0" smtClean="0">
                <a:solidFill>
                  <a:prstClr val="black"/>
                </a:solidFill>
              </a:rPr>
              <a:t>Veraport20</a:t>
            </a:r>
            <a:r>
              <a:rPr lang="ko-KR" altLang="en-US" sz="1400" dirty="0" smtClean="0">
                <a:solidFill>
                  <a:prstClr val="black"/>
                </a:solidFill>
              </a:rPr>
              <a:t> 설치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  프로그램이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실행됩니다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 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2) </a:t>
            </a:r>
            <a:r>
              <a:rPr lang="ko-KR" altLang="en-US" sz="1400" dirty="0" smtClean="0">
                <a:solidFill>
                  <a:prstClr val="black"/>
                </a:solidFill>
              </a:rPr>
              <a:t>설치 준비가 완료된 화면입니다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3) </a:t>
            </a:r>
            <a:r>
              <a:rPr lang="ko-KR" altLang="en-US" sz="1400" dirty="0" smtClean="0">
                <a:solidFill>
                  <a:prstClr val="black"/>
                </a:solidFill>
              </a:rPr>
              <a:t>설치 버튼을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4) </a:t>
            </a:r>
            <a:r>
              <a:rPr lang="ko-KR" altLang="en-US" sz="1400" dirty="0" smtClean="0">
                <a:solidFill>
                  <a:prstClr val="black"/>
                </a:solidFill>
              </a:rPr>
              <a:t>다음과 같은 화면이 실행됩니다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err="1" smtClean="0"/>
              <a:t>홈택스</a:t>
            </a:r>
            <a:r>
              <a:rPr lang="ko-KR" altLang="en-US" sz="1400" b="1" dirty="0" smtClean="0"/>
              <a:t> 기본프로그램 설치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81128"/>
            <a:ext cx="2326601" cy="200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16016" y="4725144"/>
            <a:ext cx="6660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2-4)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767146"/>
            <a:ext cx="3456384" cy="381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923928" y="767462"/>
            <a:ext cx="7920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2-1)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12008" y="3249634"/>
            <a:ext cx="696372" cy="266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14885"/>
            <a:ext cx="3396002" cy="388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23529" y="2514885"/>
            <a:ext cx="72007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2-2)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172" y="5044948"/>
            <a:ext cx="697341" cy="271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03803" y="4716674"/>
            <a:ext cx="72007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34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84" y="1391468"/>
            <a:ext cx="5544588" cy="513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51"/>
            <a:ext cx="8580578" cy="716934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3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1) </a:t>
            </a:r>
            <a:r>
              <a:rPr lang="ko-KR" altLang="en-US" sz="1400" dirty="0" smtClean="0">
                <a:solidFill>
                  <a:prstClr val="black"/>
                </a:solidFill>
              </a:rPr>
              <a:t>설치가 완료되면 회원가입 화면유형선택에서 주민등록번호로 회원가입을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</a:t>
            </a:r>
            <a:r>
              <a:rPr lang="ko-KR" altLang="en-US" sz="1400" b="1" dirty="0" smtClean="0"/>
              <a:t>만들기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flipV="1">
            <a:off x="1411960" y="3501008"/>
            <a:ext cx="2944015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2386821" y="5677872"/>
            <a:ext cx="1080120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64691" y="5345158"/>
            <a:ext cx="6660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94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51"/>
            <a:ext cx="8580578" cy="716934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1) </a:t>
            </a:r>
            <a:r>
              <a:rPr lang="ko-KR" altLang="en-US" sz="1400" dirty="0" smtClean="0">
                <a:solidFill>
                  <a:prstClr val="black"/>
                </a:solidFill>
              </a:rPr>
              <a:t>본인인증 방법을 선택합니다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</a:rPr>
              <a:t>인증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방법중</a:t>
            </a:r>
            <a:r>
              <a:rPr lang="ko-KR" altLang="en-US" sz="1400" dirty="0" smtClean="0">
                <a:solidFill>
                  <a:prstClr val="black"/>
                </a:solidFill>
              </a:rPr>
              <a:t> 휴대전화를 선택합니다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 (</a:t>
            </a:r>
            <a:r>
              <a:rPr lang="ko-KR" altLang="en-US" sz="1400" dirty="0" smtClean="0">
                <a:solidFill>
                  <a:prstClr val="black"/>
                </a:solidFill>
              </a:rPr>
              <a:t>휴대전화 명의 본인 必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</a:t>
            </a:r>
            <a:r>
              <a:rPr lang="ko-KR" altLang="en-US" sz="1400" b="1" dirty="0" smtClean="0"/>
              <a:t>만들기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78" y="1598569"/>
            <a:ext cx="6649938" cy="485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30643" y="4221088"/>
            <a:ext cx="1201397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7" y="5046428"/>
            <a:ext cx="6480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59101" y="4243218"/>
            <a:ext cx="6660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4-1)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22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50"/>
            <a:ext cx="8580578" cy="932957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2</a:t>
            </a:r>
            <a:r>
              <a:rPr lang="en-US" altLang="ko-KR" sz="1400" dirty="0" smtClean="0">
                <a:solidFill>
                  <a:prstClr val="black"/>
                </a:solidFill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</a:rPr>
              <a:t>휴대전화를 통한 본인 인증에서 성명과 주민등록 번호를 넣고 인증하기 버튼을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</a:t>
            </a:r>
            <a:r>
              <a:rPr lang="ko-KR" altLang="en-US" sz="1400" b="1" dirty="0" smtClean="0"/>
              <a:t>만들기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22" y="1916832"/>
            <a:ext cx="624231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354022" y="4869160"/>
            <a:ext cx="530621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52394" y="4561383"/>
            <a:ext cx="66607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4-2)</a:t>
            </a:r>
            <a:endParaRPr lang="ko-KR" altLang="en-US" sz="1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56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50"/>
            <a:ext cx="8580578" cy="1292998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3) </a:t>
            </a:r>
            <a:r>
              <a:rPr lang="ko-KR" altLang="en-US" sz="1400" dirty="0" smtClean="0">
                <a:solidFill>
                  <a:prstClr val="black"/>
                </a:solidFill>
              </a:rPr>
              <a:t>사용자 인증버튼을 누르면 휴대전화 인증 창이 팝업 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 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4) </a:t>
            </a:r>
            <a:r>
              <a:rPr lang="ko-KR" altLang="en-US" sz="1400" dirty="0" smtClean="0">
                <a:solidFill>
                  <a:prstClr val="black"/>
                </a:solidFill>
              </a:rPr>
              <a:t>각 기입란에 빈칸을 채우고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각 박스를 클릭하여 동의한 뒤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다음 버튼을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5) </a:t>
            </a:r>
            <a:r>
              <a:rPr lang="ko-KR" altLang="en-US" sz="1400" dirty="0" smtClean="0">
                <a:solidFill>
                  <a:prstClr val="black"/>
                </a:solidFill>
              </a:rPr>
              <a:t>사용자인증 번호가 휴대폰으로 전송됩니다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6) </a:t>
            </a:r>
            <a:r>
              <a:rPr lang="ko-KR" altLang="en-US" sz="1400" dirty="0" smtClean="0">
                <a:solidFill>
                  <a:prstClr val="black"/>
                </a:solidFill>
              </a:rPr>
              <a:t>휴대전화 인증번호를 인증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번호란에</a:t>
            </a:r>
            <a:r>
              <a:rPr lang="ko-KR" altLang="en-US" sz="1400" dirty="0" smtClean="0">
                <a:solidFill>
                  <a:prstClr val="black"/>
                </a:solidFill>
              </a:rPr>
              <a:t> 넣고 다음을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</a:t>
            </a:r>
            <a:r>
              <a:rPr lang="ko-KR" altLang="en-US" sz="1400" b="1" dirty="0" smtClean="0"/>
              <a:t>만들기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5" b="19652"/>
          <a:stretch/>
        </p:blipFill>
        <p:spPr bwMode="auto">
          <a:xfrm>
            <a:off x="357563" y="2175651"/>
            <a:ext cx="2846285" cy="341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89811" y="3831834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4-4)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38888" y="4105008"/>
            <a:ext cx="1764960" cy="441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468193" y="4604872"/>
            <a:ext cx="199147" cy="596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2010633" y="5291044"/>
            <a:ext cx="465432" cy="298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468193" y="5267636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4-4)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7259" y="5292917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4-4)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9276" y="2587954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4-3)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27" y="2196878"/>
            <a:ext cx="2468109" cy="245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33" b="26759"/>
          <a:stretch/>
        </p:blipFill>
        <p:spPr bwMode="auto">
          <a:xfrm>
            <a:off x="5868144" y="2200005"/>
            <a:ext cx="3036591" cy="310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573413" y="4028557"/>
            <a:ext cx="576064" cy="149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직사각형 23"/>
          <p:cNvSpPr/>
          <p:nvPr/>
        </p:nvSpPr>
        <p:spPr>
          <a:xfrm>
            <a:off x="6997886" y="3942581"/>
            <a:ext cx="697037" cy="180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7619379" y="4480660"/>
            <a:ext cx="481013" cy="244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7020335" y="3665582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4-6)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0392" y="4467195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4-6)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67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50"/>
            <a:ext cx="8580578" cy="644926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7</a:t>
            </a:r>
            <a:r>
              <a:rPr lang="en-US" altLang="ko-KR" sz="1400" dirty="0" smtClean="0">
                <a:solidFill>
                  <a:prstClr val="black"/>
                </a:solidFill>
              </a:rPr>
              <a:t>) </a:t>
            </a:r>
            <a:r>
              <a:rPr lang="ko-KR" altLang="en-US" sz="1400" dirty="0" smtClean="0">
                <a:solidFill>
                  <a:prstClr val="black"/>
                </a:solidFill>
              </a:rPr>
              <a:t>이용약관에 동의 버튼을 누르고 다음 버튼을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</a:t>
            </a:r>
            <a:r>
              <a:rPr lang="ko-KR" altLang="en-US" sz="1400" b="1" dirty="0" smtClean="0"/>
              <a:t>만들기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45" y="1460401"/>
            <a:ext cx="545598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225202" y="4360285"/>
            <a:ext cx="525197" cy="220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직사각형 26"/>
          <p:cNvSpPr/>
          <p:nvPr/>
        </p:nvSpPr>
        <p:spPr>
          <a:xfrm>
            <a:off x="4187102" y="5968330"/>
            <a:ext cx="525197" cy="220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" name="직사각형 27"/>
          <p:cNvSpPr/>
          <p:nvPr/>
        </p:nvSpPr>
        <p:spPr>
          <a:xfrm>
            <a:off x="4207768" y="6357459"/>
            <a:ext cx="525197" cy="220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4751490" y="4360285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4-7)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1490" y="5940251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4-7)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1490" y="6329380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4-7)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66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229755"/>
            <a:ext cx="72008" cy="261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402" y="159762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</a:rPr>
              <a:t>회원가입 프로세스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3910" y="767849"/>
            <a:ext cx="8580578" cy="1076975"/>
          </a:xfrm>
          <a:prstGeom prst="roundRect">
            <a:avLst>
              <a:gd name="adj" fmla="val 10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3528" y="620688"/>
            <a:ext cx="432048" cy="432048"/>
            <a:chOff x="323528" y="2996952"/>
            <a:chExt cx="432048" cy="432048"/>
          </a:xfrm>
        </p:grpSpPr>
        <p:sp>
          <p:nvSpPr>
            <p:cNvPr id="10" name="타원 9"/>
            <p:cNvSpPr/>
            <p:nvPr/>
          </p:nvSpPr>
          <p:spPr>
            <a:xfrm>
              <a:off x="323528" y="2996952"/>
              <a:ext cx="432048" cy="4320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406" y="3022830"/>
              <a:ext cx="396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4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9552" y="1034733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8) </a:t>
            </a:r>
            <a:r>
              <a:rPr lang="ko-KR" altLang="en-US" sz="1400" dirty="0" smtClean="0">
                <a:solidFill>
                  <a:prstClr val="black"/>
                </a:solidFill>
              </a:rPr>
              <a:t>회원 정보 입력란에 사용자 상세정보 내용을 기입합니다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</a:rPr>
              <a:t>그리고 회원가입 완료버튼을 누릅니다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  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※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이때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아이디는 중복확인을 하고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중복일 경우 다른 아이디를 </a:t>
            </a:r>
            <a:r>
              <a:rPr lang="ko-KR" altLang="en-US" sz="1400" b="1" dirty="0" err="1" smtClean="0">
                <a:solidFill>
                  <a:prstClr val="black"/>
                </a:solidFill>
              </a:rPr>
              <a:t>만들어야합니다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  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또한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 비밀번호는 특수문자를 포함한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9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자리로 만들어야 합니다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7647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[ID</a:t>
            </a:r>
            <a:r>
              <a:rPr lang="ko-KR" altLang="en-US" sz="1400" b="1" dirty="0" smtClean="0"/>
              <a:t>만들기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86" y="1988840"/>
            <a:ext cx="6740549" cy="466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555776" y="3592066"/>
            <a:ext cx="2304256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직사각형 18"/>
          <p:cNvSpPr/>
          <p:nvPr/>
        </p:nvSpPr>
        <p:spPr>
          <a:xfrm>
            <a:off x="4283968" y="6237312"/>
            <a:ext cx="100811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335513" y="6237312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4-8)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5776" y="3313504"/>
            <a:ext cx="61403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4-8)</a:t>
            </a:r>
            <a:endParaRPr lang="ko-KR" altLang="en-US" sz="1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2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449</Words>
  <Application>Microsoft Office PowerPoint</Application>
  <PresentationFormat>화면 슬라이드 쇼(4:3)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Bonobonostrache</dc:creator>
  <cp:lastModifiedBy>Bonobonostrache</cp:lastModifiedBy>
  <cp:revision>9</cp:revision>
  <dcterms:created xsi:type="dcterms:W3CDTF">2015-10-15T05:11:49Z</dcterms:created>
  <dcterms:modified xsi:type="dcterms:W3CDTF">2015-10-15T06:37:43Z</dcterms:modified>
</cp:coreProperties>
</file>