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AE7878-DE1D-4615-B278-B93383EAA102}" type="slidenum">
              <a:rPr b="0" lang="en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367339-F317-44A2-BF9D-0EEBB231E34B}" type="slidenum">
              <a:rPr b="0" lang="en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87440" y="1093680"/>
            <a:ext cx="6368760" cy="182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dissonance</a:t>
            </a:r>
            <a:br/>
            <a:br/>
            <a:r>
              <a:rPr b="0" lang="en" sz="2750" spc="-1" strike="noStrike">
                <a:solidFill>
                  <a:srgbClr val="af7b51"/>
                </a:solidFill>
                <a:latin typeface="Nunito"/>
                <a:ea typeface="Nunito"/>
              </a:rPr>
              <a:t>Document Classification System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af7b51"/>
                </a:solidFill>
                <a:latin typeface="Calibri"/>
                <a:ea typeface="Calibri"/>
              </a:rPr>
              <a:t>Hackathon by STG-India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026240" y="904320"/>
            <a:ext cx="1091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Team Name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Team Members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19000" y="1990800"/>
            <a:ext cx="7505280" cy="171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5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Akshay Kumar Ragavan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 - akshaykumarragavan.bt19cse@pec.edu.in - 7986297489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Samir Alam 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- samiralam.bt19cse@pec.edu.in - 9041952237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Naman Kumar 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-  namankumar.bt19cse@pec.edu.in - 9780845770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Nibhrit Garg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 - nibhritgarg.bt19cse@pec.edu.in – 9988475428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Tanzeel Ur Rehman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 - tanzeelurrehman.bt19ece@pec.edu.in - 700910409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2022-11-25T15:01:19Z</dcterms:modified>
  <cp:revision>1</cp:revision>
  <dc:subject/>
  <dc:title/>
</cp:coreProperties>
</file>