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8" r:id="rId3"/>
    <p:sldId id="263" r:id="rId4"/>
    <p:sldId id="271" r:id="rId5"/>
    <p:sldId id="270" r:id="rId6"/>
    <p:sldId id="275" r:id="rId7"/>
    <p:sldId id="274" r:id="rId8"/>
    <p:sldId id="279" r:id="rId9"/>
    <p:sldId id="278" r:id="rId10"/>
    <p:sldId id="283" r:id="rId11"/>
    <p:sldId id="282" r:id="rId12"/>
    <p:sldId id="284" r:id="rId13"/>
    <p:sldId id="285" r:id="rId14"/>
    <p:sldId id="286"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328"/>
    <a:srgbClr val="1A3345"/>
    <a:srgbClr val="9AD3C0"/>
    <a:srgbClr val="183948"/>
    <a:srgbClr val="F6F6F6"/>
    <a:srgbClr val="FF1A1A"/>
    <a:srgbClr val="1E1C81"/>
    <a:srgbClr val="000A2D"/>
    <a:srgbClr val="F21D86"/>
    <a:srgbClr val="7951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3" autoAdjust="0"/>
    <p:restoredTop sz="94660"/>
  </p:normalViewPr>
  <p:slideViewPr>
    <p:cSldViewPr snapToGrid="0" showGuides="1">
      <p:cViewPr varScale="1">
        <p:scale>
          <a:sx n="86" d="100"/>
          <a:sy n="86" d="100"/>
        </p:scale>
        <p:origin x="86"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BDB4-E423-41CF-9681-23BAA97CA3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EF5C0D-BE49-4AEC-B929-D805DE6CCF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900503-DDD4-47E0-AEF4-ED8D3D7F4EE5}"/>
              </a:ext>
            </a:extLst>
          </p:cNvPr>
          <p:cNvSpPr>
            <a:spLocks noGrp="1"/>
          </p:cNvSpPr>
          <p:nvPr>
            <p:ph type="dt" sz="half" idx="10"/>
          </p:nvPr>
        </p:nvSpPr>
        <p:spPr/>
        <p:txBody>
          <a:bodyPr/>
          <a:lstStyle/>
          <a:p>
            <a:fld id="{31373B54-4CE3-4D78-A11C-A679A918147A}" type="datetimeFigureOut">
              <a:rPr lang="en-IN" smtClean="0"/>
              <a:t>28-04-2022</a:t>
            </a:fld>
            <a:endParaRPr lang="en-IN"/>
          </a:p>
        </p:txBody>
      </p:sp>
      <p:sp>
        <p:nvSpPr>
          <p:cNvPr id="5" name="Footer Placeholder 4">
            <a:extLst>
              <a:ext uri="{FF2B5EF4-FFF2-40B4-BE49-F238E27FC236}">
                <a16:creationId xmlns:a16="http://schemas.microsoft.com/office/drawing/2014/main" id="{6555755E-70CB-41CB-8BFB-834B963B2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1E281-1488-40A9-B44D-E2E34A6B7994}"/>
              </a:ext>
            </a:extLst>
          </p:cNvPr>
          <p:cNvSpPr>
            <a:spLocks noGrp="1"/>
          </p:cNvSpPr>
          <p:nvPr>
            <p:ph type="sldNum" sz="quarter" idx="12"/>
          </p:nvPr>
        </p:nvSpPr>
        <p:spPr/>
        <p:txBody>
          <a:bodyPr/>
          <a:lstStyle/>
          <a:p>
            <a:fld id="{6C8A9455-FCB2-4D9D-82E9-323B8B45C996}" type="slidenum">
              <a:rPr lang="en-IN" smtClean="0"/>
              <a:t>‹#›</a:t>
            </a:fld>
            <a:endParaRPr lang="en-IN"/>
          </a:p>
        </p:txBody>
      </p:sp>
    </p:spTree>
    <p:extLst>
      <p:ext uri="{BB962C8B-B14F-4D97-AF65-F5344CB8AC3E}">
        <p14:creationId xmlns:p14="http://schemas.microsoft.com/office/powerpoint/2010/main" val="125492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C19-FEDF-4824-995B-3B8AF36782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FBDB35-C6A7-429F-B6B7-762EF8FD3C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5CA63F-07FB-449C-95EF-BFA2024EAAE2}"/>
              </a:ext>
            </a:extLst>
          </p:cNvPr>
          <p:cNvSpPr>
            <a:spLocks noGrp="1"/>
          </p:cNvSpPr>
          <p:nvPr>
            <p:ph type="dt" sz="half" idx="10"/>
          </p:nvPr>
        </p:nvSpPr>
        <p:spPr/>
        <p:txBody>
          <a:bodyPr/>
          <a:lstStyle/>
          <a:p>
            <a:fld id="{31373B54-4CE3-4D78-A11C-A679A918147A}" type="datetimeFigureOut">
              <a:rPr lang="en-IN" smtClean="0"/>
              <a:t>28-04-2022</a:t>
            </a:fld>
            <a:endParaRPr lang="en-IN"/>
          </a:p>
        </p:txBody>
      </p:sp>
      <p:sp>
        <p:nvSpPr>
          <p:cNvPr id="5" name="Footer Placeholder 4">
            <a:extLst>
              <a:ext uri="{FF2B5EF4-FFF2-40B4-BE49-F238E27FC236}">
                <a16:creationId xmlns:a16="http://schemas.microsoft.com/office/drawing/2014/main" id="{3E09F56D-6F22-443A-9F0F-84E84BD61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3599B3-D2D8-4D5E-8AE8-E9D9830F1749}"/>
              </a:ext>
            </a:extLst>
          </p:cNvPr>
          <p:cNvSpPr>
            <a:spLocks noGrp="1"/>
          </p:cNvSpPr>
          <p:nvPr>
            <p:ph type="sldNum" sz="quarter" idx="12"/>
          </p:nvPr>
        </p:nvSpPr>
        <p:spPr/>
        <p:txBody>
          <a:bodyPr/>
          <a:lstStyle/>
          <a:p>
            <a:fld id="{6C8A9455-FCB2-4D9D-82E9-323B8B45C996}" type="slidenum">
              <a:rPr lang="en-IN" smtClean="0"/>
              <a:t>‹#›</a:t>
            </a:fld>
            <a:endParaRPr lang="en-IN"/>
          </a:p>
        </p:txBody>
      </p:sp>
    </p:spTree>
    <p:extLst>
      <p:ext uri="{BB962C8B-B14F-4D97-AF65-F5344CB8AC3E}">
        <p14:creationId xmlns:p14="http://schemas.microsoft.com/office/powerpoint/2010/main" val="5987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538551-0623-4E74-B862-0B2B9364A6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1630A9-7DBB-4FD7-859D-A69FA4E1E8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2C8754-7B4F-471A-A80E-6D13D80E9B30}"/>
              </a:ext>
            </a:extLst>
          </p:cNvPr>
          <p:cNvSpPr>
            <a:spLocks noGrp="1"/>
          </p:cNvSpPr>
          <p:nvPr>
            <p:ph type="dt" sz="half" idx="10"/>
          </p:nvPr>
        </p:nvSpPr>
        <p:spPr/>
        <p:txBody>
          <a:bodyPr/>
          <a:lstStyle/>
          <a:p>
            <a:fld id="{31373B54-4CE3-4D78-A11C-A679A918147A}" type="datetimeFigureOut">
              <a:rPr lang="en-IN" smtClean="0"/>
              <a:t>28-04-2022</a:t>
            </a:fld>
            <a:endParaRPr lang="en-IN"/>
          </a:p>
        </p:txBody>
      </p:sp>
      <p:sp>
        <p:nvSpPr>
          <p:cNvPr id="5" name="Footer Placeholder 4">
            <a:extLst>
              <a:ext uri="{FF2B5EF4-FFF2-40B4-BE49-F238E27FC236}">
                <a16:creationId xmlns:a16="http://schemas.microsoft.com/office/drawing/2014/main" id="{BDB71AE9-2298-4DC0-B9CC-D7754732D3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7820D3-640C-45E2-8032-B5E1B59E4361}"/>
              </a:ext>
            </a:extLst>
          </p:cNvPr>
          <p:cNvSpPr>
            <a:spLocks noGrp="1"/>
          </p:cNvSpPr>
          <p:nvPr>
            <p:ph type="sldNum" sz="quarter" idx="12"/>
          </p:nvPr>
        </p:nvSpPr>
        <p:spPr/>
        <p:txBody>
          <a:bodyPr/>
          <a:lstStyle/>
          <a:p>
            <a:fld id="{6C8A9455-FCB2-4D9D-82E9-323B8B45C996}" type="slidenum">
              <a:rPr lang="en-IN" smtClean="0"/>
              <a:t>‹#›</a:t>
            </a:fld>
            <a:endParaRPr lang="en-IN"/>
          </a:p>
        </p:txBody>
      </p:sp>
    </p:spTree>
    <p:extLst>
      <p:ext uri="{BB962C8B-B14F-4D97-AF65-F5344CB8AC3E}">
        <p14:creationId xmlns:p14="http://schemas.microsoft.com/office/powerpoint/2010/main" val="284489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C474-9C5E-425D-B15C-7139997174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E46162-B08D-42BE-9256-5E86ED5380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52386E-05B8-4D01-97C3-F8C038D1C9DA}"/>
              </a:ext>
            </a:extLst>
          </p:cNvPr>
          <p:cNvSpPr>
            <a:spLocks noGrp="1"/>
          </p:cNvSpPr>
          <p:nvPr>
            <p:ph type="dt" sz="half" idx="10"/>
          </p:nvPr>
        </p:nvSpPr>
        <p:spPr/>
        <p:txBody>
          <a:bodyPr/>
          <a:lstStyle/>
          <a:p>
            <a:fld id="{31373B54-4CE3-4D78-A11C-A679A918147A}" type="datetimeFigureOut">
              <a:rPr lang="en-IN" smtClean="0"/>
              <a:t>28-04-2022</a:t>
            </a:fld>
            <a:endParaRPr lang="en-IN"/>
          </a:p>
        </p:txBody>
      </p:sp>
      <p:sp>
        <p:nvSpPr>
          <p:cNvPr id="5" name="Footer Placeholder 4">
            <a:extLst>
              <a:ext uri="{FF2B5EF4-FFF2-40B4-BE49-F238E27FC236}">
                <a16:creationId xmlns:a16="http://schemas.microsoft.com/office/drawing/2014/main" id="{D51EB18A-A2ED-42A2-A676-98E289FD6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FF99D2-99F7-4955-80F8-BE8FDA255A93}"/>
              </a:ext>
            </a:extLst>
          </p:cNvPr>
          <p:cNvSpPr>
            <a:spLocks noGrp="1"/>
          </p:cNvSpPr>
          <p:nvPr>
            <p:ph type="sldNum" sz="quarter" idx="12"/>
          </p:nvPr>
        </p:nvSpPr>
        <p:spPr/>
        <p:txBody>
          <a:bodyPr/>
          <a:lstStyle/>
          <a:p>
            <a:fld id="{6C8A9455-FCB2-4D9D-82E9-323B8B45C996}" type="slidenum">
              <a:rPr lang="en-IN" smtClean="0"/>
              <a:t>‹#›</a:t>
            </a:fld>
            <a:endParaRPr lang="en-IN"/>
          </a:p>
        </p:txBody>
      </p:sp>
    </p:spTree>
    <p:extLst>
      <p:ext uri="{BB962C8B-B14F-4D97-AF65-F5344CB8AC3E}">
        <p14:creationId xmlns:p14="http://schemas.microsoft.com/office/powerpoint/2010/main" val="144133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E6E-098D-43C5-8409-140BC8A396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B6AA25-D6BB-4616-AD02-8C83E99749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9233B3-61C9-46D6-BC70-9E4DF42F960C}"/>
              </a:ext>
            </a:extLst>
          </p:cNvPr>
          <p:cNvSpPr>
            <a:spLocks noGrp="1"/>
          </p:cNvSpPr>
          <p:nvPr>
            <p:ph type="dt" sz="half" idx="10"/>
          </p:nvPr>
        </p:nvSpPr>
        <p:spPr/>
        <p:txBody>
          <a:bodyPr/>
          <a:lstStyle/>
          <a:p>
            <a:fld id="{31373B54-4CE3-4D78-A11C-A679A918147A}" type="datetimeFigureOut">
              <a:rPr lang="en-IN" smtClean="0"/>
              <a:t>28-04-2022</a:t>
            </a:fld>
            <a:endParaRPr lang="en-IN"/>
          </a:p>
        </p:txBody>
      </p:sp>
      <p:sp>
        <p:nvSpPr>
          <p:cNvPr id="5" name="Footer Placeholder 4">
            <a:extLst>
              <a:ext uri="{FF2B5EF4-FFF2-40B4-BE49-F238E27FC236}">
                <a16:creationId xmlns:a16="http://schemas.microsoft.com/office/drawing/2014/main" id="{E1CB159A-ECBB-4E09-9FFB-397E7239A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E26CD-5029-499A-B5B9-D2672ABE279D}"/>
              </a:ext>
            </a:extLst>
          </p:cNvPr>
          <p:cNvSpPr>
            <a:spLocks noGrp="1"/>
          </p:cNvSpPr>
          <p:nvPr>
            <p:ph type="sldNum" sz="quarter" idx="12"/>
          </p:nvPr>
        </p:nvSpPr>
        <p:spPr/>
        <p:txBody>
          <a:bodyPr/>
          <a:lstStyle/>
          <a:p>
            <a:fld id="{6C8A9455-FCB2-4D9D-82E9-323B8B45C996}" type="slidenum">
              <a:rPr lang="en-IN" smtClean="0"/>
              <a:t>‹#›</a:t>
            </a:fld>
            <a:endParaRPr lang="en-IN"/>
          </a:p>
        </p:txBody>
      </p:sp>
    </p:spTree>
    <p:extLst>
      <p:ext uri="{BB962C8B-B14F-4D97-AF65-F5344CB8AC3E}">
        <p14:creationId xmlns:p14="http://schemas.microsoft.com/office/powerpoint/2010/main" val="342511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A506-BC89-4E69-93B5-2817AAF0C7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E7F0EF-B263-43D1-9473-5546E135C7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E9A9EA-5C09-4678-A084-769F1FC3AF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E1713B-6AFB-4884-836D-6AF2FF14A1F3}"/>
              </a:ext>
            </a:extLst>
          </p:cNvPr>
          <p:cNvSpPr>
            <a:spLocks noGrp="1"/>
          </p:cNvSpPr>
          <p:nvPr>
            <p:ph type="dt" sz="half" idx="10"/>
          </p:nvPr>
        </p:nvSpPr>
        <p:spPr/>
        <p:txBody>
          <a:bodyPr/>
          <a:lstStyle/>
          <a:p>
            <a:fld id="{31373B54-4CE3-4D78-A11C-A679A918147A}" type="datetimeFigureOut">
              <a:rPr lang="en-IN" smtClean="0"/>
              <a:t>28-04-2022</a:t>
            </a:fld>
            <a:endParaRPr lang="en-IN"/>
          </a:p>
        </p:txBody>
      </p:sp>
      <p:sp>
        <p:nvSpPr>
          <p:cNvPr id="6" name="Footer Placeholder 5">
            <a:extLst>
              <a:ext uri="{FF2B5EF4-FFF2-40B4-BE49-F238E27FC236}">
                <a16:creationId xmlns:a16="http://schemas.microsoft.com/office/drawing/2014/main" id="{DDA4AE1C-36C5-4849-B4E3-1A8D3D2E95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09CDF-6DDF-4112-9DDD-12E229569C67}"/>
              </a:ext>
            </a:extLst>
          </p:cNvPr>
          <p:cNvSpPr>
            <a:spLocks noGrp="1"/>
          </p:cNvSpPr>
          <p:nvPr>
            <p:ph type="sldNum" sz="quarter" idx="12"/>
          </p:nvPr>
        </p:nvSpPr>
        <p:spPr/>
        <p:txBody>
          <a:bodyPr/>
          <a:lstStyle/>
          <a:p>
            <a:fld id="{6C8A9455-FCB2-4D9D-82E9-323B8B45C996}" type="slidenum">
              <a:rPr lang="en-IN" smtClean="0"/>
              <a:t>‹#›</a:t>
            </a:fld>
            <a:endParaRPr lang="en-IN"/>
          </a:p>
        </p:txBody>
      </p:sp>
    </p:spTree>
    <p:extLst>
      <p:ext uri="{BB962C8B-B14F-4D97-AF65-F5344CB8AC3E}">
        <p14:creationId xmlns:p14="http://schemas.microsoft.com/office/powerpoint/2010/main" val="91378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64ED-F74D-4B3F-9682-1742EEEE31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EE9171-A055-4803-AFC2-304B5095E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9E3363-0750-410E-BA8C-BF446795F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4FD2FB-4332-4210-BADC-D312BA76D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CEE257-71D6-4D6C-950F-1A0E08699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231068-455E-4F1C-BA27-5925121DFAB3}"/>
              </a:ext>
            </a:extLst>
          </p:cNvPr>
          <p:cNvSpPr>
            <a:spLocks noGrp="1"/>
          </p:cNvSpPr>
          <p:nvPr>
            <p:ph type="dt" sz="half" idx="10"/>
          </p:nvPr>
        </p:nvSpPr>
        <p:spPr/>
        <p:txBody>
          <a:bodyPr/>
          <a:lstStyle/>
          <a:p>
            <a:fld id="{31373B54-4CE3-4D78-A11C-A679A918147A}" type="datetimeFigureOut">
              <a:rPr lang="en-IN" smtClean="0"/>
              <a:t>28-04-2022</a:t>
            </a:fld>
            <a:endParaRPr lang="en-IN"/>
          </a:p>
        </p:txBody>
      </p:sp>
      <p:sp>
        <p:nvSpPr>
          <p:cNvPr id="8" name="Footer Placeholder 7">
            <a:extLst>
              <a:ext uri="{FF2B5EF4-FFF2-40B4-BE49-F238E27FC236}">
                <a16:creationId xmlns:a16="http://schemas.microsoft.com/office/drawing/2014/main" id="{A71FF046-33FF-4960-9288-8E78581C04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F8788A-5425-43F8-9F05-ED1938869D95}"/>
              </a:ext>
            </a:extLst>
          </p:cNvPr>
          <p:cNvSpPr>
            <a:spLocks noGrp="1"/>
          </p:cNvSpPr>
          <p:nvPr>
            <p:ph type="sldNum" sz="quarter" idx="12"/>
          </p:nvPr>
        </p:nvSpPr>
        <p:spPr/>
        <p:txBody>
          <a:bodyPr/>
          <a:lstStyle/>
          <a:p>
            <a:fld id="{6C8A9455-FCB2-4D9D-82E9-323B8B45C996}" type="slidenum">
              <a:rPr lang="en-IN" smtClean="0"/>
              <a:t>‹#›</a:t>
            </a:fld>
            <a:endParaRPr lang="en-IN"/>
          </a:p>
        </p:txBody>
      </p:sp>
    </p:spTree>
    <p:extLst>
      <p:ext uri="{BB962C8B-B14F-4D97-AF65-F5344CB8AC3E}">
        <p14:creationId xmlns:p14="http://schemas.microsoft.com/office/powerpoint/2010/main" val="289834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787C-F118-4098-91C2-D5D5AE6DB8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CFE655-6375-4526-8319-EA845D68F37C}"/>
              </a:ext>
            </a:extLst>
          </p:cNvPr>
          <p:cNvSpPr>
            <a:spLocks noGrp="1"/>
          </p:cNvSpPr>
          <p:nvPr>
            <p:ph type="dt" sz="half" idx="10"/>
          </p:nvPr>
        </p:nvSpPr>
        <p:spPr/>
        <p:txBody>
          <a:bodyPr/>
          <a:lstStyle/>
          <a:p>
            <a:fld id="{31373B54-4CE3-4D78-A11C-A679A918147A}" type="datetimeFigureOut">
              <a:rPr lang="en-IN" smtClean="0"/>
              <a:t>28-04-2022</a:t>
            </a:fld>
            <a:endParaRPr lang="en-IN"/>
          </a:p>
        </p:txBody>
      </p:sp>
      <p:sp>
        <p:nvSpPr>
          <p:cNvPr id="4" name="Footer Placeholder 3">
            <a:extLst>
              <a:ext uri="{FF2B5EF4-FFF2-40B4-BE49-F238E27FC236}">
                <a16:creationId xmlns:a16="http://schemas.microsoft.com/office/drawing/2014/main" id="{8CD7FCBC-F3EF-4E88-8908-D4BD98BF20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0D862B-C83F-4E91-8C0F-25A50CF84059}"/>
              </a:ext>
            </a:extLst>
          </p:cNvPr>
          <p:cNvSpPr>
            <a:spLocks noGrp="1"/>
          </p:cNvSpPr>
          <p:nvPr>
            <p:ph type="sldNum" sz="quarter" idx="12"/>
          </p:nvPr>
        </p:nvSpPr>
        <p:spPr/>
        <p:txBody>
          <a:bodyPr/>
          <a:lstStyle/>
          <a:p>
            <a:fld id="{6C8A9455-FCB2-4D9D-82E9-323B8B45C996}" type="slidenum">
              <a:rPr lang="en-IN" smtClean="0"/>
              <a:t>‹#›</a:t>
            </a:fld>
            <a:endParaRPr lang="en-IN"/>
          </a:p>
        </p:txBody>
      </p:sp>
    </p:spTree>
    <p:extLst>
      <p:ext uri="{BB962C8B-B14F-4D97-AF65-F5344CB8AC3E}">
        <p14:creationId xmlns:p14="http://schemas.microsoft.com/office/powerpoint/2010/main" val="353215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FBC39-5743-48AB-8194-B60BCD01663E}"/>
              </a:ext>
            </a:extLst>
          </p:cNvPr>
          <p:cNvSpPr>
            <a:spLocks noGrp="1"/>
          </p:cNvSpPr>
          <p:nvPr>
            <p:ph type="dt" sz="half" idx="10"/>
          </p:nvPr>
        </p:nvSpPr>
        <p:spPr/>
        <p:txBody>
          <a:bodyPr/>
          <a:lstStyle/>
          <a:p>
            <a:fld id="{31373B54-4CE3-4D78-A11C-A679A918147A}" type="datetimeFigureOut">
              <a:rPr lang="en-IN" smtClean="0"/>
              <a:t>28-04-2022</a:t>
            </a:fld>
            <a:endParaRPr lang="en-IN"/>
          </a:p>
        </p:txBody>
      </p:sp>
      <p:sp>
        <p:nvSpPr>
          <p:cNvPr id="3" name="Footer Placeholder 2">
            <a:extLst>
              <a:ext uri="{FF2B5EF4-FFF2-40B4-BE49-F238E27FC236}">
                <a16:creationId xmlns:a16="http://schemas.microsoft.com/office/drawing/2014/main" id="{805CF21A-885A-494F-BAC8-79D2E707BD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66B028-D348-4951-9081-3A1755AF4E53}"/>
              </a:ext>
            </a:extLst>
          </p:cNvPr>
          <p:cNvSpPr>
            <a:spLocks noGrp="1"/>
          </p:cNvSpPr>
          <p:nvPr>
            <p:ph type="sldNum" sz="quarter" idx="12"/>
          </p:nvPr>
        </p:nvSpPr>
        <p:spPr/>
        <p:txBody>
          <a:bodyPr/>
          <a:lstStyle/>
          <a:p>
            <a:fld id="{6C8A9455-FCB2-4D9D-82E9-323B8B45C996}" type="slidenum">
              <a:rPr lang="en-IN" smtClean="0"/>
              <a:t>‹#›</a:t>
            </a:fld>
            <a:endParaRPr lang="en-IN"/>
          </a:p>
        </p:txBody>
      </p:sp>
    </p:spTree>
    <p:extLst>
      <p:ext uri="{BB962C8B-B14F-4D97-AF65-F5344CB8AC3E}">
        <p14:creationId xmlns:p14="http://schemas.microsoft.com/office/powerpoint/2010/main" val="382543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5304-D94A-4FDD-8156-2631BF69A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97EE29-7BBC-4ABA-A180-7885B40E5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CE95B8-3B0B-475A-8FB5-0D3BF87F0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D091B-7B31-4018-9617-C6637254A46D}"/>
              </a:ext>
            </a:extLst>
          </p:cNvPr>
          <p:cNvSpPr>
            <a:spLocks noGrp="1"/>
          </p:cNvSpPr>
          <p:nvPr>
            <p:ph type="dt" sz="half" idx="10"/>
          </p:nvPr>
        </p:nvSpPr>
        <p:spPr/>
        <p:txBody>
          <a:bodyPr/>
          <a:lstStyle/>
          <a:p>
            <a:fld id="{31373B54-4CE3-4D78-A11C-A679A918147A}" type="datetimeFigureOut">
              <a:rPr lang="en-IN" smtClean="0"/>
              <a:t>28-04-2022</a:t>
            </a:fld>
            <a:endParaRPr lang="en-IN"/>
          </a:p>
        </p:txBody>
      </p:sp>
      <p:sp>
        <p:nvSpPr>
          <p:cNvPr id="6" name="Footer Placeholder 5">
            <a:extLst>
              <a:ext uri="{FF2B5EF4-FFF2-40B4-BE49-F238E27FC236}">
                <a16:creationId xmlns:a16="http://schemas.microsoft.com/office/drawing/2014/main" id="{BE0F31E8-3D4D-4C56-ABBE-EEF5318393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05FCBF-D2FD-4AAA-8A1B-02F5232E9144}"/>
              </a:ext>
            </a:extLst>
          </p:cNvPr>
          <p:cNvSpPr>
            <a:spLocks noGrp="1"/>
          </p:cNvSpPr>
          <p:nvPr>
            <p:ph type="sldNum" sz="quarter" idx="12"/>
          </p:nvPr>
        </p:nvSpPr>
        <p:spPr/>
        <p:txBody>
          <a:bodyPr/>
          <a:lstStyle/>
          <a:p>
            <a:fld id="{6C8A9455-FCB2-4D9D-82E9-323B8B45C996}" type="slidenum">
              <a:rPr lang="en-IN" smtClean="0"/>
              <a:t>‹#›</a:t>
            </a:fld>
            <a:endParaRPr lang="en-IN"/>
          </a:p>
        </p:txBody>
      </p:sp>
    </p:spTree>
    <p:extLst>
      <p:ext uri="{BB962C8B-B14F-4D97-AF65-F5344CB8AC3E}">
        <p14:creationId xmlns:p14="http://schemas.microsoft.com/office/powerpoint/2010/main" val="19792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D4D6-158A-42FD-9A4E-5AC514408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25DF68-5900-4103-9D31-F1CBD6717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954A57-6B80-43E9-9418-04196434D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B1C43-E256-432F-BD24-5ECE27B91445}"/>
              </a:ext>
            </a:extLst>
          </p:cNvPr>
          <p:cNvSpPr>
            <a:spLocks noGrp="1"/>
          </p:cNvSpPr>
          <p:nvPr>
            <p:ph type="dt" sz="half" idx="10"/>
          </p:nvPr>
        </p:nvSpPr>
        <p:spPr/>
        <p:txBody>
          <a:bodyPr/>
          <a:lstStyle/>
          <a:p>
            <a:fld id="{31373B54-4CE3-4D78-A11C-A679A918147A}" type="datetimeFigureOut">
              <a:rPr lang="en-IN" smtClean="0"/>
              <a:t>28-04-2022</a:t>
            </a:fld>
            <a:endParaRPr lang="en-IN"/>
          </a:p>
        </p:txBody>
      </p:sp>
      <p:sp>
        <p:nvSpPr>
          <p:cNvPr id="6" name="Footer Placeholder 5">
            <a:extLst>
              <a:ext uri="{FF2B5EF4-FFF2-40B4-BE49-F238E27FC236}">
                <a16:creationId xmlns:a16="http://schemas.microsoft.com/office/drawing/2014/main" id="{1F681E44-1BEB-45FB-B62B-7B36CB2540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9A3F71-A935-417E-9328-5AA54B61EC78}"/>
              </a:ext>
            </a:extLst>
          </p:cNvPr>
          <p:cNvSpPr>
            <a:spLocks noGrp="1"/>
          </p:cNvSpPr>
          <p:nvPr>
            <p:ph type="sldNum" sz="quarter" idx="12"/>
          </p:nvPr>
        </p:nvSpPr>
        <p:spPr/>
        <p:txBody>
          <a:bodyPr/>
          <a:lstStyle/>
          <a:p>
            <a:fld id="{6C8A9455-FCB2-4D9D-82E9-323B8B45C996}" type="slidenum">
              <a:rPr lang="en-IN" smtClean="0"/>
              <a:t>‹#›</a:t>
            </a:fld>
            <a:endParaRPr lang="en-IN"/>
          </a:p>
        </p:txBody>
      </p:sp>
    </p:spTree>
    <p:extLst>
      <p:ext uri="{BB962C8B-B14F-4D97-AF65-F5344CB8AC3E}">
        <p14:creationId xmlns:p14="http://schemas.microsoft.com/office/powerpoint/2010/main" val="14451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FA187D-B4FD-4638-9048-F916460AEC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95B16C-1ECE-4417-8867-FE3C3F2EB8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61CAD-BD5B-44AF-A27D-38470E7FE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73B54-4CE3-4D78-A11C-A679A918147A}" type="datetimeFigureOut">
              <a:rPr lang="en-IN" smtClean="0"/>
              <a:t>28-04-2022</a:t>
            </a:fld>
            <a:endParaRPr lang="en-IN"/>
          </a:p>
        </p:txBody>
      </p:sp>
      <p:sp>
        <p:nvSpPr>
          <p:cNvPr id="5" name="Footer Placeholder 4">
            <a:extLst>
              <a:ext uri="{FF2B5EF4-FFF2-40B4-BE49-F238E27FC236}">
                <a16:creationId xmlns:a16="http://schemas.microsoft.com/office/drawing/2014/main" id="{47774B46-1C56-4AB6-823E-C38572321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1FE0E9-B3BF-4F4F-A664-D6151E684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A9455-FCB2-4D9D-82E9-323B8B45C996}" type="slidenum">
              <a:rPr lang="en-IN" smtClean="0"/>
              <a:t>‹#›</a:t>
            </a:fld>
            <a:endParaRPr lang="en-IN"/>
          </a:p>
        </p:txBody>
      </p:sp>
    </p:spTree>
    <p:extLst>
      <p:ext uri="{BB962C8B-B14F-4D97-AF65-F5344CB8AC3E}">
        <p14:creationId xmlns:p14="http://schemas.microsoft.com/office/powerpoint/2010/main" val="3941018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06977882-ADFB-44CE-B3C2-C059F6FBE616}"/>
              </a:ext>
            </a:extLst>
          </p:cNvPr>
          <p:cNvSpPr/>
          <p:nvPr/>
        </p:nvSpPr>
        <p:spPr>
          <a:xfrm>
            <a:off x="472440" y="6224173"/>
            <a:ext cx="3180080" cy="769440"/>
          </a:xfrm>
          <a:prstGeom prst="roundRect">
            <a:avLst>
              <a:gd name="adj" fmla="val 1895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67FF06BC-87BD-44C0-AE05-6F5C0B980273}"/>
              </a:ext>
            </a:extLst>
          </p:cNvPr>
          <p:cNvGrpSpPr/>
          <p:nvPr/>
        </p:nvGrpSpPr>
        <p:grpSpPr>
          <a:xfrm>
            <a:off x="1093216" y="6308298"/>
            <a:ext cx="1938528" cy="473071"/>
            <a:chOff x="1093216" y="6308298"/>
            <a:chExt cx="1938528" cy="473071"/>
          </a:xfrm>
        </p:grpSpPr>
        <p:sp>
          <p:nvSpPr>
            <p:cNvPr id="11" name="TextBox 10">
              <a:extLst>
                <a:ext uri="{FF2B5EF4-FFF2-40B4-BE49-F238E27FC236}">
                  <a16:creationId xmlns:a16="http://schemas.microsoft.com/office/drawing/2014/main" id="{A35A7A19-02CB-4660-8D46-3A3CF6184B2A}"/>
                </a:ext>
              </a:extLst>
            </p:cNvPr>
            <p:cNvSpPr txBox="1"/>
            <p:nvPr/>
          </p:nvSpPr>
          <p:spPr>
            <a:xfrm>
              <a:off x="1093216" y="6308298"/>
              <a:ext cx="1938528" cy="307777"/>
            </a:xfrm>
            <a:prstGeom prst="rect">
              <a:avLst/>
            </a:prstGeom>
            <a:noFill/>
          </p:spPr>
          <p:txBody>
            <a:bodyPr wrap="square" rtlCol="0">
              <a:spAutoFit/>
            </a:bodyPr>
            <a:lstStyle>
              <a:defPPr>
                <a:defRPr lang="en-US"/>
              </a:defPPr>
              <a:lvl1pPr algn="ctr">
                <a:defRPr sz="1400">
                  <a:ln w="9525" cap="sq">
                    <a:solidFill>
                      <a:srgbClr val="1F5B99"/>
                    </a:solidFill>
                    <a:miter lim="800000"/>
                  </a:ln>
                  <a:solidFill>
                    <a:srgbClr val="1F5B99"/>
                  </a:solidFill>
                  <a:latin typeface="Gotham" panose="02000604040000020004" pitchFamily="2" charset="0"/>
                </a:defRPr>
              </a:lvl1pPr>
            </a:lstStyle>
            <a:p>
              <a:r>
                <a:rPr lang="en-US" dirty="0">
                  <a:ln w="9525" cap="sq">
                    <a:solidFill>
                      <a:schemeClr val="tx1"/>
                    </a:solidFill>
                    <a:miter lim="800000"/>
                  </a:ln>
                  <a:solidFill>
                    <a:schemeClr val="tx1"/>
                  </a:solidFill>
                </a:rPr>
                <a:t>Abhinav Rawal</a:t>
              </a:r>
              <a:endParaRPr lang="en-IN" dirty="0">
                <a:ln w="9525" cap="sq">
                  <a:solidFill>
                    <a:schemeClr val="tx1"/>
                  </a:solidFill>
                  <a:miter lim="800000"/>
                </a:ln>
                <a:solidFill>
                  <a:schemeClr val="tx1"/>
                </a:solidFill>
              </a:endParaRPr>
            </a:p>
          </p:txBody>
        </p:sp>
        <p:sp>
          <p:nvSpPr>
            <p:cNvPr id="19" name="TextBox 18">
              <a:extLst>
                <a:ext uri="{FF2B5EF4-FFF2-40B4-BE49-F238E27FC236}">
                  <a16:creationId xmlns:a16="http://schemas.microsoft.com/office/drawing/2014/main" id="{B8B065E5-DE26-4641-9CEC-CB1DF1183D83}"/>
                </a:ext>
              </a:extLst>
            </p:cNvPr>
            <p:cNvSpPr txBox="1"/>
            <p:nvPr/>
          </p:nvSpPr>
          <p:spPr>
            <a:xfrm>
              <a:off x="1682433" y="6550537"/>
              <a:ext cx="760095" cy="230832"/>
            </a:xfrm>
            <a:prstGeom prst="rect">
              <a:avLst/>
            </a:prstGeom>
            <a:noFill/>
          </p:spPr>
          <p:txBody>
            <a:bodyPr wrap="square" rtlCol="0">
              <a:spAutoFit/>
            </a:bodyPr>
            <a:lstStyle/>
            <a:p>
              <a:pPr algn="ctr"/>
              <a:r>
                <a:rPr lang="en-US" sz="900" spc="60" dirty="0">
                  <a:ln w="9525">
                    <a:solidFill>
                      <a:schemeClr val="tx1"/>
                    </a:solidFill>
                  </a:ln>
                  <a:latin typeface="Gilroy Light" panose="00000400000000000000" pitchFamily="50" charset="0"/>
                </a:rPr>
                <a:t>20103008</a:t>
              </a:r>
              <a:endParaRPr lang="en-IN" sz="900" spc="60" dirty="0">
                <a:ln w="9525">
                  <a:solidFill>
                    <a:schemeClr val="tx1"/>
                  </a:solidFill>
                </a:ln>
                <a:latin typeface="Gilroy Light" panose="00000400000000000000" pitchFamily="50" charset="0"/>
              </a:endParaRPr>
            </a:p>
          </p:txBody>
        </p:sp>
      </p:grpSp>
      <p:sp>
        <p:nvSpPr>
          <p:cNvPr id="20" name="TextBox 19">
            <a:extLst>
              <a:ext uri="{FF2B5EF4-FFF2-40B4-BE49-F238E27FC236}">
                <a16:creationId xmlns:a16="http://schemas.microsoft.com/office/drawing/2014/main" id="{852CA63F-32C4-492B-A2F0-B4656E72BCCF}"/>
              </a:ext>
            </a:extLst>
          </p:cNvPr>
          <p:cNvSpPr txBox="1"/>
          <p:nvPr/>
        </p:nvSpPr>
        <p:spPr>
          <a:xfrm>
            <a:off x="1959047" y="4817620"/>
            <a:ext cx="8273906" cy="769441"/>
          </a:xfrm>
          <a:prstGeom prst="rect">
            <a:avLst/>
          </a:prstGeom>
          <a:noFill/>
        </p:spPr>
        <p:txBody>
          <a:bodyPr wrap="square" rtlCol="0">
            <a:spAutoFit/>
          </a:bodyPr>
          <a:lstStyle/>
          <a:p>
            <a:pPr algn="ctr"/>
            <a:r>
              <a:rPr lang="en-US" sz="4400" dirty="0">
                <a:ln w="28575" cap="sq">
                  <a:solidFill>
                    <a:schemeClr val="tx1"/>
                  </a:solidFill>
                  <a:miter lim="800000"/>
                </a:ln>
                <a:latin typeface="Gotham" panose="02000604040000020004" pitchFamily="2" charset="0"/>
              </a:rPr>
              <a:t>Movie Recommender</a:t>
            </a:r>
            <a:endParaRPr lang="en-IN" sz="4400" dirty="0">
              <a:ln w="28575" cap="sq">
                <a:solidFill>
                  <a:schemeClr val="tx1"/>
                </a:solidFill>
                <a:miter lim="800000"/>
              </a:ln>
              <a:latin typeface="Gotham" panose="02000604040000020004" pitchFamily="2" charset="0"/>
            </a:endParaRPr>
          </a:p>
        </p:txBody>
      </p:sp>
      <p:sp>
        <p:nvSpPr>
          <p:cNvPr id="5" name="TextBox 4">
            <a:extLst>
              <a:ext uri="{FF2B5EF4-FFF2-40B4-BE49-F238E27FC236}">
                <a16:creationId xmlns:a16="http://schemas.microsoft.com/office/drawing/2014/main" id="{3DF4D1B3-367C-4A49-9165-CBCAADA840D0}"/>
              </a:ext>
            </a:extLst>
          </p:cNvPr>
          <p:cNvSpPr txBox="1"/>
          <p:nvPr/>
        </p:nvSpPr>
        <p:spPr>
          <a:xfrm>
            <a:off x="5826607" y="5508517"/>
            <a:ext cx="538786" cy="369332"/>
          </a:xfrm>
          <a:prstGeom prst="rect">
            <a:avLst/>
          </a:prstGeom>
          <a:noFill/>
        </p:spPr>
        <p:txBody>
          <a:bodyPr wrap="square" rtlCol="0">
            <a:spAutoFit/>
          </a:bodyPr>
          <a:lstStyle/>
          <a:p>
            <a:r>
              <a:rPr lang="en-US" b="1" i="1" dirty="0">
                <a:ln>
                  <a:solidFill>
                    <a:schemeClr val="tx1"/>
                  </a:solidFill>
                </a:ln>
                <a:latin typeface="Monotype Corsiva" panose="03010101010201010101" pitchFamily="66" charset="0"/>
                <a:cs typeface="Times New Roman" panose="02020603050405020304" pitchFamily="18" charset="0"/>
              </a:rPr>
              <a:t>by</a:t>
            </a:r>
            <a:endParaRPr lang="en-IN" b="1" i="1" dirty="0">
              <a:ln>
                <a:solidFill>
                  <a:schemeClr val="tx1"/>
                </a:solidFill>
              </a:ln>
              <a:latin typeface="Monotype Corsiva" panose="03010101010201010101" pitchFamily="66"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D8733822-D69A-434E-A187-AA88FA285A72}"/>
              </a:ext>
            </a:extLst>
          </p:cNvPr>
          <p:cNvSpPr/>
          <p:nvPr/>
        </p:nvSpPr>
        <p:spPr>
          <a:xfrm>
            <a:off x="4505960" y="6224173"/>
            <a:ext cx="3180080" cy="769440"/>
          </a:xfrm>
          <a:prstGeom prst="roundRect">
            <a:avLst>
              <a:gd name="adj" fmla="val 1895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3294E9F4-B483-4E49-9F0C-4DABABD96D45}"/>
              </a:ext>
            </a:extLst>
          </p:cNvPr>
          <p:cNvGrpSpPr/>
          <p:nvPr/>
        </p:nvGrpSpPr>
        <p:grpSpPr>
          <a:xfrm>
            <a:off x="5126736" y="6308298"/>
            <a:ext cx="1938528" cy="473071"/>
            <a:chOff x="5126736" y="6308298"/>
            <a:chExt cx="1938528" cy="473071"/>
          </a:xfrm>
        </p:grpSpPr>
        <p:sp>
          <p:nvSpPr>
            <p:cNvPr id="23" name="TextBox 22">
              <a:extLst>
                <a:ext uri="{FF2B5EF4-FFF2-40B4-BE49-F238E27FC236}">
                  <a16:creationId xmlns:a16="http://schemas.microsoft.com/office/drawing/2014/main" id="{3B983540-AF23-48FD-9C65-8ABF18D79C15}"/>
                </a:ext>
              </a:extLst>
            </p:cNvPr>
            <p:cNvSpPr txBox="1"/>
            <p:nvPr/>
          </p:nvSpPr>
          <p:spPr>
            <a:xfrm>
              <a:off x="5126736" y="6308298"/>
              <a:ext cx="1938528" cy="307777"/>
            </a:xfrm>
            <a:prstGeom prst="rect">
              <a:avLst/>
            </a:prstGeom>
            <a:noFill/>
          </p:spPr>
          <p:txBody>
            <a:bodyPr wrap="square" rtlCol="0">
              <a:spAutoFit/>
            </a:bodyPr>
            <a:lstStyle>
              <a:defPPr>
                <a:defRPr lang="en-US"/>
              </a:defPPr>
              <a:lvl1pPr algn="ctr">
                <a:defRPr sz="1400">
                  <a:ln w="9525" cap="sq">
                    <a:solidFill>
                      <a:schemeClr val="bg1"/>
                    </a:solidFill>
                    <a:miter lim="800000"/>
                  </a:ln>
                  <a:solidFill>
                    <a:schemeClr val="bg1"/>
                  </a:solidFill>
                  <a:latin typeface="Gotham" panose="02000604040000020004" pitchFamily="2" charset="0"/>
                </a:defRPr>
              </a:lvl1pPr>
            </a:lstStyle>
            <a:p>
              <a:r>
                <a:rPr lang="en-US" dirty="0">
                  <a:ln w="9525" cap="sq">
                    <a:solidFill>
                      <a:schemeClr val="tx1"/>
                    </a:solidFill>
                    <a:miter lim="800000"/>
                  </a:ln>
                  <a:solidFill>
                    <a:schemeClr val="tx1"/>
                  </a:solidFill>
                </a:rPr>
                <a:t>Uttam Mittal</a:t>
              </a:r>
              <a:endParaRPr lang="en-IN" dirty="0">
                <a:ln w="9525" cap="sq">
                  <a:solidFill>
                    <a:schemeClr val="tx1"/>
                  </a:solidFill>
                  <a:miter lim="800000"/>
                </a:ln>
                <a:solidFill>
                  <a:schemeClr val="tx1"/>
                </a:solidFill>
              </a:endParaRPr>
            </a:p>
          </p:txBody>
        </p:sp>
        <p:sp>
          <p:nvSpPr>
            <p:cNvPr id="24" name="TextBox 23">
              <a:extLst>
                <a:ext uri="{FF2B5EF4-FFF2-40B4-BE49-F238E27FC236}">
                  <a16:creationId xmlns:a16="http://schemas.microsoft.com/office/drawing/2014/main" id="{CD7A1E29-E642-4FED-A9E3-55D76F05E1E5}"/>
                </a:ext>
              </a:extLst>
            </p:cNvPr>
            <p:cNvSpPr txBox="1"/>
            <p:nvPr/>
          </p:nvSpPr>
          <p:spPr>
            <a:xfrm>
              <a:off x="5715953" y="6550537"/>
              <a:ext cx="760095" cy="230832"/>
            </a:xfrm>
            <a:prstGeom prst="rect">
              <a:avLst/>
            </a:prstGeom>
            <a:noFill/>
          </p:spPr>
          <p:txBody>
            <a:bodyPr wrap="square" rtlCol="0">
              <a:spAutoFit/>
            </a:bodyPr>
            <a:lstStyle/>
            <a:p>
              <a:pPr algn="ctr"/>
              <a:r>
                <a:rPr lang="en-US" sz="900" spc="60" dirty="0">
                  <a:ln w="9525">
                    <a:solidFill>
                      <a:schemeClr val="tx1"/>
                    </a:solidFill>
                  </a:ln>
                  <a:latin typeface="Gilroy Light" panose="00000400000000000000" pitchFamily="50" charset="0"/>
                </a:rPr>
                <a:t>20103056</a:t>
              </a:r>
              <a:endParaRPr lang="en-IN" sz="900" spc="60" dirty="0">
                <a:ln w="9525">
                  <a:solidFill>
                    <a:schemeClr val="tx1"/>
                  </a:solidFill>
                </a:ln>
                <a:latin typeface="Gilroy Light" panose="00000400000000000000" pitchFamily="50" charset="0"/>
              </a:endParaRPr>
            </a:p>
          </p:txBody>
        </p:sp>
      </p:grpSp>
      <p:sp>
        <p:nvSpPr>
          <p:cNvPr id="25" name="Rectangle: Rounded Corners 24">
            <a:extLst>
              <a:ext uri="{FF2B5EF4-FFF2-40B4-BE49-F238E27FC236}">
                <a16:creationId xmlns:a16="http://schemas.microsoft.com/office/drawing/2014/main" id="{30419726-D1CD-4957-BCB5-813C9274017B}"/>
              </a:ext>
            </a:extLst>
          </p:cNvPr>
          <p:cNvSpPr/>
          <p:nvPr/>
        </p:nvSpPr>
        <p:spPr>
          <a:xfrm>
            <a:off x="8539480" y="6224173"/>
            <a:ext cx="3180080" cy="769440"/>
          </a:xfrm>
          <a:prstGeom prst="roundRect">
            <a:avLst>
              <a:gd name="adj" fmla="val 1895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94009968-7AC2-4196-9C00-18BEB4D4A508}"/>
              </a:ext>
            </a:extLst>
          </p:cNvPr>
          <p:cNvGrpSpPr/>
          <p:nvPr/>
        </p:nvGrpSpPr>
        <p:grpSpPr>
          <a:xfrm>
            <a:off x="9160256" y="6308298"/>
            <a:ext cx="1938528" cy="473071"/>
            <a:chOff x="9160256" y="6308298"/>
            <a:chExt cx="1938528" cy="473071"/>
          </a:xfrm>
        </p:grpSpPr>
        <p:sp>
          <p:nvSpPr>
            <p:cNvPr id="27" name="TextBox 26">
              <a:extLst>
                <a:ext uri="{FF2B5EF4-FFF2-40B4-BE49-F238E27FC236}">
                  <a16:creationId xmlns:a16="http://schemas.microsoft.com/office/drawing/2014/main" id="{50539316-99D5-4248-9505-B6B8347583DF}"/>
                </a:ext>
              </a:extLst>
            </p:cNvPr>
            <p:cNvSpPr txBox="1"/>
            <p:nvPr/>
          </p:nvSpPr>
          <p:spPr>
            <a:xfrm>
              <a:off x="9160256" y="6308298"/>
              <a:ext cx="1938528" cy="307777"/>
            </a:xfrm>
            <a:prstGeom prst="rect">
              <a:avLst/>
            </a:prstGeom>
            <a:noFill/>
          </p:spPr>
          <p:txBody>
            <a:bodyPr wrap="square" rtlCol="0">
              <a:spAutoFit/>
            </a:bodyPr>
            <a:lstStyle>
              <a:defPPr>
                <a:defRPr lang="en-US"/>
              </a:defPPr>
              <a:lvl1pPr algn="ctr">
                <a:defRPr sz="1400">
                  <a:ln w="9525" cap="sq">
                    <a:solidFill>
                      <a:srgbClr val="1F5B99"/>
                    </a:solidFill>
                    <a:miter lim="800000"/>
                  </a:ln>
                  <a:solidFill>
                    <a:srgbClr val="1F5B99"/>
                  </a:solidFill>
                  <a:latin typeface="Gotham" panose="02000604040000020004" pitchFamily="2" charset="0"/>
                </a:defRPr>
              </a:lvl1pPr>
            </a:lstStyle>
            <a:p>
              <a:r>
                <a:rPr lang="en-US" dirty="0" err="1">
                  <a:ln w="9525" cap="sq">
                    <a:solidFill>
                      <a:schemeClr val="tx1"/>
                    </a:solidFill>
                    <a:miter lim="800000"/>
                  </a:ln>
                  <a:solidFill>
                    <a:schemeClr val="tx1"/>
                  </a:solidFill>
                </a:rPr>
                <a:t>Manjot</a:t>
              </a:r>
              <a:r>
                <a:rPr lang="en-US" dirty="0">
                  <a:ln w="9525" cap="sq">
                    <a:solidFill>
                      <a:schemeClr val="tx1"/>
                    </a:solidFill>
                    <a:miter lim="800000"/>
                  </a:ln>
                  <a:solidFill>
                    <a:schemeClr val="tx1"/>
                  </a:solidFill>
                </a:rPr>
                <a:t> Singh</a:t>
              </a:r>
              <a:endParaRPr lang="en-IN" dirty="0">
                <a:ln w="9525" cap="sq">
                  <a:solidFill>
                    <a:schemeClr val="tx1"/>
                  </a:solidFill>
                  <a:miter lim="800000"/>
                </a:ln>
                <a:solidFill>
                  <a:schemeClr val="tx1"/>
                </a:solidFill>
              </a:endParaRPr>
            </a:p>
          </p:txBody>
        </p:sp>
        <p:sp>
          <p:nvSpPr>
            <p:cNvPr id="28" name="TextBox 27">
              <a:extLst>
                <a:ext uri="{FF2B5EF4-FFF2-40B4-BE49-F238E27FC236}">
                  <a16:creationId xmlns:a16="http://schemas.microsoft.com/office/drawing/2014/main" id="{CDBCA18A-44CF-401F-A0F5-D4D093F6F8D2}"/>
                </a:ext>
              </a:extLst>
            </p:cNvPr>
            <p:cNvSpPr txBox="1"/>
            <p:nvPr/>
          </p:nvSpPr>
          <p:spPr>
            <a:xfrm>
              <a:off x="9749473" y="6550537"/>
              <a:ext cx="760095" cy="230832"/>
            </a:xfrm>
            <a:prstGeom prst="rect">
              <a:avLst/>
            </a:prstGeom>
            <a:noFill/>
          </p:spPr>
          <p:txBody>
            <a:bodyPr wrap="square" rtlCol="0">
              <a:spAutoFit/>
            </a:bodyPr>
            <a:lstStyle>
              <a:defPPr>
                <a:defRPr lang="en-US"/>
              </a:defPPr>
              <a:lvl1pPr algn="ctr">
                <a:defRPr sz="900" spc="60">
                  <a:ln w="9525">
                    <a:solidFill>
                      <a:srgbClr val="1F5B99"/>
                    </a:solidFill>
                  </a:ln>
                  <a:solidFill>
                    <a:srgbClr val="1F5B99"/>
                  </a:solidFill>
                  <a:latin typeface="Gilroy Light" panose="00000400000000000000" pitchFamily="50" charset="0"/>
                </a:defRPr>
              </a:lvl1pPr>
            </a:lstStyle>
            <a:p>
              <a:r>
                <a:rPr lang="en-US" dirty="0">
                  <a:ln w="9525">
                    <a:solidFill>
                      <a:schemeClr val="tx1"/>
                    </a:solidFill>
                  </a:ln>
                  <a:solidFill>
                    <a:schemeClr val="tx1"/>
                  </a:solidFill>
                </a:rPr>
                <a:t>20103075</a:t>
              </a:r>
              <a:endParaRPr lang="en-IN" dirty="0">
                <a:ln w="9525">
                  <a:solidFill>
                    <a:schemeClr val="tx1"/>
                  </a:solidFill>
                </a:ln>
                <a:solidFill>
                  <a:schemeClr val="tx1"/>
                </a:solidFill>
              </a:endParaRPr>
            </a:p>
          </p:txBody>
        </p:sp>
      </p:grpSp>
      <p:pic>
        <p:nvPicPr>
          <p:cNvPr id="13" name="Picture 12">
            <a:extLst>
              <a:ext uri="{FF2B5EF4-FFF2-40B4-BE49-F238E27FC236}">
                <a16:creationId xmlns:a16="http://schemas.microsoft.com/office/drawing/2014/main" id="{A61AE5B8-B9A0-4744-94CB-D71389EF0BC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687702" y="1716332"/>
            <a:ext cx="2816596" cy="2810500"/>
          </a:xfrm>
          <a:prstGeom prst="rect">
            <a:avLst/>
          </a:prstGeom>
        </p:spPr>
      </p:pic>
    </p:spTree>
    <p:extLst>
      <p:ext uri="{BB962C8B-B14F-4D97-AF65-F5344CB8AC3E}">
        <p14:creationId xmlns:p14="http://schemas.microsoft.com/office/powerpoint/2010/main" val="230061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 presetClass="entr" presetSubtype="0" fill="hold" grpId="0" nodeType="withEffect">
                                  <p:stCondLst>
                                    <p:cond delay="200"/>
                                  </p:stCondLst>
                                  <p:childTnLst>
                                    <p:set>
                                      <p:cBhvr>
                                        <p:cTn id="9" dur="1" fill="hold">
                                          <p:stCondLst>
                                            <p:cond delay="0"/>
                                          </p:stCondLst>
                                        </p:cTn>
                                        <p:tgtEl>
                                          <p:spTgt spid="20"/>
                                        </p:tgtEl>
                                        <p:attrNameLst>
                                          <p:attrName>style.visibility</p:attrName>
                                        </p:attrNameLst>
                                      </p:cBhvr>
                                      <p:to>
                                        <p:strVal val="visible"/>
                                      </p:to>
                                    </p:set>
                                  </p:childTnLst>
                                </p:cTn>
                              </p:par>
                              <p:par>
                                <p:cTn id="10" presetID="64" presetClass="path" presetSubtype="0" decel="100000" fill="hold" grpId="1" nodeType="withEffect">
                                  <p:stCondLst>
                                    <p:cond delay="200"/>
                                  </p:stCondLst>
                                  <p:childTnLst>
                                    <p:animMotion origin="layout" path="M 0 -4.81481E-6 L 0 -0.02824 " pathEditMode="relative" rAng="0" ptsTypes="AA">
                                      <p:cBhvr>
                                        <p:cTn id="11" dur="1100" fill="hold"/>
                                        <p:tgtEl>
                                          <p:spTgt spid="20"/>
                                        </p:tgtEl>
                                        <p:attrNameLst>
                                          <p:attrName>ppt_x</p:attrName>
                                          <p:attrName>ppt_y</p:attrName>
                                        </p:attrNameLst>
                                      </p:cBhvr>
                                      <p:rCtr x="0" y="-1412"/>
                                    </p:animMotion>
                                  </p:childTnLst>
                                </p:cTn>
                              </p:par>
                              <p:par>
                                <p:cTn id="12" presetID="1" presetClass="entr" presetSubtype="0" fill="hold" grpId="0" nodeType="withEffect">
                                  <p:stCondLst>
                                    <p:cond delay="600"/>
                                  </p:stCondLst>
                                  <p:childTnLst>
                                    <p:set>
                                      <p:cBhvr>
                                        <p:cTn id="13" dur="1" fill="hold">
                                          <p:stCondLst>
                                            <p:cond delay="0"/>
                                          </p:stCondLst>
                                        </p:cTn>
                                        <p:tgtEl>
                                          <p:spTgt spid="5"/>
                                        </p:tgtEl>
                                        <p:attrNameLst>
                                          <p:attrName>style.visibility</p:attrName>
                                        </p:attrNameLst>
                                      </p:cBhvr>
                                      <p:to>
                                        <p:strVal val="visible"/>
                                      </p:to>
                                    </p:set>
                                  </p:childTnLst>
                                </p:cTn>
                              </p:par>
                              <p:par>
                                <p:cTn id="14" presetID="64" presetClass="path" presetSubtype="0" decel="100000" fill="hold" grpId="1" nodeType="withEffect">
                                  <p:stCondLst>
                                    <p:cond delay="600"/>
                                  </p:stCondLst>
                                  <p:childTnLst>
                                    <p:animMotion origin="layout" path="M 0 -2.59259E-6 L 0 -0.02824 " pathEditMode="relative" rAng="0" ptsTypes="AA">
                                      <p:cBhvr>
                                        <p:cTn id="15" dur="1100" fill="hold"/>
                                        <p:tgtEl>
                                          <p:spTgt spid="5"/>
                                        </p:tgtEl>
                                        <p:attrNameLst>
                                          <p:attrName>ppt_x</p:attrName>
                                          <p:attrName>ppt_y</p:attrName>
                                        </p:attrNameLst>
                                      </p:cBhvr>
                                      <p:rCtr x="0" y="-1412"/>
                                    </p:animMotion>
                                  </p:childTnLst>
                                </p:cTn>
                              </p:par>
                              <p:par>
                                <p:cTn id="16" presetID="2" presetClass="entr" presetSubtype="4" decel="100000" fill="hold" grpId="0" nodeType="withEffect">
                                  <p:stCondLst>
                                    <p:cond delay="60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ppt_x"/>
                                          </p:val>
                                        </p:tav>
                                        <p:tav tm="100000">
                                          <p:val>
                                            <p:strVal val="#ppt_x"/>
                                          </p:val>
                                        </p:tav>
                                      </p:tavLst>
                                    </p:anim>
                                    <p:anim calcmode="lin" valueType="num">
                                      <p:cBhvr additive="base">
                                        <p:cTn id="19" dur="750" fill="hold"/>
                                        <p:tgtEl>
                                          <p:spTgt spid="10"/>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70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750" fill="hold"/>
                                        <p:tgtEl>
                                          <p:spTgt spid="21"/>
                                        </p:tgtEl>
                                        <p:attrNameLst>
                                          <p:attrName>ppt_x</p:attrName>
                                        </p:attrNameLst>
                                      </p:cBhvr>
                                      <p:tavLst>
                                        <p:tav tm="0">
                                          <p:val>
                                            <p:strVal val="#ppt_x"/>
                                          </p:val>
                                        </p:tav>
                                        <p:tav tm="100000">
                                          <p:val>
                                            <p:strVal val="#ppt_x"/>
                                          </p:val>
                                        </p:tav>
                                      </p:tavLst>
                                    </p:anim>
                                    <p:anim calcmode="lin" valueType="num">
                                      <p:cBhvr additive="base">
                                        <p:cTn id="23" dur="750" fill="hold"/>
                                        <p:tgtEl>
                                          <p:spTgt spid="21"/>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90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750" fill="hold"/>
                                        <p:tgtEl>
                                          <p:spTgt spid="25"/>
                                        </p:tgtEl>
                                        <p:attrNameLst>
                                          <p:attrName>ppt_x</p:attrName>
                                        </p:attrNameLst>
                                      </p:cBhvr>
                                      <p:tavLst>
                                        <p:tav tm="0">
                                          <p:val>
                                            <p:strVal val="#ppt_x"/>
                                          </p:val>
                                        </p:tav>
                                        <p:tav tm="100000">
                                          <p:val>
                                            <p:strVal val="#ppt_x"/>
                                          </p:val>
                                        </p:tav>
                                      </p:tavLst>
                                    </p:anim>
                                    <p:anim calcmode="lin" valueType="num">
                                      <p:cBhvr additive="base">
                                        <p:cTn id="27" dur="750" fill="hold"/>
                                        <p:tgtEl>
                                          <p:spTgt spid="25"/>
                                        </p:tgtEl>
                                        <p:attrNameLst>
                                          <p:attrName>ppt_y</p:attrName>
                                        </p:attrNameLst>
                                      </p:cBhvr>
                                      <p:tavLst>
                                        <p:tav tm="0">
                                          <p:val>
                                            <p:strVal val="1+#ppt_h/2"/>
                                          </p:val>
                                        </p:tav>
                                        <p:tav tm="100000">
                                          <p:val>
                                            <p:strVal val="#ppt_y"/>
                                          </p:val>
                                        </p:tav>
                                      </p:tavLst>
                                    </p:anim>
                                  </p:childTnLst>
                                </p:cTn>
                              </p:par>
                              <p:par>
                                <p:cTn id="28" presetID="10" presetClass="entr" presetSubtype="0" fill="hold" nodeType="withEffect">
                                  <p:stCondLst>
                                    <p:cond delay="90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nodeType="withEffect">
                                  <p:stCondLst>
                                    <p:cond delay="90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nodeType="withEffect">
                                  <p:stCondLst>
                                    <p:cond delay="90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p:bldP spid="20" grpId="1"/>
      <p:bldP spid="5" grpId="0"/>
      <p:bldP spid="5" grpId="1"/>
      <p:bldP spid="21" grpId="0" animBg="1"/>
      <p:bldP spid="2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DB996A70-5454-4A5F-BE21-110C9FED889F}"/>
              </a:ext>
            </a:extLst>
          </p:cNvPr>
          <p:cNvSpPr/>
          <p:nvPr/>
        </p:nvSpPr>
        <p:spPr>
          <a:xfrm>
            <a:off x="8007049" y="4096927"/>
            <a:ext cx="3752135" cy="2333393"/>
          </a:xfrm>
          <a:prstGeom prst="roundRect">
            <a:avLst/>
          </a:prstGeom>
          <a:solidFill>
            <a:srgbClr val="1E1C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pic>
        <p:nvPicPr>
          <p:cNvPr id="7" name="Picture 6">
            <a:extLst>
              <a:ext uri="{FF2B5EF4-FFF2-40B4-BE49-F238E27FC236}">
                <a16:creationId xmlns:a16="http://schemas.microsoft.com/office/drawing/2014/main" id="{25387BDA-7380-42CA-8A7E-EF7F2A8AE7CD}"/>
              </a:ext>
            </a:extLst>
          </p:cNvPr>
          <p:cNvPicPr>
            <a:picLocks noChangeAspect="1"/>
          </p:cNvPicPr>
          <p:nvPr/>
        </p:nvPicPr>
        <p:blipFill rotWithShape="1">
          <a:blip r:embed="rId2">
            <a:extLst>
              <a:ext uri="{28A0092B-C50C-407E-A947-70E740481C1C}">
                <a14:useLocalDpi xmlns:a14="http://schemas.microsoft.com/office/drawing/2010/main" val="0"/>
              </a:ext>
            </a:extLst>
          </a:blip>
          <a:srcRect l="63752" t="12831" r="2979" b="28716"/>
          <a:stretch/>
        </p:blipFill>
        <p:spPr>
          <a:xfrm>
            <a:off x="4315899" y="3990873"/>
            <a:ext cx="3430681" cy="2681056"/>
          </a:xfrm>
          <a:prstGeom prst="rect">
            <a:avLst/>
          </a:prstGeom>
        </p:spPr>
      </p:pic>
      <p:grpSp>
        <p:nvGrpSpPr>
          <p:cNvPr id="8" name="Group 7">
            <a:extLst>
              <a:ext uri="{FF2B5EF4-FFF2-40B4-BE49-F238E27FC236}">
                <a16:creationId xmlns:a16="http://schemas.microsoft.com/office/drawing/2014/main" id="{6359FFD9-1ED0-45F4-ACBA-27FBFA2CC6E9}"/>
              </a:ext>
            </a:extLst>
          </p:cNvPr>
          <p:cNvGrpSpPr/>
          <p:nvPr/>
        </p:nvGrpSpPr>
        <p:grpSpPr>
          <a:xfrm>
            <a:off x="5558336" y="441695"/>
            <a:ext cx="5157087" cy="498890"/>
            <a:chOff x="5681762" y="343043"/>
            <a:chExt cx="1432501" cy="388096"/>
          </a:xfrm>
        </p:grpSpPr>
        <p:sp>
          <p:nvSpPr>
            <p:cNvPr id="9" name="Rectangle: Rounded Corners 8">
              <a:extLst>
                <a:ext uri="{FF2B5EF4-FFF2-40B4-BE49-F238E27FC236}">
                  <a16:creationId xmlns:a16="http://schemas.microsoft.com/office/drawing/2014/main" id="{93E33747-5040-47EE-AF36-6D59FFD02412}"/>
                </a:ext>
              </a:extLst>
            </p:cNvPr>
            <p:cNvSpPr/>
            <p:nvPr/>
          </p:nvSpPr>
          <p:spPr>
            <a:xfrm>
              <a:off x="5681762" y="343043"/>
              <a:ext cx="1432501" cy="388096"/>
            </a:xfrm>
            <a:prstGeom prst="roundRect">
              <a:avLst/>
            </a:prstGeom>
            <a:solidFill>
              <a:srgbClr val="1E1C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10" name="TextBox 9">
              <a:extLst>
                <a:ext uri="{FF2B5EF4-FFF2-40B4-BE49-F238E27FC236}">
                  <a16:creationId xmlns:a16="http://schemas.microsoft.com/office/drawing/2014/main" id="{B2FEA2B2-1EC4-4641-A05A-B4D7362A996C}"/>
                </a:ext>
              </a:extLst>
            </p:cNvPr>
            <p:cNvSpPr txBox="1"/>
            <p:nvPr/>
          </p:nvSpPr>
          <p:spPr>
            <a:xfrm>
              <a:off x="5704436" y="343043"/>
              <a:ext cx="1387634" cy="359138"/>
            </a:xfrm>
            <a:prstGeom prst="rect">
              <a:avLst/>
            </a:prstGeom>
            <a:noFill/>
          </p:spPr>
          <p:txBody>
            <a:bodyPr wrap="square" rtlCol="0">
              <a:spAutoFit/>
            </a:bodyPr>
            <a:lstStyle/>
            <a:p>
              <a:pPr algn="ctr"/>
              <a:r>
                <a:rPr lang="en-US" sz="2400" dirty="0">
                  <a:solidFill>
                    <a:schemeClr val="bg1"/>
                  </a:solidFill>
                  <a:latin typeface="Gotham Black" pitchFamily="50" charset="0"/>
                </a:rPr>
                <a:t>Conditional factored RBM</a:t>
              </a:r>
              <a:endParaRPr lang="en-IN" sz="2400" dirty="0">
                <a:solidFill>
                  <a:schemeClr val="bg1"/>
                </a:solidFill>
                <a:latin typeface="Gotham Black" pitchFamily="50" charset="0"/>
              </a:endParaRPr>
            </a:p>
          </p:txBody>
        </p:sp>
      </p:grpSp>
      <p:sp>
        <p:nvSpPr>
          <p:cNvPr id="13" name="TextBox 12">
            <a:extLst>
              <a:ext uri="{FF2B5EF4-FFF2-40B4-BE49-F238E27FC236}">
                <a16:creationId xmlns:a16="http://schemas.microsoft.com/office/drawing/2014/main" id="{C1A1DF30-2A3A-4E7E-A484-68FEBF6260E4}"/>
              </a:ext>
            </a:extLst>
          </p:cNvPr>
          <p:cNvSpPr txBox="1"/>
          <p:nvPr/>
        </p:nvSpPr>
        <p:spPr>
          <a:xfrm>
            <a:off x="8205876" y="4334026"/>
            <a:ext cx="3485144" cy="1815882"/>
          </a:xfrm>
          <a:prstGeom prst="rect">
            <a:avLst/>
          </a:prstGeom>
          <a:noFill/>
        </p:spPr>
        <p:txBody>
          <a:bodyPr wrap="square" rtlCol="0">
            <a:spAutoFit/>
          </a:bodyPr>
          <a:lstStyle>
            <a:defPPr>
              <a:defRPr lang="en-US"/>
            </a:defPPr>
            <a:lvl1pPr>
              <a:defRPr sz="1400">
                <a:ln w="3175">
                  <a:solidFill>
                    <a:schemeClr val="bg1"/>
                  </a:solidFill>
                </a:ln>
                <a:solidFill>
                  <a:schemeClr val="bg1"/>
                </a:solidFill>
                <a:latin typeface="Gotham" panose="02000504020000020004" pitchFamily="2" charset="0"/>
              </a:defRPr>
            </a:lvl1pPr>
          </a:lstStyle>
          <a:p>
            <a:r>
              <a:rPr lang="en-IN" dirty="0"/>
              <a:t>Performance of various models on the validation data. Left panel: RBM vs. RBM with Gaussian hidden units. Middle panel: RBM vs. conditional RBM. Right panel: conditional RBM vs. conditional factored RBM. The y-axis displays RMSE &amp; the x-axis shows the number of epochs.</a:t>
            </a:r>
          </a:p>
        </p:txBody>
      </p:sp>
      <p:pic>
        <p:nvPicPr>
          <p:cNvPr id="11" name="Picture 10">
            <a:extLst>
              <a:ext uri="{FF2B5EF4-FFF2-40B4-BE49-F238E27FC236}">
                <a16:creationId xmlns:a16="http://schemas.microsoft.com/office/drawing/2014/main" id="{B3876333-7E13-4814-B538-DBEFAFB75E19}"/>
              </a:ext>
            </a:extLst>
          </p:cNvPr>
          <p:cNvPicPr>
            <a:picLocks noChangeAspect="1"/>
          </p:cNvPicPr>
          <p:nvPr/>
        </p:nvPicPr>
        <p:blipFill rotWithShape="1">
          <a:blip r:embed="rId2">
            <a:extLst>
              <a:ext uri="{28A0092B-C50C-407E-A947-70E740481C1C}">
                <a14:useLocalDpi xmlns:a14="http://schemas.microsoft.com/office/drawing/2010/main" val="0"/>
              </a:ext>
            </a:extLst>
          </a:blip>
          <a:srcRect t="12831" r="68179" b="28716"/>
          <a:stretch/>
        </p:blipFill>
        <p:spPr>
          <a:xfrm>
            <a:off x="4315899" y="1309817"/>
            <a:ext cx="3281328" cy="2681056"/>
          </a:xfrm>
          <a:prstGeom prst="rect">
            <a:avLst/>
          </a:prstGeom>
        </p:spPr>
      </p:pic>
      <p:pic>
        <p:nvPicPr>
          <p:cNvPr id="12" name="Picture 11">
            <a:extLst>
              <a:ext uri="{FF2B5EF4-FFF2-40B4-BE49-F238E27FC236}">
                <a16:creationId xmlns:a16="http://schemas.microsoft.com/office/drawing/2014/main" id="{198AFC22-66CE-4575-B9E7-7A6A9462B12C}"/>
              </a:ext>
            </a:extLst>
          </p:cNvPr>
          <p:cNvPicPr>
            <a:picLocks noChangeAspect="1"/>
          </p:cNvPicPr>
          <p:nvPr/>
        </p:nvPicPr>
        <p:blipFill rotWithShape="1">
          <a:blip r:embed="rId2">
            <a:extLst>
              <a:ext uri="{28A0092B-C50C-407E-A947-70E740481C1C}">
                <a14:useLocalDpi xmlns:a14="http://schemas.microsoft.com/office/drawing/2010/main" val="0"/>
              </a:ext>
            </a:extLst>
          </a:blip>
          <a:srcRect l="31821" t="12831" r="36359" b="28716"/>
          <a:stretch/>
        </p:blipFill>
        <p:spPr>
          <a:xfrm>
            <a:off x="8242452" y="1309817"/>
            <a:ext cx="3281328" cy="2681056"/>
          </a:xfrm>
          <a:prstGeom prst="rect">
            <a:avLst/>
          </a:prstGeom>
        </p:spPr>
      </p:pic>
      <p:sp>
        <p:nvSpPr>
          <p:cNvPr id="14" name="Rectangle: Rounded Corners 13">
            <a:extLst>
              <a:ext uri="{FF2B5EF4-FFF2-40B4-BE49-F238E27FC236}">
                <a16:creationId xmlns:a16="http://schemas.microsoft.com/office/drawing/2014/main" id="{8C301B49-F849-49BD-9819-C5574693475A}"/>
              </a:ext>
            </a:extLst>
          </p:cNvPr>
          <p:cNvSpPr/>
          <p:nvPr/>
        </p:nvSpPr>
        <p:spPr>
          <a:xfrm>
            <a:off x="0" y="0"/>
            <a:ext cx="4166546" cy="6858000"/>
          </a:xfrm>
          <a:prstGeom prst="roundRect">
            <a:avLst>
              <a:gd name="adj" fmla="val 0"/>
            </a:avLst>
          </a:prstGeom>
          <a:solidFill>
            <a:srgbClr val="1E1C8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pic>
        <p:nvPicPr>
          <p:cNvPr id="15" name="Picture 14">
            <a:extLst>
              <a:ext uri="{FF2B5EF4-FFF2-40B4-BE49-F238E27FC236}">
                <a16:creationId xmlns:a16="http://schemas.microsoft.com/office/drawing/2014/main" id="{FFA06A88-9FFA-40D2-9789-7FF2166D1422}"/>
              </a:ext>
            </a:extLst>
          </p:cNvPr>
          <p:cNvPicPr>
            <a:picLocks noChangeAspect="1"/>
          </p:cNvPicPr>
          <p:nvPr/>
        </p:nvPicPr>
        <p:blipFill rotWithShape="1">
          <a:blip r:embed="rId3"/>
          <a:srcRect t="1607" r="13155"/>
          <a:stretch/>
        </p:blipFill>
        <p:spPr>
          <a:xfrm>
            <a:off x="341341" y="1309817"/>
            <a:ext cx="3483864" cy="2543005"/>
          </a:xfrm>
          <a:prstGeom prst="roundRect">
            <a:avLst>
              <a:gd name="adj" fmla="val 9835"/>
            </a:avLst>
          </a:prstGeom>
        </p:spPr>
      </p:pic>
      <p:sp>
        <p:nvSpPr>
          <p:cNvPr id="17" name="TextBox 16">
            <a:extLst>
              <a:ext uri="{FF2B5EF4-FFF2-40B4-BE49-F238E27FC236}">
                <a16:creationId xmlns:a16="http://schemas.microsoft.com/office/drawing/2014/main" id="{C142B141-E6F1-4C05-9C14-A48C696A50FE}"/>
              </a:ext>
            </a:extLst>
          </p:cNvPr>
          <p:cNvSpPr txBox="1"/>
          <p:nvPr/>
        </p:nvSpPr>
        <p:spPr>
          <a:xfrm>
            <a:off x="783265" y="478920"/>
            <a:ext cx="2600016" cy="461665"/>
          </a:xfrm>
          <a:prstGeom prst="rect">
            <a:avLst/>
          </a:prstGeom>
          <a:noFill/>
        </p:spPr>
        <p:txBody>
          <a:bodyPr wrap="square" rtlCol="0">
            <a:spAutoFit/>
          </a:bodyPr>
          <a:lstStyle/>
          <a:p>
            <a:pPr algn="ctr"/>
            <a:r>
              <a:rPr lang="en-US" sz="2400" dirty="0">
                <a:solidFill>
                  <a:schemeClr val="bg1"/>
                </a:solidFill>
                <a:latin typeface="Gotham Black" pitchFamily="50" charset="0"/>
              </a:rPr>
              <a:t>RBM vs SVD</a:t>
            </a:r>
            <a:endParaRPr lang="en-IN" sz="2400" dirty="0">
              <a:solidFill>
                <a:schemeClr val="bg1"/>
              </a:solidFill>
              <a:latin typeface="Gotham Black" pitchFamily="50" charset="0"/>
            </a:endParaRPr>
          </a:p>
        </p:txBody>
      </p:sp>
      <p:sp>
        <p:nvSpPr>
          <p:cNvPr id="18" name="TextBox 17">
            <a:extLst>
              <a:ext uri="{FF2B5EF4-FFF2-40B4-BE49-F238E27FC236}">
                <a16:creationId xmlns:a16="http://schemas.microsoft.com/office/drawing/2014/main" id="{70B4E08F-C77C-41E3-9212-A3801649F496}"/>
              </a:ext>
            </a:extLst>
          </p:cNvPr>
          <p:cNvSpPr txBox="1"/>
          <p:nvPr/>
        </p:nvSpPr>
        <p:spPr>
          <a:xfrm>
            <a:off x="406503" y="4531182"/>
            <a:ext cx="3353540" cy="1600438"/>
          </a:xfrm>
          <a:prstGeom prst="rect">
            <a:avLst/>
          </a:prstGeom>
          <a:noFill/>
        </p:spPr>
        <p:txBody>
          <a:bodyPr wrap="square" rtlCol="0">
            <a:spAutoFit/>
          </a:bodyPr>
          <a:lstStyle>
            <a:defPPr>
              <a:defRPr lang="en-US"/>
            </a:defPPr>
            <a:lvl1pPr>
              <a:defRPr sz="1400">
                <a:ln w="3175">
                  <a:solidFill>
                    <a:schemeClr val="bg1"/>
                  </a:solidFill>
                </a:ln>
                <a:solidFill>
                  <a:schemeClr val="bg1"/>
                </a:solidFill>
                <a:latin typeface="Gotham" panose="02000504020000020004" pitchFamily="2" charset="0"/>
              </a:defRPr>
            </a:lvl1pPr>
          </a:lstStyle>
          <a:p>
            <a:r>
              <a:rPr lang="en-US" dirty="0"/>
              <a:t>Performance of the conditional factored RBM vs. SVD with C = 40 factors. The y-axis displays RMSE (root mean squared error), and the x-axis shows the number of epochs, or passes through the entire training </a:t>
            </a:r>
            <a:r>
              <a:rPr lang="en-US" dirty="0" err="1"/>
              <a:t>datas</a:t>
            </a:r>
            <a:endParaRPr lang="en-IN" dirty="0"/>
          </a:p>
        </p:txBody>
      </p:sp>
    </p:spTree>
    <p:extLst>
      <p:ext uri="{BB962C8B-B14F-4D97-AF65-F5344CB8AC3E}">
        <p14:creationId xmlns:p14="http://schemas.microsoft.com/office/powerpoint/2010/main" val="242686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35DA2F-6A32-4DEF-8272-F1009B3E2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408" y="3985420"/>
            <a:ext cx="7415784" cy="2269264"/>
          </a:xfrm>
          <a:prstGeom prst="roundRect">
            <a:avLst>
              <a:gd name="adj" fmla="val 4931"/>
            </a:avLst>
          </a:prstGeom>
        </p:spPr>
      </p:pic>
      <p:pic>
        <p:nvPicPr>
          <p:cNvPr id="6" name="Picture 5">
            <a:extLst>
              <a:ext uri="{FF2B5EF4-FFF2-40B4-BE49-F238E27FC236}">
                <a16:creationId xmlns:a16="http://schemas.microsoft.com/office/drawing/2014/main" id="{45A259F4-48A5-4DCE-A186-A9915D7E2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14" y="749996"/>
            <a:ext cx="2989407" cy="5504688"/>
          </a:xfrm>
          <a:prstGeom prst="roundRect">
            <a:avLst>
              <a:gd name="adj" fmla="val 7758"/>
            </a:avLst>
          </a:prstGeom>
          <a:ln w="28575">
            <a:solidFill>
              <a:schemeClr val="bg1">
                <a:lumMod val="50000"/>
              </a:schemeClr>
            </a:solidFill>
          </a:ln>
        </p:spPr>
      </p:pic>
      <p:grpSp>
        <p:nvGrpSpPr>
          <p:cNvPr id="7" name="Group 6">
            <a:extLst>
              <a:ext uri="{FF2B5EF4-FFF2-40B4-BE49-F238E27FC236}">
                <a16:creationId xmlns:a16="http://schemas.microsoft.com/office/drawing/2014/main" id="{4CE18BDF-C534-4FD2-A1C1-49F55ABA1BF8}"/>
              </a:ext>
            </a:extLst>
          </p:cNvPr>
          <p:cNvGrpSpPr/>
          <p:nvPr/>
        </p:nvGrpSpPr>
        <p:grpSpPr>
          <a:xfrm>
            <a:off x="4839444" y="1883617"/>
            <a:ext cx="6310912" cy="1742484"/>
            <a:chOff x="5369680" y="428818"/>
            <a:chExt cx="1387278" cy="1355511"/>
          </a:xfrm>
        </p:grpSpPr>
        <p:sp>
          <p:nvSpPr>
            <p:cNvPr id="8" name="Rectangle: Rounded Corners 7">
              <a:extLst>
                <a:ext uri="{FF2B5EF4-FFF2-40B4-BE49-F238E27FC236}">
                  <a16:creationId xmlns:a16="http://schemas.microsoft.com/office/drawing/2014/main" id="{98C60C58-36E2-49FB-A7CB-01A026059378}"/>
                </a:ext>
              </a:extLst>
            </p:cNvPr>
            <p:cNvSpPr/>
            <p:nvPr/>
          </p:nvSpPr>
          <p:spPr>
            <a:xfrm>
              <a:off x="5369680" y="428818"/>
              <a:ext cx="1387278" cy="1355511"/>
            </a:xfrm>
            <a:prstGeom prst="roundRect">
              <a:avLst>
                <a:gd name="adj" fmla="val 23667"/>
              </a:avLst>
            </a:prstGeom>
            <a:solidFill>
              <a:srgbClr val="202328"/>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9" name="TextBox 8">
              <a:extLst>
                <a:ext uri="{FF2B5EF4-FFF2-40B4-BE49-F238E27FC236}">
                  <a16:creationId xmlns:a16="http://schemas.microsoft.com/office/drawing/2014/main" id="{756679A9-DFC9-4877-BAAA-5431B358F4B4}"/>
                </a:ext>
              </a:extLst>
            </p:cNvPr>
            <p:cNvSpPr txBox="1"/>
            <p:nvPr/>
          </p:nvSpPr>
          <p:spPr>
            <a:xfrm>
              <a:off x="5413135" y="617988"/>
              <a:ext cx="1300367" cy="837988"/>
            </a:xfrm>
            <a:prstGeom prst="rect">
              <a:avLst/>
            </a:prstGeom>
            <a:noFill/>
          </p:spPr>
          <p:txBody>
            <a:bodyPr wrap="square" rtlCol="0">
              <a:spAutoFit/>
            </a:bodyPr>
            <a:lstStyle>
              <a:defPPr>
                <a:defRPr lang="en-US"/>
              </a:defPPr>
              <a:lvl1pPr algn="ctr">
                <a:defRPr>
                  <a:solidFill>
                    <a:schemeClr val="bg1"/>
                  </a:solidFill>
                  <a:latin typeface="Gotham Black" pitchFamily="50" charset="0"/>
                </a:defRPr>
              </a:lvl1pPr>
            </a:lstStyle>
            <a:p>
              <a:pPr algn="just"/>
              <a:r>
                <a:rPr lang="en-US" sz="1600" dirty="0"/>
                <a:t>IMDB dataset having 50K movie reviews for natural language processing or Text analytics.</a:t>
              </a:r>
              <a:br>
                <a:rPr lang="en-US" sz="1600" dirty="0"/>
              </a:br>
              <a:r>
                <a:rPr lang="en-US" sz="1600" dirty="0"/>
                <a:t>So, its used to predict recommendations for users based on their taste.</a:t>
              </a:r>
              <a:endParaRPr lang="en-IN" sz="1600" dirty="0"/>
            </a:p>
          </p:txBody>
        </p:sp>
      </p:grpSp>
      <p:grpSp>
        <p:nvGrpSpPr>
          <p:cNvPr id="11" name="Group 10">
            <a:extLst>
              <a:ext uri="{FF2B5EF4-FFF2-40B4-BE49-F238E27FC236}">
                <a16:creationId xmlns:a16="http://schemas.microsoft.com/office/drawing/2014/main" id="{61BB5799-CA36-4C5B-9B28-D6D2C551AB33}"/>
              </a:ext>
            </a:extLst>
          </p:cNvPr>
          <p:cNvGrpSpPr/>
          <p:nvPr/>
        </p:nvGrpSpPr>
        <p:grpSpPr>
          <a:xfrm>
            <a:off x="6096000" y="603316"/>
            <a:ext cx="3471516" cy="711110"/>
            <a:chOff x="5681762" y="343043"/>
            <a:chExt cx="763116" cy="553186"/>
          </a:xfrm>
        </p:grpSpPr>
        <p:sp>
          <p:nvSpPr>
            <p:cNvPr id="12" name="Rectangle: Rounded Corners 11">
              <a:extLst>
                <a:ext uri="{FF2B5EF4-FFF2-40B4-BE49-F238E27FC236}">
                  <a16:creationId xmlns:a16="http://schemas.microsoft.com/office/drawing/2014/main" id="{7E39C7A6-3008-4E22-9F65-3849091149EB}"/>
                </a:ext>
              </a:extLst>
            </p:cNvPr>
            <p:cNvSpPr/>
            <p:nvPr/>
          </p:nvSpPr>
          <p:spPr>
            <a:xfrm>
              <a:off x="5681762" y="343043"/>
              <a:ext cx="763116" cy="388096"/>
            </a:xfrm>
            <a:prstGeom prst="roundRect">
              <a:avLst>
                <a:gd name="adj" fmla="val 22933"/>
              </a:avLst>
            </a:prstGeom>
            <a:solidFill>
              <a:srgbClr val="202328"/>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13" name="TextBox 12">
              <a:extLst>
                <a:ext uri="{FF2B5EF4-FFF2-40B4-BE49-F238E27FC236}">
                  <a16:creationId xmlns:a16="http://schemas.microsoft.com/office/drawing/2014/main" id="{E11DC5DD-DA6B-414C-A75D-167865DFC49D}"/>
                </a:ext>
              </a:extLst>
            </p:cNvPr>
            <p:cNvSpPr txBox="1"/>
            <p:nvPr/>
          </p:nvSpPr>
          <p:spPr>
            <a:xfrm>
              <a:off x="5704436" y="393436"/>
              <a:ext cx="717767" cy="502793"/>
            </a:xfrm>
            <a:prstGeom prst="rect">
              <a:avLst/>
            </a:prstGeom>
            <a:noFill/>
          </p:spPr>
          <p:txBody>
            <a:bodyPr wrap="square" rtlCol="0">
              <a:spAutoFit/>
            </a:bodyPr>
            <a:lstStyle/>
            <a:p>
              <a:pPr algn="ctr"/>
              <a:r>
                <a:rPr lang="en-US" dirty="0">
                  <a:solidFill>
                    <a:schemeClr val="bg1"/>
                  </a:solidFill>
                  <a:latin typeface="Gotham Black" pitchFamily="50" charset="0"/>
                </a:rPr>
                <a:t>Dataset &amp; Raw Output</a:t>
              </a:r>
              <a:endParaRPr lang="en-IN" dirty="0">
                <a:solidFill>
                  <a:schemeClr val="bg1"/>
                </a:solidFill>
                <a:latin typeface="Gotham Black" pitchFamily="50" charset="0"/>
              </a:endParaRPr>
            </a:p>
          </p:txBody>
        </p:sp>
      </p:grpSp>
    </p:spTree>
    <p:extLst>
      <p:ext uri="{BB962C8B-B14F-4D97-AF65-F5344CB8AC3E}">
        <p14:creationId xmlns:p14="http://schemas.microsoft.com/office/powerpoint/2010/main" val="2170138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46A8C3D-264A-4774-8D8C-2589B62918CB}"/>
              </a:ext>
            </a:extLst>
          </p:cNvPr>
          <p:cNvSpPr/>
          <p:nvPr/>
        </p:nvSpPr>
        <p:spPr>
          <a:xfrm flipH="1">
            <a:off x="8007174" y="63645"/>
            <a:ext cx="4185503" cy="5569953"/>
          </a:xfrm>
          <a:custGeom>
            <a:avLst/>
            <a:gdLst>
              <a:gd name="connsiteX0" fmla="*/ 2526468 w 4185503"/>
              <a:gd name="connsiteY0" fmla="*/ 5558495 h 5569953"/>
              <a:gd name="connsiteX1" fmla="*/ 2582765 w 4185503"/>
              <a:gd name="connsiteY1" fmla="*/ 5564170 h 5569953"/>
              <a:gd name="connsiteX2" fmla="*/ 2658360 w 4185503"/>
              <a:gd name="connsiteY2" fmla="*/ 5564170 h 5569953"/>
              <a:gd name="connsiteX3" fmla="*/ 2658360 w 4185503"/>
              <a:gd name="connsiteY3" fmla="*/ 5569953 h 5569953"/>
              <a:gd name="connsiteX4" fmla="*/ 2526468 w 4185503"/>
              <a:gd name="connsiteY4" fmla="*/ 5569953 h 5569953"/>
              <a:gd name="connsiteX5" fmla="*/ 0 w 4185503"/>
              <a:gd name="connsiteY5" fmla="*/ 0 h 5569953"/>
              <a:gd name="connsiteX6" fmla="*/ 1195904 w 4185503"/>
              <a:gd name="connsiteY6" fmla="*/ 0 h 5569953"/>
              <a:gd name="connsiteX7" fmla="*/ 1195904 w 4185503"/>
              <a:gd name="connsiteY7" fmla="*/ 491179 h 5569953"/>
              <a:gd name="connsiteX8" fmla="*/ 1360811 w 4185503"/>
              <a:gd name="connsiteY8" fmla="*/ 739966 h 5569953"/>
              <a:gd name="connsiteX9" fmla="*/ 1452049 w 4185503"/>
              <a:gd name="connsiteY9" fmla="*/ 758386 h 5569953"/>
              <a:gd name="connsiteX10" fmla="*/ 1452049 w 4185503"/>
              <a:gd name="connsiteY10" fmla="*/ 758841 h 5569953"/>
              <a:gd name="connsiteX11" fmla="*/ 1454304 w 4185503"/>
              <a:gd name="connsiteY11" fmla="*/ 758841 h 5569953"/>
              <a:gd name="connsiteX12" fmla="*/ 1465909 w 4185503"/>
              <a:gd name="connsiteY12" fmla="*/ 761184 h 5569953"/>
              <a:gd name="connsiteX13" fmla="*/ 1811877 w 4185503"/>
              <a:gd name="connsiteY13" fmla="*/ 761184 h 5569953"/>
              <a:gd name="connsiteX14" fmla="*/ 1852653 w 4185503"/>
              <a:gd name="connsiteY14" fmla="*/ 765295 h 5569953"/>
              <a:gd name="connsiteX15" fmla="*/ 2106285 w 4185503"/>
              <a:gd name="connsiteY15" fmla="*/ 1076491 h 5569953"/>
              <a:gd name="connsiteX16" fmla="*/ 1912279 w 4185503"/>
              <a:gd name="connsiteY16" fmla="*/ 1369179 h 5569953"/>
              <a:gd name="connsiteX17" fmla="*/ 1861255 w 4185503"/>
              <a:gd name="connsiteY17" fmla="*/ 1385017 h 5569953"/>
              <a:gd name="connsiteX18" fmla="*/ 1511590 w 4185503"/>
              <a:gd name="connsiteY18" fmla="*/ 1385017 h 5569953"/>
              <a:gd name="connsiteX19" fmla="*/ 1231299 w 4185503"/>
              <a:gd name="connsiteY19" fmla="*/ 1613461 h 5569953"/>
              <a:gd name="connsiteX20" fmla="*/ 1225486 w 4185503"/>
              <a:gd name="connsiteY20" fmla="*/ 1671121 h 5569953"/>
              <a:gd name="connsiteX21" fmla="*/ 1231299 w 4185503"/>
              <a:gd name="connsiteY21" fmla="*/ 1728780 h 5569953"/>
              <a:gd name="connsiteX22" fmla="*/ 1511590 w 4185503"/>
              <a:gd name="connsiteY22" fmla="*/ 1957224 h 5569953"/>
              <a:gd name="connsiteX23" fmla="*/ 3899397 w 4185503"/>
              <a:gd name="connsiteY23" fmla="*/ 1957225 h 5569953"/>
              <a:gd name="connsiteX24" fmla="*/ 3949270 w 4185503"/>
              <a:gd name="connsiteY24" fmla="*/ 1952198 h 5569953"/>
              <a:gd name="connsiteX25" fmla="*/ 3957059 w 4185503"/>
              <a:gd name="connsiteY25" fmla="*/ 1952983 h 5569953"/>
              <a:gd name="connsiteX26" fmla="*/ 4185503 w 4185503"/>
              <a:gd name="connsiteY26" fmla="*/ 2233274 h 5569953"/>
              <a:gd name="connsiteX27" fmla="*/ 4185502 w 4185503"/>
              <a:gd name="connsiteY27" fmla="*/ 2233274 h 5569953"/>
              <a:gd name="connsiteX28" fmla="*/ 3957058 w 4185503"/>
              <a:gd name="connsiteY28" fmla="*/ 2513566 h 5569953"/>
              <a:gd name="connsiteX29" fmla="*/ 3956775 w 4185503"/>
              <a:gd name="connsiteY29" fmla="*/ 2513594 h 5569953"/>
              <a:gd name="connsiteX30" fmla="*/ 2582765 w 4185503"/>
              <a:gd name="connsiteY30" fmla="*/ 2513594 h 5569953"/>
              <a:gd name="connsiteX31" fmla="*/ 2213792 w 4185503"/>
              <a:gd name="connsiteY31" fmla="*/ 2882567 h 5569953"/>
              <a:gd name="connsiteX32" fmla="*/ 2213792 w 4185503"/>
              <a:gd name="connsiteY32" fmla="*/ 5195197 h 5569953"/>
              <a:gd name="connsiteX33" fmla="*/ 2242788 w 4185503"/>
              <a:gd name="connsiteY33" fmla="*/ 5338818 h 5569953"/>
              <a:gd name="connsiteX34" fmla="*/ 2254352 w 4185503"/>
              <a:gd name="connsiteY34" fmla="*/ 5360123 h 5569953"/>
              <a:gd name="connsiteX35" fmla="*/ 1 w 4185503"/>
              <a:gd name="connsiteY35" fmla="*/ 5360123 h 5569953"/>
              <a:gd name="connsiteX36" fmla="*/ 1 w 4185503"/>
              <a:gd name="connsiteY36" fmla="*/ 3428999 h 5569953"/>
              <a:gd name="connsiteX37" fmla="*/ 0 w 4185503"/>
              <a:gd name="connsiteY37" fmla="*/ 3428999 h 556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85503" h="5569953">
                <a:moveTo>
                  <a:pt x="2526468" y="5558495"/>
                </a:moveTo>
                <a:lnTo>
                  <a:pt x="2582765" y="5564170"/>
                </a:lnTo>
                <a:lnTo>
                  <a:pt x="2658360" y="5564170"/>
                </a:lnTo>
                <a:lnTo>
                  <a:pt x="2658360" y="5569953"/>
                </a:lnTo>
                <a:lnTo>
                  <a:pt x="2526468" y="5569953"/>
                </a:lnTo>
                <a:close/>
                <a:moveTo>
                  <a:pt x="0" y="0"/>
                </a:moveTo>
                <a:lnTo>
                  <a:pt x="1195904" y="0"/>
                </a:lnTo>
                <a:lnTo>
                  <a:pt x="1195904" y="491179"/>
                </a:lnTo>
                <a:cubicBezTo>
                  <a:pt x="1195904" y="603019"/>
                  <a:pt x="1263902" y="698977"/>
                  <a:pt x="1360811" y="739966"/>
                </a:cubicBezTo>
                <a:lnTo>
                  <a:pt x="1452049" y="758386"/>
                </a:lnTo>
                <a:lnTo>
                  <a:pt x="1452049" y="758841"/>
                </a:lnTo>
                <a:lnTo>
                  <a:pt x="1454304" y="758841"/>
                </a:lnTo>
                <a:lnTo>
                  <a:pt x="1465909" y="761184"/>
                </a:lnTo>
                <a:lnTo>
                  <a:pt x="1811877" y="761184"/>
                </a:lnTo>
                <a:lnTo>
                  <a:pt x="1852653" y="765295"/>
                </a:lnTo>
                <a:cubicBezTo>
                  <a:pt x="1997400" y="794914"/>
                  <a:pt x="2106285" y="922987"/>
                  <a:pt x="2106285" y="1076491"/>
                </a:cubicBezTo>
                <a:cubicBezTo>
                  <a:pt x="2106285" y="1208066"/>
                  <a:pt x="2026288" y="1320957"/>
                  <a:pt x="1912279" y="1369179"/>
                </a:cubicBezTo>
                <a:lnTo>
                  <a:pt x="1861255" y="1385017"/>
                </a:lnTo>
                <a:lnTo>
                  <a:pt x="1511590" y="1385017"/>
                </a:lnTo>
                <a:cubicBezTo>
                  <a:pt x="1373330" y="1385017"/>
                  <a:pt x="1257977" y="1483088"/>
                  <a:pt x="1231299" y="1613461"/>
                </a:cubicBezTo>
                <a:lnTo>
                  <a:pt x="1225486" y="1671121"/>
                </a:lnTo>
                <a:lnTo>
                  <a:pt x="1231299" y="1728780"/>
                </a:lnTo>
                <a:cubicBezTo>
                  <a:pt x="1257977" y="1859153"/>
                  <a:pt x="1373330" y="1957224"/>
                  <a:pt x="1511590" y="1957224"/>
                </a:cubicBezTo>
                <a:lnTo>
                  <a:pt x="3899397" y="1957225"/>
                </a:lnTo>
                <a:lnTo>
                  <a:pt x="3949270" y="1952198"/>
                </a:lnTo>
                <a:lnTo>
                  <a:pt x="3957059" y="1952983"/>
                </a:lnTo>
                <a:cubicBezTo>
                  <a:pt x="4087432" y="1979661"/>
                  <a:pt x="4185503" y="2095015"/>
                  <a:pt x="4185503" y="2233274"/>
                </a:cubicBezTo>
                <a:lnTo>
                  <a:pt x="4185502" y="2233274"/>
                </a:lnTo>
                <a:cubicBezTo>
                  <a:pt x="4185502" y="2371534"/>
                  <a:pt x="4087431" y="2486888"/>
                  <a:pt x="3957058" y="2513566"/>
                </a:cubicBezTo>
                <a:lnTo>
                  <a:pt x="3956775" y="2513594"/>
                </a:lnTo>
                <a:lnTo>
                  <a:pt x="2582765" y="2513594"/>
                </a:lnTo>
                <a:cubicBezTo>
                  <a:pt x="2378987" y="2513594"/>
                  <a:pt x="2213792" y="2678789"/>
                  <a:pt x="2213792" y="2882567"/>
                </a:cubicBezTo>
                <a:lnTo>
                  <a:pt x="2213792" y="5195197"/>
                </a:lnTo>
                <a:cubicBezTo>
                  <a:pt x="2213792" y="5246142"/>
                  <a:pt x="2224117" y="5294675"/>
                  <a:pt x="2242788" y="5338818"/>
                </a:cubicBezTo>
                <a:lnTo>
                  <a:pt x="2254352" y="5360123"/>
                </a:lnTo>
                <a:lnTo>
                  <a:pt x="1" y="5360123"/>
                </a:lnTo>
                <a:lnTo>
                  <a:pt x="1" y="3428999"/>
                </a:lnTo>
                <a:lnTo>
                  <a:pt x="0" y="3428999"/>
                </a:lnTo>
                <a:close/>
              </a:path>
            </a:pathLst>
          </a:custGeom>
          <a:gradFill flip="none" rotWithShape="1">
            <a:gsLst>
              <a:gs pos="16000">
                <a:srgbClr val="F01D1E">
                  <a:alpha val="9000"/>
                </a:srgbClr>
              </a:gs>
              <a:gs pos="100000">
                <a:srgbClr val="FFC000">
                  <a:alpha val="30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 name="Freeform: Shape 4">
            <a:extLst>
              <a:ext uri="{FF2B5EF4-FFF2-40B4-BE49-F238E27FC236}">
                <a16:creationId xmlns:a16="http://schemas.microsoft.com/office/drawing/2014/main" id="{E68E0D07-DAE1-48F1-8573-62E53F0153F3}"/>
              </a:ext>
            </a:extLst>
          </p:cNvPr>
          <p:cNvSpPr/>
          <p:nvPr/>
        </p:nvSpPr>
        <p:spPr>
          <a:xfrm>
            <a:off x="0" y="1503313"/>
            <a:ext cx="4185503" cy="5569953"/>
          </a:xfrm>
          <a:custGeom>
            <a:avLst/>
            <a:gdLst>
              <a:gd name="connsiteX0" fmla="*/ 2526468 w 4185503"/>
              <a:gd name="connsiteY0" fmla="*/ 5558495 h 5569953"/>
              <a:gd name="connsiteX1" fmla="*/ 2582765 w 4185503"/>
              <a:gd name="connsiteY1" fmla="*/ 5564170 h 5569953"/>
              <a:gd name="connsiteX2" fmla="*/ 2658360 w 4185503"/>
              <a:gd name="connsiteY2" fmla="*/ 5564170 h 5569953"/>
              <a:gd name="connsiteX3" fmla="*/ 2658360 w 4185503"/>
              <a:gd name="connsiteY3" fmla="*/ 5569953 h 5569953"/>
              <a:gd name="connsiteX4" fmla="*/ 2526468 w 4185503"/>
              <a:gd name="connsiteY4" fmla="*/ 5569953 h 5569953"/>
              <a:gd name="connsiteX5" fmla="*/ 0 w 4185503"/>
              <a:gd name="connsiteY5" fmla="*/ 0 h 5569953"/>
              <a:gd name="connsiteX6" fmla="*/ 1195904 w 4185503"/>
              <a:gd name="connsiteY6" fmla="*/ 0 h 5569953"/>
              <a:gd name="connsiteX7" fmla="*/ 1195904 w 4185503"/>
              <a:gd name="connsiteY7" fmla="*/ 491179 h 5569953"/>
              <a:gd name="connsiteX8" fmla="*/ 1360811 w 4185503"/>
              <a:gd name="connsiteY8" fmla="*/ 739966 h 5569953"/>
              <a:gd name="connsiteX9" fmla="*/ 1452049 w 4185503"/>
              <a:gd name="connsiteY9" fmla="*/ 758386 h 5569953"/>
              <a:gd name="connsiteX10" fmla="*/ 1452049 w 4185503"/>
              <a:gd name="connsiteY10" fmla="*/ 758841 h 5569953"/>
              <a:gd name="connsiteX11" fmla="*/ 1454304 w 4185503"/>
              <a:gd name="connsiteY11" fmla="*/ 758841 h 5569953"/>
              <a:gd name="connsiteX12" fmla="*/ 1465909 w 4185503"/>
              <a:gd name="connsiteY12" fmla="*/ 761184 h 5569953"/>
              <a:gd name="connsiteX13" fmla="*/ 1811877 w 4185503"/>
              <a:gd name="connsiteY13" fmla="*/ 761184 h 5569953"/>
              <a:gd name="connsiteX14" fmla="*/ 1852653 w 4185503"/>
              <a:gd name="connsiteY14" fmla="*/ 765295 h 5569953"/>
              <a:gd name="connsiteX15" fmla="*/ 2106285 w 4185503"/>
              <a:gd name="connsiteY15" fmla="*/ 1076491 h 5569953"/>
              <a:gd name="connsiteX16" fmla="*/ 1912279 w 4185503"/>
              <a:gd name="connsiteY16" fmla="*/ 1369179 h 5569953"/>
              <a:gd name="connsiteX17" fmla="*/ 1861255 w 4185503"/>
              <a:gd name="connsiteY17" fmla="*/ 1385017 h 5569953"/>
              <a:gd name="connsiteX18" fmla="*/ 1511590 w 4185503"/>
              <a:gd name="connsiteY18" fmla="*/ 1385017 h 5569953"/>
              <a:gd name="connsiteX19" fmla="*/ 1231299 w 4185503"/>
              <a:gd name="connsiteY19" fmla="*/ 1613461 h 5569953"/>
              <a:gd name="connsiteX20" fmla="*/ 1225486 w 4185503"/>
              <a:gd name="connsiteY20" fmla="*/ 1671121 h 5569953"/>
              <a:gd name="connsiteX21" fmla="*/ 1231299 w 4185503"/>
              <a:gd name="connsiteY21" fmla="*/ 1728780 h 5569953"/>
              <a:gd name="connsiteX22" fmla="*/ 1511590 w 4185503"/>
              <a:gd name="connsiteY22" fmla="*/ 1957224 h 5569953"/>
              <a:gd name="connsiteX23" fmla="*/ 3899397 w 4185503"/>
              <a:gd name="connsiteY23" fmla="*/ 1957225 h 5569953"/>
              <a:gd name="connsiteX24" fmla="*/ 3949270 w 4185503"/>
              <a:gd name="connsiteY24" fmla="*/ 1952198 h 5569953"/>
              <a:gd name="connsiteX25" fmla="*/ 3957059 w 4185503"/>
              <a:gd name="connsiteY25" fmla="*/ 1952983 h 5569953"/>
              <a:gd name="connsiteX26" fmla="*/ 4185503 w 4185503"/>
              <a:gd name="connsiteY26" fmla="*/ 2233274 h 5569953"/>
              <a:gd name="connsiteX27" fmla="*/ 4185502 w 4185503"/>
              <a:gd name="connsiteY27" fmla="*/ 2233274 h 5569953"/>
              <a:gd name="connsiteX28" fmla="*/ 3957058 w 4185503"/>
              <a:gd name="connsiteY28" fmla="*/ 2513566 h 5569953"/>
              <a:gd name="connsiteX29" fmla="*/ 3956775 w 4185503"/>
              <a:gd name="connsiteY29" fmla="*/ 2513594 h 5569953"/>
              <a:gd name="connsiteX30" fmla="*/ 2582765 w 4185503"/>
              <a:gd name="connsiteY30" fmla="*/ 2513594 h 5569953"/>
              <a:gd name="connsiteX31" fmla="*/ 2213792 w 4185503"/>
              <a:gd name="connsiteY31" fmla="*/ 2882567 h 5569953"/>
              <a:gd name="connsiteX32" fmla="*/ 2213792 w 4185503"/>
              <a:gd name="connsiteY32" fmla="*/ 5195197 h 5569953"/>
              <a:gd name="connsiteX33" fmla="*/ 2242788 w 4185503"/>
              <a:gd name="connsiteY33" fmla="*/ 5338818 h 5569953"/>
              <a:gd name="connsiteX34" fmla="*/ 2254352 w 4185503"/>
              <a:gd name="connsiteY34" fmla="*/ 5360123 h 5569953"/>
              <a:gd name="connsiteX35" fmla="*/ 1 w 4185503"/>
              <a:gd name="connsiteY35" fmla="*/ 5360123 h 5569953"/>
              <a:gd name="connsiteX36" fmla="*/ 1 w 4185503"/>
              <a:gd name="connsiteY36" fmla="*/ 3428999 h 5569953"/>
              <a:gd name="connsiteX37" fmla="*/ 0 w 4185503"/>
              <a:gd name="connsiteY37" fmla="*/ 3428999 h 556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85503" h="5569953">
                <a:moveTo>
                  <a:pt x="2526468" y="5558495"/>
                </a:moveTo>
                <a:lnTo>
                  <a:pt x="2582765" y="5564170"/>
                </a:lnTo>
                <a:lnTo>
                  <a:pt x="2658360" y="5564170"/>
                </a:lnTo>
                <a:lnTo>
                  <a:pt x="2658360" y="5569953"/>
                </a:lnTo>
                <a:lnTo>
                  <a:pt x="2526468" y="5569953"/>
                </a:lnTo>
                <a:close/>
                <a:moveTo>
                  <a:pt x="0" y="0"/>
                </a:moveTo>
                <a:lnTo>
                  <a:pt x="1195904" y="0"/>
                </a:lnTo>
                <a:lnTo>
                  <a:pt x="1195904" y="491179"/>
                </a:lnTo>
                <a:cubicBezTo>
                  <a:pt x="1195904" y="603019"/>
                  <a:pt x="1263902" y="698977"/>
                  <a:pt x="1360811" y="739966"/>
                </a:cubicBezTo>
                <a:lnTo>
                  <a:pt x="1452049" y="758386"/>
                </a:lnTo>
                <a:lnTo>
                  <a:pt x="1452049" y="758841"/>
                </a:lnTo>
                <a:lnTo>
                  <a:pt x="1454304" y="758841"/>
                </a:lnTo>
                <a:lnTo>
                  <a:pt x="1465909" y="761184"/>
                </a:lnTo>
                <a:lnTo>
                  <a:pt x="1811877" y="761184"/>
                </a:lnTo>
                <a:lnTo>
                  <a:pt x="1852653" y="765295"/>
                </a:lnTo>
                <a:cubicBezTo>
                  <a:pt x="1997400" y="794914"/>
                  <a:pt x="2106285" y="922987"/>
                  <a:pt x="2106285" y="1076491"/>
                </a:cubicBezTo>
                <a:cubicBezTo>
                  <a:pt x="2106285" y="1208066"/>
                  <a:pt x="2026288" y="1320957"/>
                  <a:pt x="1912279" y="1369179"/>
                </a:cubicBezTo>
                <a:lnTo>
                  <a:pt x="1861255" y="1385017"/>
                </a:lnTo>
                <a:lnTo>
                  <a:pt x="1511590" y="1385017"/>
                </a:lnTo>
                <a:cubicBezTo>
                  <a:pt x="1373330" y="1385017"/>
                  <a:pt x="1257977" y="1483088"/>
                  <a:pt x="1231299" y="1613461"/>
                </a:cubicBezTo>
                <a:lnTo>
                  <a:pt x="1225486" y="1671121"/>
                </a:lnTo>
                <a:lnTo>
                  <a:pt x="1231299" y="1728780"/>
                </a:lnTo>
                <a:cubicBezTo>
                  <a:pt x="1257977" y="1859153"/>
                  <a:pt x="1373330" y="1957224"/>
                  <a:pt x="1511590" y="1957224"/>
                </a:cubicBezTo>
                <a:lnTo>
                  <a:pt x="3899397" y="1957225"/>
                </a:lnTo>
                <a:lnTo>
                  <a:pt x="3949270" y="1952198"/>
                </a:lnTo>
                <a:lnTo>
                  <a:pt x="3957059" y="1952983"/>
                </a:lnTo>
                <a:cubicBezTo>
                  <a:pt x="4087432" y="1979661"/>
                  <a:pt x="4185503" y="2095015"/>
                  <a:pt x="4185503" y="2233274"/>
                </a:cubicBezTo>
                <a:lnTo>
                  <a:pt x="4185502" y="2233274"/>
                </a:lnTo>
                <a:cubicBezTo>
                  <a:pt x="4185502" y="2371534"/>
                  <a:pt x="4087431" y="2486888"/>
                  <a:pt x="3957058" y="2513566"/>
                </a:cubicBezTo>
                <a:lnTo>
                  <a:pt x="3956775" y="2513594"/>
                </a:lnTo>
                <a:lnTo>
                  <a:pt x="2582765" y="2513594"/>
                </a:lnTo>
                <a:cubicBezTo>
                  <a:pt x="2378987" y="2513594"/>
                  <a:pt x="2213792" y="2678789"/>
                  <a:pt x="2213792" y="2882567"/>
                </a:cubicBezTo>
                <a:lnTo>
                  <a:pt x="2213792" y="5195197"/>
                </a:lnTo>
                <a:cubicBezTo>
                  <a:pt x="2213792" y="5246142"/>
                  <a:pt x="2224117" y="5294675"/>
                  <a:pt x="2242788" y="5338818"/>
                </a:cubicBezTo>
                <a:lnTo>
                  <a:pt x="2254352" y="5360123"/>
                </a:lnTo>
                <a:lnTo>
                  <a:pt x="1" y="5360123"/>
                </a:lnTo>
                <a:lnTo>
                  <a:pt x="1" y="3428999"/>
                </a:lnTo>
                <a:lnTo>
                  <a:pt x="0" y="3428999"/>
                </a:lnTo>
                <a:close/>
              </a:path>
            </a:pathLst>
          </a:custGeom>
          <a:gradFill flip="none" rotWithShape="1">
            <a:gsLst>
              <a:gs pos="16000">
                <a:srgbClr val="F01D1E">
                  <a:alpha val="21000"/>
                </a:srgbClr>
              </a:gs>
              <a:gs pos="100000">
                <a:srgbClr val="FFC000">
                  <a:alpha val="30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 name="Freeform: Shape 5">
            <a:extLst>
              <a:ext uri="{FF2B5EF4-FFF2-40B4-BE49-F238E27FC236}">
                <a16:creationId xmlns:a16="http://schemas.microsoft.com/office/drawing/2014/main" id="{F397FE20-6C87-4F70-954C-E35208A527CD}"/>
              </a:ext>
            </a:extLst>
          </p:cNvPr>
          <p:cNvSpPr/>
          <p:nvPr/>
        </p:nvSpPr>
        <p:spPr>
          <a:xfrm>
            <a:off x="-2" y="0"/>
            <a:ext cx="2106286" cy="2444121"/>
          </a:xfrm>
          <a:custGeom>
            <a:avLst/>
            <a:gdLst>
              <a:gd name="connsiteX0" fmla="*/ 0 w 2106286"/>
              <a:gd name="connsiteY0" fmla="*/ 0 h 2444121"/>
              <a:gd name="connsiteX1" fmla="*/ 1310328 w 2106286"/>
              <a:gd name="connsiteY1" fmla="*/ 0 h 2444121"/>
              <a:gd name="connsiteX2" fmla="*/ 1310328 w 2106286"/>
              <a:gd name="connsiteY2" fmla="*/ 713928 h 2444121"/>
              <a:gd name="connsiteX3" fmla="*/ 1545137 w 2106286"/>
              <a:gd name="connsiteY3" fmla="*/ 1068173 h 2444121"/>
              <a:gd name="connsiteX4" fmla="*/ 1564849 w 2106286"/>
              <a:gd name="connsiteY4" fmla="*/ 1074292 h 2444121"/>
              <a:gd name="connsiteX5" fmla="*/ 1694785 w 2106286"/>
              <a:gd name="connsiteY5" fmla="*/ 1098385 h 2444121"/>
              <a:gd name="connsiteX6" fmla="*/ 1773291 w 2106286"/>
              <a:gd name="connsiteY6" fmla="*/ 1098385 h 2444121"/>
              <a:gd name="connsiteX7" fmla="*/ 2106286 w 2106286"/>
              <a:gd name="connsiteY7" fmla="*/ 1431380 h 2444121"/>
              <a:gd name="connsiteX8" fmla="*/ 1773291 w 2106286"/>
              <a:gd name="connsiteY8" fmla="*/ 1764375 h 2444121"/>
              <a:gd name="connsiteX9" fmla="*/ 1422687 w 2106286"/>
              <a:gd name="connsiteY9" fmla="*/ 1764374 h 2444121"/>
              <a:gd name="connsiteX10" fmla="*/ 1408381 w 2106286"/>
              <a:gd name="connsiteY10" fmla="*/ 1761486 h 2444121"/>
              <a:gd name="connsiteX11" fmla="*/ 1121249 w 2106286"/>
              <a:gd name="connsiteY11" fmla="*/ 1761486 h 2444121"/>
              <a:gd name="connsiteX12" fmla="*/ 926932 w 2106286"/>
              <a:gd name="connsiteY12" fmla="*/ 1955803 h 2444121"/>
              <a:gd name="connsiteX13" fmla="*/ 926932 w 2106286"/>
              <a:gd name="connsiteY13" fmla="*/ 2068830 h 2444121"/>
              <a:gd name="connsiteX14" fmla="*/ 925194 w 2106286"/>
              <a:gd name="connsiteY14" fmla="*/ 2068830 h 2444121"/>
              <a:gd name="connsiteX15" fmla="*/ 925194 w 2106286"/>
              <a:gd name="connsiteY15" fmla="*/ 2151205 h 2444121"/>
              <a:gd name="connsiteX16" fmla="*/ 632278 w 2106286"/>
              <a:gd name="connsiteY16" fmla="*/ 2444121 h 2444121"/>
              <a:gd name="connsiteX17" fmla="*/ 546756 w 2106286"/>
              <a:gd name="connsiteY17" fmla="*/ 2444121 h 2444121"/>
              <a:gd name="connsiteX18" fmla="*/ 292917 w 2106286"/>
              <a:gd name="connsiteY18" fmla="*/ 2444121 h 2444121"/>
              <a:gd name="connsiteX19" fmla="*/ 1 w 2106286"/>
              <a:gd name="connsiteY19" fmla="*/ 2444121 h 2444121"/>
              <a:gd name="connsiteX20" fmla="*/ 1 w 2106286"/>
              <a:gd name="connsiteY20" fmla="*/ 1545996 h 2444121"/>
              <a:gd name="connsiteX21" fmla="*/ 0 w 2106286"/>
              <a:gd name="connsiteY21" fmla="*/ 1545996 h 2444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06286" h="2444121">
                <a:moveTo>
                  <a:pt x="0" y="0"/>
                </a:moveTo>
                <a:lnTo>
                  <a:pt x="1310328" y="0"/>
                </a:lnTo>
                <a:lnTo>
                  <a:pt x="1310328" y="713928"/>
                </a:lnTo>
                <a:cubicBezTo>
                  <a:pt x="1310328" y="873176"/>
                  <a:pt x="1407150" y="1009809"/>
                  <a:pt x="1545137" y="1068173"/>
                </a:cubicBezTo>
                <a:lnTo>
                  <a:pt x="1564849" y="1074292"/>
                </a:lnTo>
                <a:lnTo>
                  <a:pt x="1694785" y="1098385"/>
                </a:lnTo>
                <a:lnTo>
                  <a:pt x="1773291" y="1098385"/>
                </a:lnTo>
                <a:cubicBezTo>
                  <a:pt x="1957199" y="1098385"/>
                  <a:pt x="2106286" y="1247472"/>
                  <a:pt x="2106286" y="1431380"/>
                </a:cubicBezTo>
                <a:cubicBezTo>
                  <a:pt x="2106286" y="1615288"/>
                  <a:pt x="1957199" y="1764375"/>
                  <a:pt x="1773291" y="1764375"/>
                </a:cubicBezTo>
                <a:lnTo>
                  <a:pt x="1422687" y="1764374"/>
                </a:lnTo>
                <a:lnTo>
                  <a:pt x="1408381" y="1761486"/>
                </a:lnTo>
                <a:lnTo>
                  <a:pt x="1121249" y="1761486"/>
                </a:lnTo>
                <a:cubicBezTo>
                  <a:pt x="1013931" y="1761486"/>
                  <a:pt x="926932" y="1848485"/>
                  <a:pt x="926932" y="1955803"/>
                </a:cubicBezTo>
                <a:lnTo>
                  <a:pt x="926932" y="2068830"/>
                </a:lnTo>
                <a:lnTo>
                  <a:pt x="925194" y="2068830"/>
                </a:lnTo>
                <a:lnTo>
                  <a:pt x="925194" y="2151205"/>
                </a:lnTo>
                <a:cubicBezTo>
                  <a:pt x="925194" y="2312978"/>
                  <a:pt x="794051" y="2444121"/>
                  <a:pt x="632278" y="2444121"/>
                </a:cubicBezTo>
                <a:lnTo>
                  <a:pt x="546756" y="2444121"/>
                </a:lnTo>
                <a:lnTo>
                  <a:pt x="292917" y="2444121"/>
                </a:lnTo>
                <a:lnTo>
                  <a:pt x="1" y="2444121"/>
                </a:lnTo>
                <a:lnTo>
                  <a:pt x="1" y="1545996"/>
                </a:lnTo>
                <a:lnTo>
                  <a:pt x="0" y="1545996"/>
                </a:lnTo>
                <a:close/>
              </a:path>
            </a:pathLst>
          </a:custGeom>
          <a:gradFill flip="none" rotWithShape="1">
            <a:gsLst>
              <a:gs pos="16000">
                <a:srgbClr val="F01D1E"/>
              </a:gs>
              <a:gs pos="100000">
                <a:srgbClr val="FECB5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DDFE0355-77D4-4379-BF8C-4A055FA6FFFC}"/>
              </a:ext>
            </a:extLst>
          </p:cNvPr>
          <p:cNvSpPr/>
          <p:nvPr/>
        </p:nvSpPr>
        <p:spPr>
          <a:xfrm rot="5400000">
            <a:off x="8901909" y="3567908"/>
            <a:ext cx="3428999" cy="3151185"/>
          </a:xfrm>
          <a:custGeom>
            <a:avLst/>
            <a:gdLst>
              <a:gd name="connsiteX0" fmla="*/ 0 w 3428999"/>
              <a:gd name="connsiteY0" fmla="*/ 552295 h 3151185"/>
              <a:gd name="connsiteX1" fmla="*/ 0 w 3428999"/>
              <a:gd name="connsiteY1" fmla="*/ 0 h 3151185"/>
              <a:gd name="connsiteX2" fmla="*/ 487097 w 3428999"/>
              <a:gd name="connsiteY2" fmla="*/ 0 h 3151185"/>
              <a:gd name="connsiteX3" fmla="*/ 487107 w 3428999"/>
              <a:gd name="connsiteY3" fmla="*/ 0 h 3151185"/>
              <a:gd name="connsiteX4" fmla="*/ 1894046 w 3428999"/>
              <a:gd name="connsiteY4" fmla="*/ 0 h 3151185"/>
              <a:gd name="connsiteX5" fmla="*/ 2667509 w 3428999"/>
              <a:gd name="connsiteY5" fmla="*/ 0 h 3151185"/>
              <a:gd name="connsiteX6" fmla="*/ 3428999 w 3428999"/>
              <a:gd name="connsiteY6" fmla="*/ 0 h 3151185"/>
              <a:gd name="connsiteX7" fmla="*/ 3428999 w 3428999"/>
              <a:gd name="connsiteY7" fmla="*/ 2124687 h 3151185"/>
              <a:gd name="connsiteX8" fmla="*/ 2587992 w 3428999"/>
              <a:gd name="connsiteY8" fmla="*/ 2124687 h 3151185"/>
              <a:gd name="connsiteX9" fmla="*/ 2264790 w 3428999"/>
              <a:gd name="connsiteY9" fmla="*/ 2447889 h 3151185"/>
              <a:gd name="connsiteX10" fmla="*/ 2264790 w 3428999"/>
              <a:gd name="connsiteY10" fmla="*/ 2716955 h 3151185"/>
              <a:gd name="connsiteX11" fmla="*/ 2264789 w 3428999"/>
              <a:gd name="connsiteY11" fmla="*/ 2716955 h 3151185"/>
              <a:gd name="connsiteX12" fmla="*/ 2264789 w 3428999"/>
              <a:gd name="connsiteY12" fmla="*/ 2794973 h 3151185"/>
              <a:gd name="connsiteX13" fmla="*/ 1908578 w 3428999"/>
              <a:gd name="connsiteY13" fmla="*/ 3151185 h 3151185"/>
              <a:gd name="connsiteX14" fmla="*/ 1552367 w 3428999"/>
              <a:gd name="connsiteY14" fmla="*/ 2794973 h 3151185"/>
              <a:gd name="connsiteX15" fmla="*/ 1552367 w 3428999"/>
              <a:gd name="connsiteY15" fmla="*/ 2563107 h 3151185"/>
              <a:gd name="connsiteX16" fmla="*/ 1552368 w 3428999"/>
              <a:gd name="connsiteY16" fmla="*/ 2563102 h 3151185"/>
              <a:gd name="connsiteX17" fmla="*/ 1552368 w 3428999"/>
              <a:gd name="connsiteY17" fmla="*/ 1275929 h 3151185"/>
              <a:gd name="connsiteX18" fmla="*/ 1237152 w 3428999"/>
              <a:gd name="connsiteY18" fmla="*/ 960713 h 3151185"/>
              <a:gd name="connsiteX19" fmla="*/ 391978 w 3428999"/>
              <a:gd name="connsiteY19" fmla="*/ 960713 h 3151185"/>
              <a:gd name="connsiteX20" fmla="*/ 320213 w 3428999"/>
              <a:gd name="connsiteY20" fmla="*/ 941328 h 3151185"/>
              <a:gd name="connsiteX21" fmla="*/ 11578 w 3428999"/>
              <a:gd name="connsiteY21" fmla="*/ 583213 h 3151185"/>
              <a:gd name="connsiteX22" fmla="*/ 8461 w 3428999"/>
              <a:gd name="connsiteY22" fmla="*/ 552295 h 315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28999" h="3151185">
                <a:moveTo>
                  <a:pt x="0" y="552295"/>
                </a:moveTo>
                <a:lnTo>
                  <a:pt x="0" y="0"/>
                </a:lnTo>
                <a:lnTo>
                  <a:pt x="487097" y="0"/>
                </a:lnTo>
                <a:lnTo>
                  <a:pt x="487107" y="0"/>
                </a:lnTo>
                <a:lnTo>
                  <a:pt x="1894046" y="0"/>
                </a:lnTo>
                <a:lnTo>
                  <a:pt x="2667509" y="0"/>
                </a:lnTo>
                <a:lnTo>
                  <a:pt x="3428999" y="0"/>
                </a:lnTo>
                <a:lnTo>
                  <a:pt x="3428999" y="2124687"/>
                </a:lnTo>
                <a:lnTo>
                  <a:pt x="2587992" y="2124687"/>
                </a:lnTo>
                <a:cubicBezTo>
                  <a:pt x="2409492" y="2124687"/>
                  <a:pt x="2264790" y="2269389"/>
                  <a:pt x="2264790" y="2447889"/>
                </a:cubicBezTo>
                <a:lnTo>
                  <a:pt x="2264790" y="2716955"/>
                </a:lnTo>
                <a:lnTo>
                  <a:pt x="2264789" y="2716955"/>
                </a:lnTo>
                <a:lnTo>
                  <a:pt x="2264789" y="2794973"/>
                </a:lnTo>
                <a:cubicBezTo>
                  <a:pt x="2264789" y="2991703"/>
                  <a:pt x="2105308" y="3151185"/>
                  <a:pt x="1908578" y="3151185"/>
                </a:cubicBezTo>
                <a:cubicBezTo>
                  <a:pt x="1711848" y="3151185"/>
                  <a:pt x="1552367" y="2991703"/>
                  <a:pt x="1552367" y="2794973"/>
                </a:cubicBezTo>
                <a:lnTo>
                  <a:pt x="1552367" y="2563107"/>
                </a:lnTo>
                <a:lnTo>
                  <a:pt x="1552368" y="2563102"/>
                </a:lnTo>
                <a:lnTo>
                  <a:pt x="1552368" y="1275929"/>
                </a:lnTo>
                <a:cubicBezTo>
                  <a:pt x="1552368" y="1101840"/>
                  <a:pt x="1411241" y="960713"/>
                  <a:pt x="1237152" y="960713"/>
                </a:cubicBezTo>
                <a:lnTo>
                  <a:pt x="391978" y="960713"/>
                </a:lnTo>
                <a:lnTo>
                  <a:pt x="320213" y="941328"/>
                </a:lnTo>
                <a:cubicBezTo>
                  <a:pt x="164093" y="884165"/>
                  <a:pt x="45523" y="749102"/>
                  <a:pt x="11578" y="583213"/>
                </a:cubicBezTo>
                <a:lnTo>
                  <a:pt x="8461" y="552295"/>
                </a:lnTo>
                <a:close/>
              </a:path>
            </a:pathLst>
          </a:custGeom>
          <a:gradFill flip="none" rotWithShape="1">
            <a:gsLst>
              <a:gs pos="16000">
                <a:srgbClr val="F01D1E"/>
              </a:gs>
              <a:gs pos="100000">
                <a:srgbClr val="FECB5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7">
            <a:extLst>
              <a:ext uri="{FF2B5EF4-FFF2-40B4-BE49-F238E27FC236}">
                <a16:creationId xmlns:a16="http://schemas.microsoft.com/office/drawing/2014/main" id="{3852FBCC-9D69-41D1-8D8B-2666FA619442}"/>
              </a:ext>
            </a:extLst>
          </p:cNvPr>
          <p:cNvSpPr/>
          <p:nvPr/>
        </p:nvSpPr>
        <p:spPr>
          <a:xfrm>
            <a:off x="9313683" y="0"/>
            <a:ext cx="2878316" cy="1146938"/>
          </a:xfrm>
          <a:custGeom>
            <a:avLst/>
            <a:gdLst>
              <a:gd name="connsiteX0" fmla="*/ 1676306 w 2878316"/>
              <a:gd name="connsiteY0" fmla="*/ 0 h 1146938"/>
              <a:gd name="connsiteX1" fmla="*/ 2878316 w 2878316"/>
              <a:gd name="connsiteY1" fmla="*/ 0 h 1146938"/>
              <a:gd name="connsiteX2" fmla="*/ 2878316 w 2878316"/>
              <a:gd name="connsiteY2" fmla="*/ 306429 h 1146938"/>
              <a:gd name="connsiteX3" fmla="*/ 2584350 w 2878316"/>
              <a:gd name="connsiteY3" fmla="*/ 306429 h 1146938"/>
              <a:gd name="connsiteX4" fmla="*/ 2261148 w 2878316"/>
              <a:gd name="connsiteY4" fmla="*/ 629631 h 1146938"/>
              <a:gd name="connsiteX5" fmla="*/ 2261148 w 2878316"/>
              <a:gd name="connsiteY5" fmla="*/ 818959 h 1146938"/>
              <a:gd name="connsiteX6" fmla="*/ 2257967 w 2878316"/>
              <a:gd name="connsiteY6" fmla="*/ 818959 h 1146938"/>
              <a:gd name="connsiteX7" fmla="*/ 2261148 w 2878316"/>
              <a:gd name="connsiteY7" fmla="*/ 834714 h 1146938"/>
              <a:gd name="connsiteX8" fmla="*/ 1948924 w 2878316"/>
              <a:gd name="connsiteY8" fmla="*/ 1146938 h 1146938"/>
              <a:gd name="connsiteX9" fmla="*/ 312224 w 2878316"/>
              <a:gd name="connsiteY9" fmla="*/ 1146938 h 1146938"/>
              <a:gd name="connsiteX10" fmla="*/ 0 w 2878316"/>
              <a:gd name="connsiteY10" fmla="*/ 834714 h 1146938"/>
              <a:gd name="connsiteX11" fmla="*/ 190692 w 2878316"/>
              <a:gd name="connsiteY11" fmla="*/ 547026 h 1146938"/>
              <a:gd name="connsiteX12" fmla="*/ 192912 w 2878316"/>
              <a:gd name="connsiteY12" fmla="*/ 546337 h 1146938"/>
              <a:gd name="connsiteX13" fmla="*/ 1353104 w 2878316"/>
              <a:gd name="connsiteY13" fmla="*/ 546337 h 1146938"/>
              <a:gd name="connsiteX14" fmla="*/ 1676306 w 2878316"/>
              <a:gd name="connsiteY14" fmla="*/ 223135 h 1146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78316" h="1146938">
                <a:moveTo>
                  <a:pt x="1676306" y="0"/>
                </a:moveTo>
                <a:lnTo>
                  <a:pt x="2878316" y="0"/>
                </a:lnTo>
                <a:lnTo>
                  <a:pt x="2878316" y="306429"/>
                </a:lnTo>
                <a:lnTo>
                  <a:pt x="2584350" y="306429"/>
                </a:lnTo>
                <a:cubicBezTo>
                  <a:pt x="2405850" y="306429"/>
                  <a:pt x="2261148" y="451131"/>
                  <a:pt x="2261148" y="629631"/>
                </a:cubicBezTo>
                <a:lnTo>
                  <a:pt x="2261148" y="818959"/>
                </a:lnTo>
                <a:lnTo>
                  <a:pt x="2257967" y="818959"/>
                </a:lnTo>
                <a:lnTo>
                  <a:pt x="2261148" y="834714"/>
                </a:lnTo>
                <a:cubicBezTo>
                  <a:pt x="2261148" y="1007151"/>
                  <a:pt x="2121361" y="1146938"/>
                  <a:pt x="1948924" y="1146938"/>
                </a:cubicBezTo>
                <a:lnTo>
                  <a:pt x="312224" y="1146938"/>
                </a:lnTo>
                <a:cubicBezTo>
                  <a:pt x="139787" y="1146938"/>
                  <a:pt x="0" y="1007151"/>
                  <a:pt x="0" y="834714"/>
                </a:cubicBezTo>
                <a:cubicBezTo>
                  <a:pt x="0" y="705386"/>
                  <a:pt x="78630" y="594424"/>
                  <a:pt x="190692" y="547026"/>
                </a:cubicBezTo>
                <a:lnTo>
                  <a:pt x="192912" y="546337"/>
                </a:lnTo>
                <a:lnTo>
                  <a:pt x="1353104" y="546337"/>
                </a:lnTo>
                <a:cubicBezTo>
                  <a:pt x="1531604" y="546337"/>
                  <a:pt x="1676306" y="401635"/>
                  <a:pt x="1676306" y="223135"/>
                </a:cubicBezTo>
                <a:close/>
              </a:path>
            </a:pathLst>
          </a:custGeom>
          <a:gradFill flip="none" rotWithShape="1">
            <a:gsLst>
              <a:gs pos="16000">
                <a:srgbClr val="F01D1E"/>
              </a:gs>
              <a:gs pos="100000">
                <a:srgbClr val="FECB5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9" name="Group 8">
            <a:extLst>
              <a:ext uri="{FF2B5EF4-FFF2-40B4-BE49-F238E27FC236}">
                <a16:creationId xmlns:a16="http://schemas.microsoft.com/office/drawing/2014/main" id="{E23E5FD8-4504-4394-88B5-E431991AAFB6}"/>
              </a:ext>
            </a:extLst>
          </p:cNvPr>
          <p:cNvGrpSpPr/>
          <p:nvPr/>
        </p:nvGrpSpPr>
        <p:grpSpPr>
          <a:xfrm>
            <a:off x="5069678" y="298345"/>
            <a:ext cx="2093498" cy="498891"/>
            <a:chOff x="5249034" y="343043"/>
            <a:chExt cx="1628571" cy="388096"/>
          </a:xfrm>
          <a:solidFill>
            <a:srgbClr val="283A5E"/>
          </a:solidFill>
        </p:grpSpPr>
        <p:sp>
          <p:nvSpPr>
            <p:cNvPr id="10" name="Rectangle: Rounded Corners 9">
              <a:extLst>
                <a:ext uri="{FF2B5EF4-FFF2-40B4-BE49-F238E27FC236}">
                  <a16:creationId xmlns:a16="http://schemas.microsoft.com/office/drawing/2014/main" id="{90B2C47B-80A1-4386-AEB3-817D7B8977D7}"/>
                </a:ext>
              </a:extLst>
            </p:cNvPr>
            <p:cNvSpPr/>
            <p:nvPr/>
          </p:nvSpPr>
          <p:spPr>
            <a:xfrm>
              <a:off x="5249034" y="343043"/>
              <a:ext cx="1628571" cy="388096"/>
            </a:xfrm>
            <a:prstGeom prst="roundRect">
              <a:avLst/>
            </a:prstGeom>
            <a:solidFill>
              <a:schemeClr val="tx1">
                <a:lumMod val="95000"/>
                <a:lumOff val="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11" name="TextBox 10">
              <a:extLst>
                <a:ext uri="{FF2B5EF4-FFF2-40B4-BE49-F238E27FC236}">
                  <a16:creationId xmlns:a16="http://schemas.microsoft.com/office/drawing/2014/main" id="{9324A86A-662B-4055-A621-DF7E1634FFF7}"/>
                </a:ext>
              </a:extLst>
            </p:cNvPr>
            <p:cNvSpPr txBox="1"/>
            <p:nvPr/>
          </p:nvSpPr>
          <p:spPr>
            <a:xfrm>
              <a:off x="5279973" y="372540"/>
              <a:ext cx="1512062" cy="287310"/>
            </a:xfrm>
            <a:prstGeom prst="rect">
              <a:avLst/>
            </a:prstGeom>
            <a:noFill/>
          </p:spPr>
          <p:txBody>
            <a:bodyPr wrap="square" rtlCol="0">
              <a:spAutoFit/>
            </a:bodyPr>
            <a:lstStyle>
              <a:defPPr>
                <a:defRPr lang="en-US"/>
              </a:defPPr>
              <a:lvl1pPr algn="ctr">
                <a:defRPr>
                  <a:ln w="3175">
                    <a:solidFill>
                      <a:schemeClr val="bg1"/>
                    </a:solidFill>
                  </a:ln>
                  <a:solidFill>
                    <a:schemeClr val="bg1"/>
                  </a:solidFill>
                  <a:latin typeface="Gotham" panose="02000504020000020004" pitchFamily="2" charset="0"/>
                </a:defRPr>
              </a:lvl1pPr>
            </a:lstStyle>
            <a:p>
              <a:r>
                <a:rPr lang="en-US" dirty="0"/>
                <a:t>Result</a:t>
              </a:r>
              <a:endParaRPr lang="en-IN" dirty="0"/>
            </a:p>
          </p:txBody>
        </p:sp>
      </p:grpSp>
      <p:pic>
        <p:nvPicPr>
          <p:cNvPr id="13" name="Picture 12">
            <a:extLst>
              <a:ext uri="{FF2B5EF4-FFF2-40B4-BE49-F238E27FC236}">
                <a16:creationId xmlns:a16="http://schemas.microsoft.com/office/drawing/2014/main" id="{7A04E2ED-7292-40A9-8A5C-EB9851CF2863}"/>
              </a:ext>
            </a:extLst>
          </p:cNvPr>
          <p:cNvPicPr>
            <a:picLocks noChangeAspect="1"/>
          </p:cNvPicPr>
          <p:nvPr/>
        </p:nvPicPr>
        <p:blipFill>
          <a:blip r:embed="rId2"/>
          <a:stretch>
            <a:fillRect/>
          </a:stretch>
        </p:blipFill>
        <p:spPr>
          <a:xfrm>
            <a:off x="1672624" y="1146938"/>
            <a:ext cx="2553056" cy="5125165"/>
          </a:xfrm>
          <a:prstGeom prst="roundRect">
            <a:avLst>
              <a:gd name="adj" fmla="val 6997"/>
            </a:avLst>
          </a:prstGeom>
          <a:ln>
            <a:noFill/>
          </a:ln>
          <a:effectLst>
            <a:outerShdw blurRad="50800" dist="38100" dir="5400000" algn="t" rotWithShape="0">
              <a:prstClr val="black">
                <a:alpha val="40000"/>
              </a:prstClr>
            </a:outerShdw>
          </a:effectLst>
        </p:spPr>
      </p:pic>
      <p:pic>
        <p:nvPicPr>
          <p:cNvPr id="15" name="Picture 14">
            <a:extLst>
              <a:ext uri="{FF2B5EF4-FFF2-40B4-BE49-F238E27FC236}">
                <a16:creationId xmlns:a16="http://schemas.microsoft.com/office/drawing/2014/main" id="{8BE51A65-617E-43E1-BADB-AC2BA627EFAB}"/>
              </a:ext>
            </a:extLst>
          </p:cNvPr>
          <p:cNvPicPr>
            <a:picLocks noChangeAspect="1"/>
          </p:cNvPicPr>
          <p:nvPr/>
        </p:nvPicPr>
        <p:blipFill>
          <a:blip r:embed="rId3"/>
          <a:stretch>
            <a:fillRect/>
          </a:stretch>
        </p:blipFill>
        <p:spPr>
          <a:xfrm>
            <a:off x="4888460" y="1146938"/>
            <a:ext cx="2534004" cy="5163271"/>
          </a:xfrm>
          <a:prstGeom prst="roundRect">
            <a:avLst>
              <a:gd name="adj" fmla="val 6997"/>
            </a:avLst>
          </a:prstGeom>
          <a:ln>
            <a:noFill/>
          </a:ln>
          <a:effectLst>
            <a:outerShdw blurRad="50800" dist="38100" dir="5400000" algn="t" rotWithShape="0">
              <a:prstClr val="black">
                <a:alpha val="40000"/>
              </a:prstClr>
            </a:outerShdw>
          </a:effectLst>
        </p:spPr>
      </p:pic>
      <p:pic>
        <p:nvPicPr>
          <p:cNvPr id="17" name="Picture 16">
            <a:extLst>
              <a:ext uri="{FF2B5EF4-FFF2-40B4-BE49-F238E27FC236}">
                <a16:creationId xmlns:a16="http://schemas.microsoft.com/office/drawing/2014/main" id="{9C125594-6EDD-470D-BD12-8E528C965CCD}"/>
              </a:ext>
            </a:extLst>
          </p:cNvPr>
          <p:cNvPicPr>
            <a:picLocks noChangeAspect="1"/>
          </p:cNvPicPr>
          <p:nvPr/>
        </p:nvPicPr>
        <p:blipFill>
          <a:blip r:embed="rId4"/>
          <a:stretch>
            <a:fillRect/>
          </a:stretch>
        </p:blipFill>
        <p:spPr>
          <a:xfrm>
            <a:off x="8055539" y="1149213"/>
            <a:ext cx="2524477" cy="5096586"/>
          </a:xfrm>
          <a:prstGeom prst="roundRect">
            <a:avLst>
              <a:gd name="adj" fmla="val 6997"/>
            </a:avLst>
          </a:prstGeom>
          <a:ln>
            <a:no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35016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46A8C3D-264A-4774-8D8C-2589B62918CB}"/>
              </a:ext>
            </a:extLst>
          </p:cNvPr>
          <p:cNvSpPr/>
          <p:nvPr/>
        </p:nvSpPr>
        <p:spPr>
          <a:xfrm flipH="1">
            <a:off x="8007174" y="63645"/>
            <a:ext cx="4185503" cy="5569953"/>
          </a:xfrm>
          <a:custGeom>
            <a:avLst/>
            <a:gdLst>
              <a:gd name="connsiteX0" fmla="*/ 2526468 w 4185503"/>
              <a:gd name="connsiteY0" fmla="*/ 5558495 h 5569953"/>
              <a:gd name="connsiteX1" fmla="*/ 2582765 w 4185503"/>
              <a:gd name="connsiteY1" fmla="*/ 5564170 h 5569953"/>
              <a:gd name="connsiteX2" fmla="*/ 2658360 w 4185503"/>
              <a:gd name="connsiteY2" fmla="*/ 5564170 h 5569953"/>
              <a:gd name="connsiteX3" fmla="*/ 2658360 w 4185503"/>
              <a:gd name="connsiteY3" fmla="*/ 5569953 h 5569953"/>
              <a:gd name="connsiteX4" fmla="*/ 2526468 w 4185503"/>
              <a:gd name="connsiteY4" fmla="*/ 5569953 h 5569953"/>
              <a:gd name="connsiteX5" fmla="*/ 0 w 4185503"/>
              <a:gd name="connsiteY5" fmla="*/ 0 h 5569953"/>
              <a:gd name="connsiteX6" fmla="*/ 1195904 w 4185503"/>
              <a:gd name="connsiteY6" fmla="*/ 0 h 5569953"/>
              <a:gd name="connsiteX7" fmla="*/ 1195904 w 4185503"/>
              <a:gd name="connsiteY7" fmla="*/ 491179 h 5569953"/>
              <a:gd name="connsiteX8" fmla="*/ 1360811 w 4185503"/>
              <a:gd name="connsiteY8" fmla="*/ 739966 h 5569953"/>
              <a:gd name="connsiteX9" fmla="*/ 1452049 w 4185503"/>
              <a:gd name="connsiteY9" fmla="*/ 758386 h 5569953"/>
              <a:gd name="connsiteX10" fmla="*/ 1452049 w 4185503"/>
              <a:gd name="connsiteY10" fmla="*/ 758841 h 5569953"/>
              <a:gd name="connsiteX11" fmla="*/ 1454304 w 4185503"/>
              <a:gd name="connsiteY11" fmla="*/ 758841 h 5569953"/>
              <a:gd name="connsiteX12" fmla="*/ 1465909 w 4185503"/>
              <a:gd name="connsiteY12" fmla="*/ 761184 h 5569953"/>
              <a:gd name="connsiteX13" fmla="*/ 1811877 w 4185503"/>
              <a:gd name="connsiteY13" fmla="*/ 761184 h 5569953"/>
              <a:gd name="connsiteX14" fmla="*/ 1852653 w 4185503"/>
              <a:gd name="connsiteY14" fmla="*/ 765295 h 5569953"/>
              <a:gd name="connsiteX15" fmla="*/ 2106285 w 4185503"/>
              <a:gd name="connsiteY15" fmla="*/ 1076491 h 5569953"/>
              <a:gd name="connsiteX16" fmla="*/ 1912279 w 4185503"/>
              <a:gd name="connsiteY16" fmla="*/ 1369179 h 5569953"/>
              <a:gd name="connsiteX17" fmla="*/ 1861255 w 4185503"/>
              <a:gd name="connsiteY17" fmla="*/ 1385017 h 5569953"/>
              <a:gd name="connsiteX18" fmla="*/ 1511590 w 4185503"/>
              <a:gd name="connsiteY18" fmla="*/ 1385017 h 5569953"/>
              <a:gd name="connsiteX19" fmla="*/ 1231299 w 4185503"/>
              <a:gd name="connsiteY19" fmla="*/ 1613461 h 5569953"/>
              <a:gd name="connsiteX20" fmla="*/ 1225486 w 4185503"/>
              <a:gd name="connsiteY20" fmla="*/ 1671121 h 5569953"/>
              <a:gd name="connsiteX21" fmla="*/ 1231299 w 4185503"/>
              <a:gd name="connsiteY21" fmla="*/ 1728780 h 5569953"/>
              <a:gd name="connsiteX22" fmla="*/ 1511590 w 4185503"/>
              <a:gd name="connsiteY22" fmla="*/ 1957224 h 5569953"/>
              <a:gd name="connsiteX23" fmla="*/ 3899397 w 4185503"/>
              <a:gd name="connsiteY23" fmla="*/ 1957225 h 5569953"/>
              <a:gd name="connsiteX24" fmla="*/ 3949270 w 4185503"/>
              <a:gd name="connsiteY24" fmla="*/ 1952198 h 5569953"/>
              <a:gd name="connsiteX25" fmla="*/ 3957059 w 4185503"/>
              <a:gd name="connsiteY25" fmla="*/ 1952983 h 5569953"/>
              <a:gd name="connsiteX26" fmla="*/ 4185503 w 4185503"/>
              <a:gd name="connsiteY26" fmla="*/ 2233274 h 5569953"/>
              <a:gd name="connsiteX27" fmla="*/ 4185502 w 4185503"/>
              <a:gd name="connsiteY27" fmla="*/ 2233274 h 5569953"/>
              <a:gd name="connsiteX28" fmla="*/ 3957058 w 4185503"/>
              <a:gd name="connsiteY28" fmla="*/ 2513566 h 5569953"/>
              <a:gd name="connsiteX29" fmla="*/ 3956775 w 4185503"/>
              <a:gd name="connsiteY29" fmla="*/ 2513594 h 5569953"/>
              <a:gd name="connsiteX30" fmla="*/ 2582765 w 4185503"/>
              <a:gd name="connsiteY30" fmla="*/ 2513594 h 5569953"/>
              <a:gd name="connsiteX31" fmla="*/ 2213792 w 4185503"/>
              <a:gd name="connsiteY31" fmla="*/ 2882567 h 5569953"/>
              <a:gd name="connsiteX32" fmla="*/ 2213792 w 4185503"/>
              <a:gd name="connsiteY32" fmla="*/ 5195197 h 5569953"/>
              <a:gd name="connsiteX33" fmla="*/ 2242788 w 4185503"/>
              <a:gd name="connsiteY33" fmla="*/ 5338818 h 5569953"/>
              <a:gd name="connsiteX34" fmla="*/ 2254352 w 4185503"/>
              <a:gd name="connsiteY34" fmla="*/ 5360123 h 5569953"/>
              <a:gd name="connsiteX35" fmla="*/ 1 w 4185503"/>
              <a:gd name="connsiteY35" fmla="*/ 5360123 h 5569953"/>
              <a:gd name="connsiteX36" fmla="*/ 1 w 4185503"/>
              <a:gd name="connsiteY36" fmla="*/ 3428999 h 5569953"/>
              <a:gd name="connsiteX37" fmla="*/ 0 w 4185503"/>
              <a:gd name="connsiteY37" fmla="*/ 3428999 h 556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85503" h="5569953">
                <a:moveTo>
                  <a:pt x="2526468" y="5558495"/>
                </a:moveTo>
                <a:lnTo>
                  <a:pt x="2582765" y="5564170"/>
                </a:lnTo>
                <a:lnTo>
                  <a:pt x="2658360" y="5564170"/>
                </a:lnTo>
                <a:lnTo>
                  <a:pt x="2658360" y="5569953"/>
                </a:lnTo>
                <a:lnTo>
                  <a:pt x="2526468" y="5569953"/>
                </a:lnTo>
                <a:close/>
                <a:moveTo>
                  <a:pt x="0" y="0"/>
                </a:moveTo>
                <a:lnTo>
                  <a:pt x="1195904" y="0"/>
                </a:lnTo>
                <a:lnTo>
                  <a:pt x="1195904" y="491179"/>
                </a:lnTo>
                <a:cubicBezTo>
                  <a:pt x="1195904" y="603019"/>
                  <a:pt x="1263902" y="698977"/>
                  <a:pt x="1360811" y="739966"/>
                </a:cubicBezTo>
                <a:lnTo>
                  <a:pt x="1452049" y="758386"/>
                </a:lnTo>
                <a:lnTo>
                  <a:pt x="1452049" y="758841"/>
                </a:lnTo>
                <a:lnTo>
                  <a:pt x="1454304" y="758841"/>
                </a:lnTo>
                <a:lnTo>
                  <a:pt x="1465909" y="761184"/>
                </a:lnTo>
                <a:lnTo>
                  <a:pt x="1811877" y="761184"/>
                </a:lnTo>
                <a:lnTo>
                  <a:pt x="1852653" y="765295"/>
                </a:lnTo>
                <a:cubicBezTo>
                  <a:pt x="1997400" y="794914"/>
                  <a:pt x="2106285" y="922987"/>
                  <a:pt x="2106285" y="1076491"/>
                </a:cubicBezTo>
                <a:cubicBezTo>
                  <a:pt x="2106285" y="1208066"/>
                  <a:pt x="2026288" y="1320957"/>
                  <a:pt x="1912279" y="1369179"/>
                </a:cubicBezTo>
                <a:lnTo>
                  <a:pt x="1861255" y="1385017"/>
                </a:lnTo>
                <a:lnTo>
                  <a:pt x="1511590" y="1385017"/>
                </a:lnTo>
                <a:cubicBezTo>
                  <a:pt x="1373330" y="1385017"/>
                  <a:pt x="1257977" y="1483088"/>
                  <a:pt x="1231299" y="1613461"/>
                </a:cubicBezTo>
                <a:lnTo>
                  <a:pt x="1225486" y="1671121"/>
                </a:lnTo>
                <a:lnTo>
                  <a:pt x="1231299" y="1728780"/>
                </a:lnTo>
                <a:cubicBezTo>
                  <a:pt x="1257977" y="1859153"/>
                  <a:pt x="1373330" y="1957224"/>
                  <a:pt x="1511590" y="1957224"/>
                </a:cubicBezTo>
                <a:lnTo>
                  <a:pt x="3899397" y="1957225"/>
                </a:lnTo>
                <a:lnTo>
                  <a:pt x="3949270" y="1952198"/>
                </a:lnTo>
                <a:lnTo>
                  <a:pt x="3957059" y="1952983"/>
                </a:lnTo>
                <a:cubicBezTo>
                  <a:pt x="4087432" y="1979661"/>
                  <a:pt x="4185503" y="2095015"/>
                  <a:pt x="4185503" y="2233274"/>
                </a:cubicBezTo>
                <a:lnTo>
                  <a:pt x="4185502" y="2233274"/>
                </a:lnTo>
                <a:cubicBezTo>
                  <a:pt x="4185502" y="2371534"/>
                  <a:pt x="4087431" y="2486888"/>
                  <a:pt x="3957058" y="2513566"/>
                </a:cubicBezTo>
                <a:lnTo>
                  <a:pt x="3956775" y="2513594"/>
                </a:lnTo>
                <a:lnTo>
                  <a:pt x="2582765" y="2513594"/>
                </a:lnTo>
                <a:cubicBezTo>
                  <a:pt x="2378987" y="2513594"/>
                  <a:pt x="2213792" y="2678789"/>
                  <a:pt x="2213792" y="2882567"/>
                </a:cubicBezTo>
                <a:lnTo>
                  <a:pt x="2213792" y="5195197"/>
                </a:lnTo>
                <a:cubicBezTo>
                  <a:pt x="2213792" y="5246142"/>
                  <a:pt x="2224117" y="5294675"/>
                  <a:pt x="2242788" y="5338818"/>
                </a:cubicBezTo>
                <a:lnTo>
                  <a:pt x="2254352" y="5360123"/>
                </a:lnTo>
                <a:lnTo>
                  <a:pt x="1" y="5360123"/>
                </a:lnTo>
                <a:lnTo>
                  <a:pt x="1" y="3428999"/>
                </a:lnTo>
                <a:lnTo>
                  <a:pt x="0" y="3428999"/>
                </a:lnTo>
                <a:close/>
              </a:path>
            </a:pathLst>
          </a:custGeom>
          <a:gradFill flip="none" rotWithShape="1">
            <a:gsLst>
              <a:gs pos="16000">
                <a:srgbClr val="F01D1E">
                  <a:alpha val="9000"/>
                </a:srgbClr>
              </a:gs>
              <a:gs pos="100000">
                <a:srgbClr val="FFC000">
                  <a:alpha val="30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 name="Freeform: Shape 4">
            <a:extLst>
              <a:ext uri="{FF2B5EF4-FFF2-40B4-BE49-F238E27FC236}">
                <a16:creationId xmlns:a16="http://schemas.microsoft.com/office/drawing/2014/main" id="{E68E0D07-DAE1-48F1-8573-62E53F0153F3}"/>
              </a:ext>
            </a:extLst>
          </p:cNvPr>
          <p:cNvSpPr/>
          <p:nvPr/>
        </p:nvSpPr>
        <p:spPr>
          <a:xfrm>
            <a:off x="0" y="1503313"/>
            <a:ext cx="4185503" cy="5569953"/>
          </a:xfrm>
          <a:custGeom>
            <a:avLst/>
            <a:gdLst>
              <a:gd name="connsiteX0" fmla="*/ 2526468 w 4185503"/>
              <a:gd name="connsiteY0" fmla="*/ 5558495 h 5569953"/>
              <a:gd name="connsiteX1" fmla="*/ 2582765 w 4185503"/>
              <a:gd name="connsiteY1" fmla="*/ 5564170 h 5569953"/>
              <a:gd name="connsiteX2" fmla="*/ 2658360 w 4185503"/>
              <a:gd name="connsiteY2" fmla="*/ 5564170 h 5569953"/>
              <a:gd name="connsiteX3" fmla="*/ 2658360 w 4185503"/>
              <a:gd name="connsiteY3" fmla="*/ 5569953 h 5569953"/>
              <a:gd name="connsiteX4" fmla="*/ 2526468 w 4185503"/>
              <a:gd name="connsiteY4" fmla="*/ 5569953 h 5569953"/>
              <a:gd name="connsiteX5" fmla="*/ 0 w 4185503"/>
              <a:gd name="connsiteY5" fmla="*/ 0 h 5569953"/>
              <a:gd name="connsiteX6" fmla="*/ 1195904 w 4185503"/>
              <a:gd name="connsiteY6" fmla="*/ 0 h 5569953"/>
              <a:gd name="connsiteX7" fmla="*/ 1195904 w 4185503"/>
              <a:gd name="connsiteY7" fmla="*/ 491179 h 5569953"/>
              <a:gd name="connsiteX8" fmla="*/ 1360811 w 4185503"/>
              <a:gd name="connsiteY8" fmla="*/ 739966 h 5569953"/>
              <a:gd name="connsiteX9" fmla="*/ 1452049 w 4185503"/>
              <a:gd name="connsiteY9" fmla="*/ 758386 h 5569953"/>
              <a:gd name="connsiteX10" fmla="*/ 1452049 w 4185503"/>
              <a:gd name="connsiteY10" fmla="*/ 758841 h 5569953"/>
              <a:gd name="connsiteX11" fmla="*/ 1454304 w 4185503"/>
              <a:gd name="connsiteY11" fmla="*/ 758841 h 5569953"/>
              <a:gd name="connsiteX12" fmla="*/ 1465909 w 4185503"/>
              <a:gd name="connsiteY12" fmla="*/ 761184 h 5569953"/>
              <a:gd name="connsiteX13" fmla="*/ 1811877 w 4185503"/>
              <a:gd name="connsiteY13" fmla="*/ 761184 h 5569953"/>
              <a:gd name="connsiteX14" fmla="*/ 1852653 w 4185503"/>
              <a:gd name="connsiteY14" fmla="*/ 765295 h 5569953"/>
              <a:gd name="connsiteX15" fmla="*/ 2106285 w 4185503"/>
              <a:gd name="connsiteY15" fmla="*/ 1076491 h 5569953"/>
              <a:gd name="connsiteX16" fmla="*/ 1912279 w 4185503"/>
              <a:gd name="connsiteY16" fmla="*/ 1369179 h 5569953"/>
              <a:gd name="connsiteX17" fmla="*/ 1861255 w 4185503"/>
              <a:gd name="connsiteY17" fmla="*/ 1385017 h 5569953"/>
              <a:gd name="connsiteX18" fmla="*/ 1511590 w 4185503"/>
              <a:gd name="connsiteY18" fmla="*/ 1385017 h 5569953"/>
              <a:gd name="connsiteX19" fmla="*/ 1231299 w 4185503"/>
              <a:gd name="connsiteY19" fmla="*/ 1613461 h 5569953"/>
              <a:gd name="connsiteX20" fmla="*/ 1225486 w 4185503"/>
              <a:gd name="connsiteY20" fmla="*/ 1671121 h 5569953"/>
              <a:gd name="connsiteX21" fmla="*/ 1231299 w 4185503"/>
              <a:gd name="connsiteY21" fmla="*/ 1728780 h 5569953"/>
              <a:gd name="connsiteX22" fmla="*/ 1511590 w 4185503"/>
              <a:gd name="connsiteY22" fmla="*/ 1957224 h 5569953"/>
              <a:gd name="connsiteX23" fmla="*/ 3899397 w 4185503"/>
              <a:gd name="connsiteY23" fmla="*/ 1957225 h 5569953"/>
              <a:gd name="connsiteX24" fmla="*/ 3949270 w 4185503"/>
              <a:gd name="connsiteY24" fmla="*/ 1952198 h 5569953"/>
              <a:gd name="connsiteX25" fmla="*/ 3957059 w 4185503"/>
              <a:gd name="connsiteY25" fmla="*/ 1952983 h 5569953"/>
              <a:gd name="connsiteX26" fmla="*/ 4185503 w 4185503"/>
              <a:gd name="connsiteY26" fmla="*/ 2233274 h 5569953"/>
              <a:gd name="connsiteX27" fmla="*/ 4185502 w 4185503"/>
              <a:gd name="connsiteY27" fmla="*/ 2233274 h 5569953"/>
              <a:gd name="connsiteX28" fmla="*/ 3957058 w 4185503"/>
              <a:gd name="connsiteY28" fmla="*/ 2513566 h 5569953"/>
              <a:gd name="connsiteX29" fmla="*/ 3956775 w 4185503"/>
              <a:gd name="connsiteY29" fmla="*/ 2513594 h 5569953"/>
              <a:gd name="connsiteX30" fmla="*/ 2582765 w 4185503"/>
              <a:gd name="connsiteY30" fmla="*/ 2513594 h 5569953"/>
              <a:gd name="connsiteX31" fmla="*/ 2213792 w 4185503"/>
              <a:gd name="connsiteY31" fmla="*/ 2882567 h 5569953"/>
              <a:gd name="connsiteX32" fmla="*/ 2213792 w 4185503"/>
              <a:gd name="connsiteY32" fmla="*/ 5195197 h 5569953"/>
              <a:gd name="connsiteX33" fmla="*/ 2242788 w 4185503"/>
              <a:gd name="connsiteY33" fmla="*/ 5338818 h 5569953"/>
              <a:gd name="connsiteX34" fmla="*/ 2254352 w 4185503"/>
              <a:gd name="connsiteY34" fmla="*/ 5360123 h 5569953"/>
              <a:gd name="connsiteX35" fmla="*/ 1 w 4185503"/>
              <a:gd name="connsiteY35" fmla="*/ 5360123 h 5569953"/>
              <a:gd name="connsiteX36" fmla="*/ 1 w 4185503"/>
              <a:gd name="connsiteY36" fmla="*/ 3428999 h 5569953"/>
              <a:gd name="connsiteX37" fmla="*/ 0 w 4185503"/>
              <a:gd name="connsiteY37" fmla="*/ 3428999 h 556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85503" h="5569953">
                <a:moveTo>
                  <a:pt x="2526468" y="5558495"/>
                </a:moveTo>
                <a:lnTo>
                  <a:pt x="2582765" y="5564170"/>
                </a:lnTo>
                <a:lnTo>
                  <a:pt x="2658360" y="5564170"/>
                </a:lnTo>
                <a:lnTo>
                  <a:pt x="2658360" y="5569953"/>
                </a:lnTo>
                <a:lnTo>
                  <a:pt x="2526468" y="5569953"/>
                </a:lnTo>
                <a:close/>
                <a:moveTo>
                  <a:pt x="0" y="0"/>
                </a:moveTo>
                <a:lnTo>
                  <a:pt x="1195904" y="0"/>
                </a:lnTo>
                <a:lnTo>
                  <a:pt x="1195904" y="491179"/>
                </a:lnTo>
                <a:cubicBezTo>
                  <a:pt x="1195904" y="603019"/>
                  <a:pt x="1263902" y="698977"/>
                  <a:pt x="1360811" y="739966"/>
                </a:cubicBezTo>
                <a:lnTo>
                  <a:pt x="1452049" y="758386"/>
                </a:lnTo>
                <a:lnTo>
                  <a:pt x="1452049" y="758841"/>
                </a:lnTo>
                <a:lnTo>
                  <a:pt x="1454304" y="758841"/>
                </a:lnTo>
                <a:lnTo>
                  <a:pt x="1465909" y="761184"/>
                </a:lnTo>
                <a:lnTo>
                  <a:pt x="1811877" y="761184"/>
                </a:lnTo>
                <a:lnTo>
                  <a:pt x="1852653" y="765295"/>
                </a:lnTo>
                <a:cubicBezTo>
                  <a:pt x="1997400" y="794914"/>
                  <a:pt x="2106285" y="922987"/>
                  <a:pt x="2106285" y="1076491"/>
                </a:cubicBezTo>
                <a:cubicBezTo>
                  <a:pt x="2106285" y="1208066"/>
                  <a:pt x="2026288" y="1320957"/>
                  <a:pt x="1912279" y="1369179"/>
                </a:cubicBezTo>
                <a:lnTo>
                  <a:pt x="1861255" y="1385017"/>
                </a:lnTo>
                <a:lnTo>
                  <a:pt x="1511590" y="1385017"/>
                </a:lnTo>
                <a:cubicBezTo>
                  <a:pt x="1373330" y="1385017"/>
                  <a:pt x="1257977" y="1483088"/>
                  <a:pt x="1231299" y="1613461"/>
                </a:cubicBezTo>
                <a:lnTo>
                  <a:pt x="1225486" y="1671121"/>
                </a:lnTo>
                <a:lnTo>
                  <a:pt x="1231299" y="1728780"/>
                </a:lnTo>
                <a:cubicBezTo>
                  <a:pt x="1257977" y="1859153"/>
                  <a:pt x="1373330" y="1957224"/>
                  <a:pt x="1511590" y="1957224"/>
                </a:cubicBezTo>
                <a:lnTo>
                  <a:pt x="3899397" y="1957225"/>
                </a:lnTo>
                <a:lnTo>
                  <a:pt x="3949270" y="1952198"/>
                </a:lnTo>
                <a:lnTo>
                  <a:pt x="3957059" y="1952983"/>
                </a:lnTo>
                <a:cubicBezTo>
                  <a:pt x="4087432" y="1979661"/>
                  <a:pt x="4185503" y="2095015"/>
                  <a:pt x="4185503" y="2233274"/>
                </a:cubicBezTo>
                <a:lnTo>
                  <a:pt x="4185502" y="2233274"/>
                </a:lnTo>
                <a:cubicBezTo>
                  <a:pt x="4185502" y="2371534"/>
                  <a:pt x="4087431" y="2486888"/>
                  <a:pt x="3957058" y="2513566"/>
                </a:cubicBezTo>
                <a:lnTo>
                  <a:pt x="3956775" y="2513594"/>
                </a:lnTo>
                <a:lnTo>
                  <a:pt x="2582765" y="2513594"/>
                </a:lnTo>
                <a:cubicBezTo>
                  <a:pt x="2378987" y="2513594"/>
                  <a:pt x="2213792" y="2678789"/>
                  <a:pt x="2213792" y="2882567"/>
                </a:cubicBezTo>
                <a:lnTo>
                  <a:pt x="2213792" y="5195197"/>
                </a:lnTo>
                <a:cubicBezTo>
                  <a:pt x="2213792" y="5246142"/>
                  <a:pt x="2224117" y="5294675"/>
                  <a:pt x="2242788" y="5338818"/>
                </a:cubicBezTo>
                <a:lnTo>
                  <a:pt x="2254352" y="5360123"/>
                </a:lnTo>
                <a:lnTo>
                  <a:pt x="1" y="5360123"/>
                </a:lnTo>
                <a:lnTo>
                  <a:pt x="1" y="3428999"/>
                </a:lnTo>
                <a:lnTo>
                  <a:pt x="0" y="3428999"/>
                </a:lnTo>
                <a:close/>
              </a:path>
            </a:pathLst>
          </a:custGeom>
          <a:gradFill flip="none" rotWithShape="1">
            <a:gsLst>
              <a:gs pos="16000">
                <a:srgbClr val="F01D1E">
                  <a:alpha val="21000"/>
                </a:srgbClr>
              </a:gs>
              <a:gs pos="100000">
                <a:srgbClr val="FFC000">
                  <a:alpha val="30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 name="Freeform: Shape 5">
            <a:extLst>
              <a:ext uri="{FF2B5EF4-FFF2-40B4-BE49-F238E27FC236}">
                <a16:creationId xmlns:a16="http://schemas.microsoft.com/office/drawing/2014/main" id="{F397FE20-6C87-4F70-954C-E35208A527CD}"/>
              </a:ext>
            </a:extLst>
          </p:cNvPr>
          <p:cNvSpPr/>
          <p:nvPr/>
        </p:nvSpPr>
        <p:spPr>
          <a:xfrm>
            <a:off x="-2" y="0"/>
            <a:ext cx="2106286" cy="2444121"/>
          </a:xfrm>
          <a:custGeom>
            <a:avLst/>
            <a:gdLst>
              <a:gd name="connsiteX0" fmla="*/ 0 w 2106286"/>
              <a:gd name="connsiteY0" fmla="*/ 0 h 2444121"/>
              <a:gd name="connsiteX1" fmla="*/ 1310328 w 2106286"/>
              <a:gd name="connsiteY1" fmla="*/ 0 h 2444121"/>
              <a:gd name="connsiteX2" fmla="*/ 1310328 w 2106286"/>
              <a:gd name="connsiteY2" fmla="*/ 713928 h 2444121"/>
              <a:gd name="connsiteX3" fmla="*/ 1545137 w 2106286"/>
              <a:gd name="connsiteY3" fmla="*/ 1068173 h 2444121"/>
              <a:gd name="connsiteX4" fmla="*/ 1564849 w 2106286"/>
              <a:gd name="connsiteY4" fmla="*/ 1074292 h 2444121"/>
              <a:gd name="connsiteX5" fmla="*/ 1694785 w 2106286"/>
              <a:gd name="connsiteY5" fmla="*/ 1098385 h 2444121"/>
              <a:gd name="connsiteX6" fmla="*/ 1773291 w 2106286"/>
              <a:gd name="connsiteY6" fmla="*/ 1098385 h 2444121"/>
              <a:gd name="connsiteX7" fmla="*/ 2106286 w 2106286"/>
              <a:gd name="connsiteY7" fmla="*/ 1431380 h 2444121"/>
              <a:gd name="connsiteX8" fmla="*/ 1773291 w 2106286"/>
              <a:gd name="connsiteY8" fmla="*/ 1764375 h 2444121"/>
              <a:gd name="connsiteX9" fmla="*/ 1422687 w 2106286"/>
              <a:gd name="connsiteY9" fmla="*/ 1764374 h 2444121"/>
              <a:gd name="connsiteX10" fmla="*/ 1408381 w 2106286"/>
              <a:gd name="connsiteY10" fmla="*/ 1761486 h 2444121"/>
              <a:gd name="connsiteX11" fmla="*/ 1121249 w 2106286"/>
              <a:gd name="connsiteY11" fmla="*/ 1761486 h 2444121"/>
              <a:gd name="connsiteX12" fmla="*/ 926932 w 2106286"/>
              <a:gd name="connsiteY12" fmla="*/ 1955803 h 2444121"/>
              <a:gd name="connsiteX13" fmla="*/ 926932 w 2106286"/>
              <a:gd name="connsiteY13" fmla="*/ 2068830 h 2444121"/>
              <a:gd name="connsiteX14" fmla="*/ 925194 w 2106286"/>
              <a:gd name="connsiteY14" fmla="*/ 2068830 h 2444121"/>
              <a:gd name="connsiteX15" fmla="*/ 925194 w 2106286"/>
              <a:gd name="connsiteY15" fmla="*/ 2151205 h 2444121"/>
              <a:gd name="connsiteX16" fmla="*/ 632278 w 2106286"/>
              <a:gd name="connsiteY16" fmla="*/ 2444121 h 2444121"/>
              <a:gd name="connsiteX17" fmla="*/ 546756 w 2106286"/>
              <a:gd name="connsiteY17" fmla="*/ 2444121 h 2444121"/>
              <a:gd name="connsiteX18" fmla="*/ 292917 w 2106286"/>
              <a:gd name="connsiteY18" fmla="*/ 2444121 h 2444121"/>
              <a:gd name="connsiteX19" fmla="*/ 1 w 2106286"/>
              <a:gd name="connsiteY19" fmla="*/ 2444121 h 2444121"/>
              <a:gd name="connsiteX20" fmla="*/ 1 w 2106286"/>
              <a:gd name="connsiteY20" fmla="*/ 1545996 h 2444121"/>
              <a:gd name="connsiteX21" fmla="*/ 0 w 2106286"/>
              <a:gd name="connsiteY21" fmla="*/ 1545996 h 2444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06286" h="2444121">
                <a:moveTo>
                  <a:pt x="0" y="0"/>
                </a:moveTo>
                <a:lnTo>
                  <a:pt x="1310328" y="0"/>
                </a:lnTo>
                <a:lnTo>
                  <a:pt x="1310328" y="713928"/>
                </a:lnTo>
                <a:cubicBezTo>
                  <a:pt x="1310328" y="873176"/>
                  <a:pt x="1407150" y="1009809"/>
                  <a:pt x="1545137" y="1068173"/>
                </a:cubicBezTo>
                <a:lnTo>
                  <a:pt x="1564849" y="1074292"/>
                </a:lnTo>
                <a:lnTo>
                  <a:pt x="1694785" y="1098385"/>
                </a:lnTo>
                <a:lnTo>
                  <a:pt x="1773291" y="1098385"/>
                </a:lnTo>
                <a:cubicBezTo>
                  <a:pt x="1957199" y="1098385"/>
                  <a:pt x="2106286" y="1247472"/>
                  <a:pt x="2106286" y="1431380"/>
                </a:cubicBezTo>
                <a:cubicBezTo>
                  <a:pt x="2106286" y="1615288"/>
                  <a:pt x="1957199" y="1764375"/>
                  <a:pt x="1773291" y="1764375"/>
                </a:cubicBezTo>
                <a:lnTo>
                  <a:pt x="1422687" y="1764374"/>
                </a:lnTo>
                <a:lnTo>
                  <a:pt x="1408381" y="1761486"/>
                </a:lnTo>
                <a:lnTo>
                  <a:pt x="1121249" y="1761486"/>
                </a:lnTo>
                <a:cubicBezTo>
                  <a:pt x="1013931" y="1761486"/>
                  <a:pt x="926932" y="1848485"/>
                  <a:pt x="926932" y="1955803"/>
                </a:cubicBezTo>
                <a:lnTo>
                  <a:pt x="926932" y="2068830"/>
                </a:lnTo>
                <a:lnTo>
                  <a:pt x="925194" y="2068830"/>
                </a:lnTo>
                <a:lnTo>
                  <a:pt x="925194" y="2151205"/>
                </a:lnTo>
                <a:cubicBezTo>
                  <a:pt x="925194" y="2312978"/>
                  <a:pt x="794051" y="2444121"/>
                  <a:pt x="632278" y="2444121"/>
                </a:cubicBezTo>
                <a:lnTo>
                  <a:pt x="546756" y="2444121"/>
                </a:lnTo>
                <a:lnTo>
                  <a:pt x="292917" y="2444121"/>
                </a:lnTo>
                <a:lnTo>
                  <a:pt x="1" y="2444121"/>
                </a:lnTo>
                <a:lnTo>
                  <a:pt x="1" y="1545996"/>
                </a:lnTo>
                <a:lnTo>
                  <a:pt x="0" y="1545996"/>
                </a:lnTo>
                <a:close/>
              </a:path>
            </a:pathLst>
          </a:custGeom>
          <a:gradFill flip="none" rotWithShape="1">
            <a:gsLst>
              <a:gs pos="16000">
                <a:srgbClr val="F01D1E"/>
              </a:gs>
              <a:gs pos="100000">
                <a:srgbClr val="FECB5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Freeform: Shape 6">
            <a:extLst>
              <a:ext uri="{FF2B5EF4-FFF2-40B4-BE49-F238E27FC236}">
                <a16:creationId xmlns:a16="http://schemas.microsoft.com/office/drawing/2014/main" id="{DDFE0355-77D4-4379-BF8C-4A055FA6FFFC}"/>
              </a:ext>
            </a:extLst>
          </p:cNvPr>
          <p:cNvSpPr/>
          <p:nvPr/>
        </p:nvSpPr>
        <p:spPr>
          <a:xfrm rot="5400000">
            <a:off x="8901909" y="3567908"/>
            <a:ext cx="3428999" cy="3151185"/>
          </a:xfrm>
          <a:custGeom>
            <a:avLst/>
            <a:gdLst>
              <a:gd name="connsiteX0" fmla="*/ 0 w 3428999"/>
              <a:gd name="connsiteY0" fmla="*/ 552295 h 3151185"/>
              <a:gd name="connsiteX1" fmla="*/ 0 w 3428999"/>
              <a:gd name="connsiteY1" fmla="*/ 0 h 3151185"/>
              <a:gd name="connsiteX2" fmla="*/ 487097 w 3428999"/>
              <a:gd name="connsiteY2" fmla="*/ 0 h 3151185"/>
              <a:gd name="connsiteX3" fmla="*/ 487107 w 3428999"/>
              <a:gd name="connsiteY3" fmla="*/ 0 h 3151185"/>
              <a:gd name="connsiteX4" fmla="*/ 1894046 w 3428999"/>
              <a:gd name="connsiteY4" fmla="*/ 0 h 3151185"/>
              <a:gd name="connsiteX5" fmla="*/ 2667509 w 3428999"/>
              <a:gd name="connsiteY5" fmla="*/ 0 h 3151185"/>
              <a:gd name="connsiteX6" fmla="*/ 3428999 w 3428999"/>
              <a:gd name="connsiteY6" fmla="*/ 0 h 3151185"/>
              <a:gd name="connsiteX7" fmla="*/ 3428999 w 3428999"/>
              <a:gd name="connsiteY7" fmla="*/ 2124687 h 3151185"/>
              <a:gd name="connsiteX8" fmla="*/ 2587992 w 3428999"/>
              <a:gd name="connsiteY8" fmla="*/ 2124687 h 3151185"/>
              <a:gd name="connsiteX9" fmla="*/ 2264790 w 3428999"/>
              <a:gd name="connsiteY9" fmla="*/ 2447889 h 3151185"/>
              <a:gd name="connsiteX10" fmla="*/ 2264790 w 3428999"/>
              <a:gd name="connsiteY10" fmla="*/ 2716955 h 3151185"/>
              <a:gd name="connsiteX11" fmla="*/ 2264789 w 3428999"/>
              <a:gd name="connsiteY11" fmla="*/ 2716955 h 3151185"/>
              <a:gd name="connsiteX12" fmla="*/ 2264789 w 3428999"/>
              <a:gd name="connsiteY12" fmla="*/ 2794973 h 3151185"/>
              <a:gd name="connsiteX13" fmla="*/ 1908578 w 3428999"/>
              <a:gd name="connsiteY13" fmla="*/ 3151185 h 3151185"/>
              <a:gd name="connsiteX14" fmla="*/ 1552367 w 3428999"/>
              <a:gd name="connsiteY14" fmla="*/ 2794973 h 3151185"/>
              <a:gd name="connsiteX15" fmla="*/ 1552367 w 3428999"/>
              <a:gd name="connsiteY15" fmla="*/ 2563107 h 3151185"/>
              <a:gd name="connsiteX16" fmla="*/ 1552368 w 3428999"/>
              <a:gd name="connsiteY16" fmla="*/ 2563102 h 3151185"/>
              <a:gd name="connsiteX17" fmla="*/ 1552368 w 3428999"/>
              <a:gd name="connsiteY17" fmla="*/ 1275929 h 3151185"/>
              <a:gd name="connsiteX18" fmla="*/ 1237152 w 3428999"/>
              <a:gd name="connsiteY18" fmla="*/ 960713 h 3151185"/>
              <a:gd name="connsiteX19" fmla="*/ 391978 w 3428999"/>
              <a:gd name="connsiteY19" fmla="*/ 960713 h 3151185"/>
              <a:gd name="connsiteX20" fmla="*/ 320213 w 3428999"/>
              <a:gd name="connsiteY20" fmla="*/ 941328 h 3151185"/>
              <a:gd name="connsiteX21" fmla="*/ 11578 w 3428999"/>
              <a:gd name="connsiteY21" fmla="*/ 583213 h 3151185"/>
              <a:gd name="connsiteX22" fmla="*/ 8461 w 3428999"/>
              <a:gd name="connsiteY22" fmla="*/ 552295 h 315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28999" h="3151185">
                <a:moveTo>
                  <a:pt x="0" y="552295"/>
                </a:moveTo>
                <a:lnTo>
                  <a:pt x="0" y="0"/>
                </a:lnTo>
                <a:lnTo>
                  <a:pt x="487097" y="0"/>
                </a:lnTo>
                <a:lnTo>
                  <a:pt x="487107" y="0"/>
                </a:lnTo>
                <a:lnTo>
                  <a:pt x="1894046" y="0"/>
                </a:lnTo>
                <a:lnTo>
                  <a:pt x="2667509" y="0"/>
                </a:lnTo>
                <a:lnTo>
                  <a:pt x="3428999" y="0"/>
                </a:lnTo>
                <a:lnTo>
                  <a:pt x="3428999" y="2124687"/>
                </a:lnTo>
                <a:lnTo>
                  <a:pt x="2587992" y="2124687"/>
                </a:lnTo>
                <a:cubicBezTo>
                  <a:pt x="2409492" y="2124687"/>
                  <a:pt x="2264790" y="2269389"/>
                  <a:pt x="2264790" y="2447889"/>
                </a:cubicBezTo>
                <a:lnTo>
                  <a:pt x="2264790" y="2716955"/>
                </a:lnTo>
                <a:lnTo>
                  <a:pt x="2264789" y="2716955"/>
                </a:lnTo>
                <a:lnTo>
                  <a:pt x="2264789" y="2794973"/>
                </a:lnTo>
                <a:cubicBezTo>
                  <a:pt x="2264789" y="2991703"/>
                  <a:pt x="2105308" y="3151185"/>
                  <a:pt x="1908578" y="3151185"/>
                </a:cubicBezTo>
                <a:cubicBezTo>
                  <a:pt x="1711848" y="3151185"/>
                  <a:pt x="1552367" y="2991703"/>
                  <a:pt x="1552367" y="2794973"/>
                </a:cubicBezTo>
                <a:lnTo>
                  <a:pt x="1552367" y="2563107"/>
                </a:lnTo>
                <a:lnTo>
                  <a:pt x="1552368" y="2563102"/>
                </a:lnTo>
                <a:lnTo>
                  <a:pt x="1552368" y="1275929"/>
                </a:lnTo>
                <a:cubicBezTo>
                  <a:pt x="1552368" y="1101840"/>
                  <a:pt x="1411241" y="960713"/>
                  <a:pt x="1237152" y="960713"/>
                </a:cubicBezTo>
                <a:lnTo>
                  <a:pt x="391978" y="960713"/>
                </a:lnTo>
                <a:lnTo>
                  <a:pt x="320213" y="941328"/>
                </a:lnTo>
                <a:cubicBezTo>
                  <a:pt x="164093" y="884165"/>
                  <a:pt x="45523" y="749102"/>
                  <a:pt x="11578" y="583213"/>
                </a:cubicBezTo>
                <a:lnTo>
                  <a:pt x="8461" y="552295"/>
                </a:lnTo>
                <a:close/>
              </a:path>
            </a:pathLst>
          </a:custGeom>
          <a:gradFill flip="none" rotWithShape="1">
            <a:gsLst>
              <a:gs pos="16000">
                <a:srgbClr val="F01D1E"/>
              </a:gs>
              <a:gs pos="100000">
                <a:srgbClr val="FECB5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7">
            <a:extLst>
              <a:ext uri="{FF2B5EF4-FFF2-40B4-BE49-F238E27FC236}">
                <a16:creationId xmlns:a16="http://schemas.microsoft.com/office/drawing/2014/main" id="{3852FBCC-9D69-41D1-8D8B-2666FA619442}"/>
              </a:ext>
            </a:extLst>
          </p:cNvPr>
          <p:cNvSpPr/>
          <p:nvPr/>
        </p:nvSpPr>
        <p:spPr>
          <a:xfrm>
            <a:off x="9313683" y="0"/>
            <a:ext cx="2878316" cy="1146938"/>
          </a:xfrm>
          <a:custGeom>
            <a:avLst/>
            <a:gdLst>
              <a:gd name="connsiteX0" fmla="*/ 1676306 w 2878316"/>
              <a:gd name="connsiteY0" fmla="*/ 0 h 1146938"/>
              <a:gd name="connsiteX1" fmla="*/ 2878316 w 2878316"/>
              <a:gd name="connsiteY1" fmla="*/ 0 h 1146938"/>
              <a:gd name="connsiteX2" fmla="*/ 2878316 w 2878316"/>
              <a:gd name="connsiteY2" fmla="*/ 306429 h 1146938"/>
              <a:gd name="connsiteX3" fmla="*/ 2584350 w 2878316"/>
              <a:gd name="connsiteY3" fmla="*/ 306429 h 1146938"/>
              <a:gd name="connsiteX4" fmla="*/ 2261148 w 2878316"/>
              <a:gd name="connsiteY4" fmla="*/ 629631 h 1146938"/>
              <a:gd name="connsiteX5" fmla="*/ 2261148 w 2878316"/>
              <a:gd name="connsiteY5" fmla="*/ 818959 h 1146938"/>
              <a:gd name="connsiteX6" fmla="*/ 2257967 w 2878316"/>
              <a:gd name="connsiteY6" fmla="*/ 818959 h 1146938"/>
              <a:gd name="connsiteX7" fmla="*/ 2261148 w 2878316"/>
              <a:gd name="connsiteY7" fmla="*/ 834714 h 1146938"/>
              <a:gd name="connsiteX8" fmla="*/ 1948924 w 2878316"/>
              <a:gd name="connsiteY8" fmla="*/ 1146938 h 1146938"/>
              <a:gd name="connsiteX9" fmla="*/ 312224 w 2878316"/>
              <a:gd name="connsiteY9" fmla="*/ 1146938 h 1146938"/>
              <a:gd name="connsiteX10" fmla="*/ 0 w 2878316"/>
              <a:gd name="connsiteY10" fmla="*/ 834714 h 1146938"/>
              <a:gd name="connsiteX11" fmla="*/ 190692 w 2878316"/>
              <a:gd name="connsiteY11" fmla="*/ 547026 h 1146938"/>
              <a:gd name="connsiteX12" fmla="*/ 192912 w 2878316"/>
              <a:gd name="connsiteY12" fmla="*/ 546337 h 1146938"/>
              <a:gd name="connsiteX13" fmla="*/ 1353104 w 2878316"/>
              <a:gd name="connsiteY13" fmla="*/ 546337 h 1146938"/>
              <a:gd name="connsiteX14" fmla="*/ 1676306 w 2878316"/>
              <a:gd name="connsiteY14" fmla="*/ 223135 h 1146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78316" h="1146938">
                <a:moveTo>
                  <a:pt x="1676306" y="0"/>
                </a:moveTo>
                <a:lnTo>
                  <a:pt x="2878316" y="0"/>
                </a:lnTo>
                <a:lnTo>
                  <a:pt x="2878316" y="306429"/>
                </a:lnTo>
                <a:lnTo>
                  <a:pt x="2584350" y="306429"/>
                </a:lnTo>
                <a:cubicBezTo>
                  <a:pt x="2405850" y="306429"/>
                  <a:pt x="2261148" y="451131"/>
                  <a:pt x="2261148" y="629631"/>
                </a:cubicBezTo>
                <a:lnTo>
                  <a:pt x="2261148" y="818959"/>
                </a:lnTo>
                <a:lnTo>
                  <a:pt x="2257967" y="818959"/>
                </a:lnTo>
                <a:lnTo>
                  <a:pt x="2261148" y="834714"/>
                </a:lnTo>
                <a:cubicBezTo>
                  <a:pt x="2261148" y="1007151"/>
                  <a:pt x="2121361" y="1146938"/>
                  <a:pt x="1948924" y="1146938"/>
                </a:cubicBezTo>
                <a:lnTo>
                  <a:pt x="312224" y="1146938"/>
                </a:lnTo>
                <a:cubicBezTo>
                  <a:pt x="139787" y="1146938"/>
                  <a:pt x="0" y="1007151"/>
                  <a:pt x="0" y="834714"/>
                </a:cubicBezTo>
                <a:cubicBezTo>
                  <a:pt x="0" y="705386"/>
                  <a:pt x="78630" y="594424"/>
                  <a:pt x="190692" y="547026"/>
                </a:cubicBezTo>
                <a:lnTo>
                  <a:pt x="192912" y="546337"/>
                </a:lnTo>
                <a:lnTo>
                  <a:pt x="1353104" y="546337"/>
                </a:lnTo>
                <a:cubicBezTo>
                  <a:pt x="1531604" y="546337"/>
                  <a:pt x="1676306" y="401635"/>
                  <a:pt x="1676306" y="223135"/>
                </a:cubicBezTo>
                <a:close/>
              </a:path>
            </a:pathLst>
          </a:custGeom>
          <a:gradFill flip="none" rotWithShape="1">
            <a:gsLst>
              <a:gs pos="16000">
                <a:srgbClr val="F01D1E"/>
              </a:gs>
              <a:gs pos="100000">
                <a:srgbClr val="FECB5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10" name="Picture 9">
            <a:extLst>
              <a:ext uri="{FF2B5EF4-FFF2-40B4-BE49-F238E27FC236}">
                <a16:creationId xmlns:a16="http://schemas.microsoft.com/office/drawing/2014/main" id="{5CF8E9D6-2ABF-487D-8B2F-4F25300EFAEC}"/>
              </a:ext>
            </a:extLst>
          </p:cNvPr>
          <p:cNvPicPr>
            <a:picLocks noChangeAspect="1"/>
          </p:cNvPicPr>
          <p:nvPr/>
        </p:nvPicPr>
        <p:blipFill>
          <a:blip r:embed="rId2"/>
          <a:stretch>
            <a:fillRect/>
          </a:stretch>
        </p:blipFill>
        <p:spPr>
          <a:xfrm>
            <a:off x="1880399" y="828312"/>
            <a:ext cx="2553056" cy="5201376"/>
          </a:xfrm>
          <a:prstGeom prst="roundRect">
            <a:avLst>
              <a:gd name="adj" fmla="val 6997"/>
            </a:avLst>
          </a:prstGeom>
          <a:ln>
            <a:noFill/>
          </a:ln>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AD201B32-18BD-43DB-A5A8-ED75D3180C29}"/>
              </a:ext>
            </a:extLst>
          </p:cNvPr>
          <p:cNvPicPr>
            <a:picLocks noChangeAspect="1"/>
          </p:cNvPicPr>
          <p:nvPr/>
        </p:nvPicPr>
        <p:blipFill>
          <a:blip r:embed="rId3"/>
          <a:stretch>
            <a:fillRect/>
          </a:stretch>
        </p:blipFill>
        <p:spPr>
          <a:xfrm>
            <a:off x="5153801" y="837838"/>
            <a:ext cx="2524477" cy="5182323"/>
          </a:xfrm>
          <a:prstGeom prst="roundRect">
            <a:avLst>
              <a:gd name="adj" fmla="val 6997"/>
            </a:avLst>
          </a:prstGeom>
          <a:ln>
            <a:noFill/>
          </a:ln>
          <a:effectLst>
            <a:outerShdw blurRad="50800" dist="38100" dir="5400000" algn="t" rotWithShape="0">
              <a:prstClr val="black">
                <a:alpha val="40000"/>
              </a:prstClr>
            </a:outerShdw>
          </a:effectLst>
        </p:spPr>
      </p:pic>
      <p:pic>
        <p:nvPicPr>
          <p:cNvPr id="14" name="Picture 13">
            <a:extLst>
              <a:ext uri="{FF2B5EF4-FFF2-40B4-BE49-F238E27FC236}">
                <a16:creationId xmlns:a16="http://schemas.microsoft.com/office/drawing/2014/main" id="{BF972658-BCE9-4AD3-B91B-B4F4BD74D9C7}"/>
              </a:ext>
            </a:extLst>
          </p:cNvPr>
          <p:cNvPicPr>
            <a:picLocks noChangeAspect="1"/>
          </p:cNvPicPr>
          <p:nvPr/>
        </p:nvPicPr>
        <p:blipFill>
          <a:blip r:embed="rId4"/>
          <a:stretch>
            <a:fillRect/>
          </a:stretch>
        </p:blipFill>
        <p:spPr>
          <a:xfrm>
            <a:off x="8398624" y="842601"/>
            <a:ext cx="2534004" cy="5172797"/>
          </a:xfrm>
          <a:prstGeom prst="roundRect">
            <a:avLst>
              <a:gd name="adj" fmla="val 6997"/>
            </a:avLst>
          </a:prstGeom>
          <a:ln>
            <a:no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9716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13314" name="Picture 2" descr="1,109,717 Book Illustration Illustrations &amp; Clip Art - iStock">
            <a:extLst>
              <a:ext uri="{FF2B5EF4-FFF2-40B4-BE49-F238E27FC236}">
                <a16:creationId xmlns:a16="http://schemas.microsoft.com/office/drawing/2014/main" id="{7EA7F143-36C3-4811-9004-5087DE9FE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337" y="1574539"/>
            <a:ext cx="5829300" cy="45434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13A4D543-26D4-4FF2-86EB-C40E72BF3DC7}"/>
              </a:ext>
            </a:extLst>
          </p:cNvPr>
          <p:cNvSpPr/>
          <p:nvPr/>
        </p:nvSpPr>
        <p:spPr>
          <a:xfrm>
            <a:off x="5202313" y="486516"/>
            <a:ext cx="2032987" cy="507040"/>
          </a:xfrm>
          <a:prstGeom prst="roundRect">
            <a:avLst/>
          </a:prstGeom>
          <a:solidFill>
            <a:srgbClr val="1A3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8BB1D55-26A2-4EB9-A46F-F7C23F4EF63B}"/>
              </a:ext>
            </a:extLst>
          </p:cNvPr>
          <p:cNvSpPr txBox="1"/>
          <p:nvPr/>
        </p:nvSpPr>
        <p:spPr>
          <a:xfrm>
            <a:off x="5202313" y="555370"/>
            <a:ext cx="1943728" cy="369332"/>
          </a:xfrm>
          <a:prstGeom prst="rect">
            <a:avLst/>
          </a:prstGeom>
          <a:noFill/>
        </p:spPr>
        <p:txBody>
          <a:bodyPr wrap="square" rtlCol="0">
            <a:spAutoFit/>
          </a:bodyPr>
          <a:lstStyle>
            <a:defPPr>
              <a:defRPr lang="en-US"/>
            </a:defPPr>
            <a:lvl1pPr algn="ctr">
              <a:defRPr>
                <a:ln w="3175">
                  <a:solidFill>
                    <a:schemeClr val="bg1"/>
                  </a:solidFill>
                </a:ln>
                <a:solidFill>
                  <a:schemeClr val="bg1"/>
                </a:solidFill>
                <a:latin typeface="Gotham" panose="02000504020000020004" pitchFamily="2" charset="0"/>
              </a:defRPr>
            </a:lvl1pPr>
          </a:lstStyle>
          <a:p>
            <a:r>
              <a:rPr lang="en-US" dirty="0">
                <a:ln w="3175">
                  <a:solidFill>
                    <a:srgbClr val="9AD3C0"/>
                  </a:solidFill>
                </a:ln>
                <a:solidFill>
                  <a:srgbClr val="9AD3C0"/>
                </a:solidFill>
              </a:rPr>
              <a:t>References</a:t>
            </a:r>
            <a:endParaRPr lang="en-IN" dirty="0">
              <a:ln w="3175">
                <a:solidFill>
                  <a:srgbClr val="9AD3C0"/>
                </a:solidFill>
              </a:ln>
              <a:solidFill>
                <a:srgbClr val="9AD3C0"/>
              </a:solidFill>
            </a:endParaRPr>
          </a:p>
        </p:txBody>
      </p:sp>
      <p:sp>
        <p:nvSpPr>
          <p:cNvPr id="7" name="TextBox 6">
            <a:extLst>
              <a:ext uri="{FF2B5EF4-FFF2-40B4-BE49-F238E27FC236}">
                <a16:creationId xmlns:a16="http://schemas.microsoft.com/office/drawing/2014/main" id="{83E38FD0-FD19-44B6-9440-929C24FD1EE0}"/>
              </a:ext>
            </a:extLst>
          </p:cNvPr>
          <p:cNvSpPr txBox="1"/>
          <p:nvPr/>
        </p:nvSpPr>
        <p:spPr>
          <a:xfrm>
            <a:off x="6640786" y="2511695"/>
            <a:ext cx="5015409" cy="2031325"/>
          </a:xfrm>
          <a:prstGeom prst="rect">
            <a:avLst/>
          </a:prstGeom>
          <a:noFill/>
        </p:spPr>
        <p:txBody>
          <a:bodyPr wrap="square" rtlCol="0">
            <a:spAutoFit/>
          </a:bodyPr>
          <a:lstStyle>
            <a:defPPr>
              <a:defRPr lang="en-US"/>
            </a:defPPr>
            <a:lvl1pPr algn="just">
              <a:defRPr sz="1400">
                <a:ln w="3175">
                  <a:solidFill>
                    <a:schemeClr val="tx1"/>
                  </a:solidFill>
                </a:ln>
                <a:latin typeface="Gotham" panose="02000504020000020004" pitchFamily="2" charset="0"/>
              </a:defRPr>
            </a:lvl1pPr>
          </a:lstStyle>
          <a:p>
            <a:pPr marL="285750" indent="-285750">
              <a:buFont typeface="Arial" panose="020B0604020202020204" pitchFamily="34" charset="0"/>
              <a:buChar char="•"/>
            </a:pPr>
            <a:r>
              <a:rPr lang="en-IN" dirty="0">
                <a:ln w="3175">
                  <a:solidFill>
                    <a:srgbClr val="1A3345"/>
                  </a:solidFill>
                </a:ln>
                <a:solidFill>
                  <a:srgbClr val="1A3345"/>
                </a:solidFill>
              </a:rPr>
              <a:t>Ruslan </a:t>
            </a:r>
            <a:r>
              <a:rPr lang="en-IN" dirty="0" err="1">
                <a:ln w="3175">
                  <a:solidFill>
                    <a:srgbClr val="1A3345"/>
                  </a:solidFill>
                </a:ln>
                <a:solidFill>
                  <a:srgbClr val="1A3345"/>
                </a:solidFill>
              </a:rPr>
              <a:t>Salakhutdinov</a:t>
            </a:r>
            <a:r>
              <a:rPr lang="en-IN" dirty="0">
                <a:ln w="3175">
                  <a:solidFill>
                    <a:srgbClr val="1A3345"/>
                  </a:solidFill>
                </a:ln>
                <a:solidFill>
                  <a:srgbClr val="1A3345"/>
                </a:solidFill>
              </a:rPr>
              <a:t>, Andriy </a:t>
            </a:r>
            <a:r>
              <a:rPr lang="en-IN" dirty="0" err="1">
                <a:ln w="3175">
                  <a:solidFill>
                    <a:srgbClr val="1A3345"/>
                  </a:solidFill>
                </a:ln>
                <a:solidFill>
                  <a:srgbClr val="1A3345"/>
                </a:solidFill>
              </a:rPr>
              <a:t>Mnih</a:t>
            </a:r>
            <a:r>
              <a:rPr lang="en-IN" dirty="0">
                <a:ln w="3175">
                  <a:solidFill>
                    <a:srgbClr val="1A3345"/>
                  </a:solidFill>
                </a:ln>
                <a:solidFill>
                  <a:srgbClr val="1A3345"/>
                </a:solidFill>
              </a:rPr>
              <a:t>, Geoffrey Hinton (2014), </a:t>
            </a:r>
            <a:r>
              <a:rPr lang="en-US" dirty="0">
                <a:ln w="3175">
                  <a:solidFill>
                    <a:srgbClr val="1A3345"/>
                  </a:solidFill>
                </a:ln>
                <a:solidFill>
                  <a:srgbClr val="1A3345"/>
                </a:solidFill>
              </a:rPr>
              <a:t>Restricted Boltzmann Machines for Collaborative Filtering, University of Toronto, 6 King’s College Rd., Toronto, Ontario M5S 3G4, Canada.</a:t>
            </a:r>
          </a:p>
          <a:p>
            <a:pPr marL="285750" indent="-285750">
              <a:buFont typeface="Arial" panose="020B0604020202020204" pitchFamily="34" charset="0"/>
              <a:buChar char="•"/>
            </a:pPr>
            <a:endParaRPr lang="en-US" dirty="0">
              <a:ln w="3175">
                <a:solidFill>
                  <a:srgbClr val="1A3345"/>
                </a:solidFill>
              </a:ln>
              <a:solidFill>
                <a:srgbClr val="1A3345"/>
              </a:solidFill>
            </a:endParaRPr>
          </a:p>
          <a:p>
            <a:pPr marL="285750" indent="-285750" algn="l">
              <a:buFont typeface="Arial" panose="020B0604020202020204" pitchFamily="34" charset="0"/>
              <a:buChar char="•"/>
            </a:pPr>
            <a:r>
              <a:rPr lang="en-US" dirty="0">
                <a:ln w="3175">
                  <a:solidFill>
                    <a:srgbClr val="1A3345"/>
                  </a:solidFill>
                </a:ln>
                <a:solidFill>
                  <a:srgbClr val="1A3345"/>
                </a:solidFill>
              </a:rPr>
              <a:t>Kaggle IMDB Dataset https://www.kaggle.com/datasets/lakshmi25npathi/imdb-dataset-of-50k-movie-reviews</a:t>
            </a:r>
            <a:endParaRPr lang="en-IN" dirty="0">
              <a:ln w="3175">
                <a:solidFill>
                  <a:srgbClr val="1A3345"/>
                </a:solidFill>
              </a:ln>
              <a:solidFill>
                <a:srgbClr val="1A3345"/>
              </a:solidFill>
            </a:endParaRPr>
          </a:p>
        </p:txBody>
      </p:sp>
    </p:spTree>
    <p:extLst>
      <p:ext uri="{BB962C8B-B14F-4D97-AF65-F5344CB8AC3E}">
        <p14:creationId xmlns:p14="http://schemas.microsoft.com/office/powerpoint/2010/main" val="122633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CF5EC-8279-4856-9CB7-FAC992A82F48}"/>
              </a:ext>
            </a:extLst>
          </p:cNvPr>
          <p:cNvSpPr txBox="1"/>
          <p:nvPr/>
        </p:nvSpPr>
        <p:spPr>
          <a:xfrm>
            <a:off x="4521200" y="3244334"/>
            <a:ext cx="3149600" cy="369332"/>
          </a:xfrm>
          <a:prstGeom prst="rect">
            <a:avLst/>
          </a:prstGeom>
          <a:noFill/>
        </p:spPr>
        <p:txBody>
          <a:bodyPr wrap="square" rtlCol="0">
            <a:spAutoFit/>
          </a:bodyPr>
          <a:lstStyle/>
          <a:p>
            <a:pPr algn="ctr"/>
            <a:r>
              <a:rPr lang="en-US" dirty="0">
                <a:latin typeface="Gotham" panose="02000504020000020004" pitchFamily="2" charset="0"/>
              </a:rPr>
              <a:t>Thank you</a:t>
            </a:r>
            <a:endParaRPr lang="en-IN" dirty="0">
              <a:latin typeface="Gotham" panose="02000504020000020004" pitchFamily="2" charset="0"/>
            </a:endParaRPr>
          </a:p>
        </p:txBody>
      </p:sp>
      <p:sp>
        <p:nvSpPr>
          <p:cNvPr id="3" name="Rectangle 2">
            <a:extLst>
              <a:ext uri="{FF2B5EF4-FFF2-40B4-BE49-F238E27FC236}">
                <a16:creationId xmlns:a16="http://schemas.microsoft.com/office/drawing/2014/main" id="{F3AA5F05-0E9A-4372-B726-8ED2C6B48E44}"/>
              </a:ext>
            </a:extLst>
          </p:cNvPr>
          <p:cNvSpPr/>
          <p:nvPr/>
        </p:nvSpPr>
        <p:spPr>
          <a:xfrm>
            <a:off x="0" y="5116831"/>
            <a:ext cx="12192000" cy="1741170"/>
          </a:xfrm>
          <a:prstGeom prst="rect">
            <a:avLst/>
          </a:prstGeom>
          <a:solidFill>
            <a:srgbClr val="54B0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E237AC04-5CB4-4577-98FE-AAA610F73E93}"/>
              </a:ext>
            </a:extLst>
          </p:cNvPr>
          <p:cNvGrpSpPr/>
          <p:nvPr/>
        </p:nvGrpSpPr>
        <p:grpSpPr>
          <a:xfrm>
            <a:off x="2193073" y="-35884"/>
            <a:ext cx="7805854" cy="5263666"/>
            <a:chOff x="3095625" y="497848"/>
            <a:chExt cx="6000750" cy="4046443"/>
          </a:xfrm>
        </p:grpSpPr>
        <p:pic>
          <p:nvPicPr>
            <p:cNvPr id="5" name="Picture 2" descr="Flat Design Vector Thank You HD Stock Images | Shutterstock">
              <a:extLst>
                <a:ext uri="{FF2B5EF4-FFF2-40B4-BE49-F238E27FC236}">
                  <a16:creationId xmlns:a16="http://schemas.microsoft.com/office/drawing/2014/main" id="{B8F004D7-ED87-4B76-A078-AF2DB0CD3A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181"/>
            <a:stretch/>
          </p:blipFill>
          <p:spPr bwMode="auto">
            <a:xfrm>
              <a:off x="3095625" y="2095500"/>
              <a:ext cx="6000750" cy="24487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lat Design Vector Thank You HD Stock Images | Shutterstock">
              <a:extLst>
                <a:ext uri="{FF2B5EF4-FFF2-40B4-BE49-F238E27FC236}">
                  <a16:creationId xmlns:a16="http://schemas.microsoft.com/office/drawing/2014/main" id="{A8186956-18A2-4BCF-A982-BC962A6F57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481" r="6890" b="69825"/>
            <a:stretch/>
          </p:blipFill>
          <p:spPr bwMode="auto">
            <a:xfrm>
              <a:off x="8611234" y="1290728"/>
              <a:ext cx="97791" cy="8047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lat Design Vector Thank You HD Stock Images | Shutterstock">
              <a:extLst>
                <a:ext uri="{FF2B5EF4-FFF2-40B4-BE49-F238E27FC236}">
                  <a16:creationId xmlns:a16="http://schemas.microsoft.com/office/drawing/2014/main" id="{0C3688A9-5EFC-459D-821D-8951B6B799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481" r="6890" b="69825"/>
            <a:stretch/>
          </p:blipFill>
          <p:spPr bwMode="auto">
            <a:xfrm>
              <a:off x="8635998" y="497848"/>
              <a:ext cx="97791" cy="8047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084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3E6596AB-3A02-408E-AE19-29B9D09236C3}"/>
              </a:ext>
            </a:extLst>
          </p:cNvPr>
          <p:cNvSpPr/>
          <p:nvPr/>
        </p:nvSpPr>
        <p:spPr>
          <a:xfrm flipH="1">
            <a:off x="8007174" y="63645"/>
            <a:ext cx="4185503" cy="5569953"/>
          </a:xfrm>
          <a:custGeom>
            <a:avLst/>
            <a:gdLst>
              <a:gd name="connsiteX0" fmla="*/ 2526468 w 4185503"/>
              <a:gd name="connsiteY0" fmla="*/ 5558495 h 5569953"/>
              <a:gd name="connsiteX1" fmla="*/ 2582765 w 4185503"/>
              <a:gd name="connsiteY1" fmla="*/ 5564170 h 5569953"/>
              <a:gd name="connsiteX2" fmla="*/ 2658360 w 4185503"/>
              <a:gd name="connsiteY2" fmla="*/ 5564170 h 5569953"/>
              <a:gd name="connsiteX3" fmla="*/ 2658360 w 4185503"/>
              <a:gd name="connsiteY3" fmla="*/ 5569953 h 5569953"/>
              <a:gd name="connsiteX4" fmla="*/ 2526468 w 4185503"/>
              <a:gd name="connsiteY4" fmla="*/ 5569953 h 5569953"/>
              <a:gd name="connsiteX5" fmla="*/ 0 w 4185503"/>
              <a:gd name="connsiteY5" fmla="*/ 0 h 5569953"/>
              <a:gd name="connsiteX6" fmla="*/ 1195904 w 4185503"/>
              <a:gd name="connsiteY6" fmla="*/ 0 h 5569953"/>
              <a:gd name="connsiteX7" fmla="*/ 1195904 w 4185503"/>
              <a:gd name="connsiteY7" fmla="*/ 491179 h 5569953"/>
              <a:gd name="connsiteX8" fmla="*/ 1360811 w 4185503"/>
              <a:gd name="connsiteY8" fmla="*/ 739966 h 5569953"/>
              <a:gd name="connsiteX9" fmla="*/ 1452049 w 4185503"/>
              <a:gd name="connsiteY9" fmla="*/ 758386 h 5569953"/>
              <a:gd name="connsiteX10" fmla="*/ 1452049 w 4185503"/>
              <a:gd name="connsiteY10" fmla="*/ 758841 h 5569953"/>
              <a:gd name="connsiteX11" fmla="*/ 1454304 w 4185503"/>
              <a:gd name="connsiteY11" fmla="*/ 758841 h 5569953"/>
              <a:gd name="connsiteX12" fmla="*/ 1465909 w 4185503"/>
              <a:gd name="connsiteY12" fmla="*/ 761184 h 5569953"/>
              <a:gd name="connsiteX13" fmla="*/ 1811877 w 4185503"/>
              <a:gd name="connsiteY13" fmla="*/ 761184 h 5569953"/>
              <a:gd name="connsiteX14" fmla="*/ 1852653 w 4185503"/>
              <a:gd name="connsiteY14" fmla="*/ 765295 h 5569953"/>
              <a:gd name="connsiteX15" fmla="*/ 2106285 w 4185503"/>
              <a:gd name="connsiteY15" fmla="*/ 1076491 h 5569953"/>
              <a:gd name="connsiteX16" fmla="*/ 1912279 w 4185503"/>
              <a:gd name="connsiteY16" fmla="*/ 1369179 h 5569953"/>
              <a:gd name="connsiteX17" fmla="*/ 1861255 w 4185503"/>
              <a:gd name="connsiteY17" fmla="*/ 1385017 h 5569953"/>
              <a:gd name="connsiteX18" fmla="*/ 1511590 w 4185503"/>
              <a:gd name="connsiteY18" fmla="*/ 1385017 h 5569953"/>
              <a:gd name="connsiteX19" fmla="*/ 1231299 w 4185503"/>
              <a:gd name="connsiteY19" fmla="*/ 1613461 h 5569953"/>
              <a:gd name="connsiteX20" fmla="*/ 1225486 w 4185503"/>
              <a:gd name="connsiteY20" fmla="*/ 1671121 h 5569953"/>
              <a:gd name="connsiteX21" fmla="*/ 1231299 w 4185503"/>
              <a:gd name="connsiteY21" fmla="*/ 1728780 h 5569953"/>
              <a:gd name="connsiteX22" fmla="*/ 1511590 w 4185503"/>
              <a:gd name="connsiteY22" fmla="*/ 1957224 h 5569953"/>
              <a:gd name="connsiteX23" fmla="*/ 3899397 w 4185503"/>
              <a:gd name="connsiteY23" fmla="*/ 1957225 h 5569953"/>
              <a:gd name="connsiteX24" fmla="*/ 3949270 w 4185503"/>
              <a:gd name="connsiteY24" fmla="*/ 1952198 h 5569953"/>
              <a:gd name="connsiteX25" fmla="*/ 3957059 w 4185503"/>
              <a:gd name="connsiteY25" fmla="*/ 1952983 h 5569953"/>
              <a:gd name="connsiteX26" fmla="*/ 4185503 w 4185503"/>
              <a:gd name="connsiteY26" fmla="*/ 2233274 h 5569953"/>
              <a:gd name="connsiteX27" fmla="*/ 4185502 w 4185503"/>
              <a:gd name="connsiteY27" fmla="*/ 2233274 h 5569953"/>
              <a:gd name="connsiteX28" fmla="*/ 3957058 w 4185503"/>
              <a:gd name="connsiteY28" fmla="*/ 2513566 h 5569953"/>
              <a:gd name="connsiteX29" fmla="*/ 3956775 w 4185503"/>
              <a:gd name="connsiteY29" fmla="*/ 2513594 h 5569953"/>
              <a:gd name="connsiteX30" fmla="*/ 2582765 w 4185503"/>
              <a:gd name="connsiteY30" fmla="*/ 2513594 h 5569953"/>
              <a:gd name="connsiteX31" fmla="*/ 2213792 w 4185503"/>
              <a:gd name="connsiteY31" fmla="*/ 2882567 h 5569953"/>
              <a:gd name="connsiteX32" fmla="*/ 2213792 w 4185503"/>
              <a:gd name="connsiteY32" fmla="*/ 5195197 h 5569953"/>
              <a:gd name="connsiteX33" fmla="*/ 2242788 w 4185503"/>
              <a:gd name="connsiteY33" fmla="*/ 5338818 h 5569953"/>
              <a:gd name="connsiteX34" fmla="*/ 2254352 w 4185503"/>
              <a:gd name="connsiteY34" fmla="*/ 5360123 h 5569953"/>
              <a:gd name="connsiteX35" fmla="*/ 1 w 4185503"/>
              <a:gd name="connsiteY35" fmla="*/ 5360123 h 5569953"/>
              <a:gd name="connsiteX36" fmla="*/ 1 w 4185503"/>
              <a:gd name="connsiteY36" fmla="*/ 3428999 h 5569953"/>
              <a:gd name="connsiteX37" fmla="*/ 0 w 4185503"/>
              <a:gd name="connsiteY37" fmla="*/ 3428999 h 556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85503" h="5569953">
                <a:moveTo>
                  <a:pt x="2526468" y="5558495"/>
                </a:moveTo>
                <a:lnTo>
                  <a:pt x="2582765" y="5564170"/>
                </a:lnTo>
                <a:lnTo>
                  <a:pt x="2658360" y="5564170"/>
                </a:lnTo>
                <a:lnTo>
                  <a:pt x="2658360" y="5569953"/>
                </a:lnTo>
                <a:lnTo>
                  <a:pt x="2526468" y="5569953"/>
                </a:lnTo>
                <a:close/>
                <a:moveTo>
                  <a:pt x="0" y="0"/>
                </a:moveTo>
                <a:lnTo>
                  <a:pt x="1195904" y="0"/>
                </a:lnTo>
                <a:lnTo>
                  <a:pt x="1195904" y="491179"/>
                </a:lnTo>
                <a:cubicBezTo>
                  <a:pt x="1195904" y="603019"/>
                  <a:pt x="1263902" y="698977"/>
                  <a:pt x="1360811" y="739966"/>
                </a:cubicBezTo>
                <a:lnTo>
                  <a:pt x="1452049" y="758386"/>
                </a:lnTo>
                <a:lnTo>
                  <a:pt x="1452049" y="758841"/>
                </a:lnTo>
                <a:lnTo>
                  <a:pt x="1454304" y="758841"/>
                </a:lnTo>
                <a:lnTo>
                  <a:pt x="1465909" y="761184"/>
                </a:lnTo>
                <a:lnTo>
                  <a:pt x="1811877" y="761184"/>
                </a:lnTo>
                <a:lnTo>
                  <a:pt x="1852653" y="765295"/>
                </a:lnTo>
                <a:cubicBezTo>
                  <a:pt x="1997400" y="794914"/>
                  <a:pt x="2106285" y="922987"/>
                  <a:pt x="2106285" y="1076491"/>
                </a:cubicBezTo>
                <a:cubicBezTo>
                  <a:pt x="2106285" y="1208066"/>
                  <a:pt x="2026288" y="1320957"/>
                  <a:pt x="1912279" y="1369179"/>
                </a:cubicBezTo>
                <a:lnTo>
                  <a:pt x="1861255" y="1385017"/>
                </a:lnTo>
                <a:lnTo>
                  <a:pt x="1511590" y="1385017"/>
                </a:lnTo>
                <a:cubicBezTo>
                  <a:pt x="1373330" y="1385017"/>
                  <a:pt x="1257977" y="1483088"/>
                  <a:pt x="1231299" y="1613461"/>
                </a:cubicBezTo>
                <a:lnTo>
                  <a:pt x="1225486" y="1671121"/>
                </a:lnTo>
                <a:lnTo>
                  <a:pt x="1231299" y="1728780"/>
                </a:lnTo>
                <a:cubicBezTo>
                  <a:pt x="1257977" y="1859153"/>
                  <a:pt x="1373330" y="1957224"/>
                  <a:pt x="1511590" y="1957224"/>
                </a:cubicBezTo>
                <a:lnTo>
                  <a:pt x="3899397" y="1957225"/>
                </a:lnTo>
                <a:lnTo>
                  <a:pt x="3949270" y="1952198"/>
                </a:lnTo>
                <a:lnTo>
                  <a:pt x="3957059" y="1952983"/>
                </a:lnTo>
                <a:cubicBezTo>
                  <a:pt x="4087432" y="1979661"/>
                  <a:pt x="4185503" y="2095015"/>
                  <a:pt x="4185503" y="2233274"/>
                </a:cubicBezTo>
                <a:lnTo>
                  <a:pt x="4185502" y="2233274"/>
                </a:lnTo>
                <a:cubicBezTo>
                  <a:pt x="4185502" y="2371534"/>
                  <a:pt x="4087431" y="2486888"/>
                  <a:pt x="3957058" y="2513566"/>
                </a:cubicBezTo>
                <a:lnTo>
                  <a:pt x="3956775" y="2513594"/>
                </a:lnTo>
                <a:lnTo>
                  <a:pt x="2582765" y="2513594"/>
                </a:lnTo>
                <a:cubicBezTo>
                  <a:pt x="2378987" y="2513594"/>
                  <a:pt x="2213792" y="2678789"/>
                  <a:pt x="2213792" y="2882567"/>
                </a:cubicBezTo>
                <a:lnTo>
                  <a:pt x="2213792" y="5195197"/>
                </a:lnTo>
                <a:cubicBezTo>
                  <a:pt x="2213792" y="5246142"/>
                  <a:pt x="2224117" y="5294675"/>
                  <a:pt x="2242788" y="5338818"/>
                </a:cubicBezTo>
                <a:lnTo>
                  <a:pt x="2254352" y="5360123"/>
                </a:lnTo>
                <a:lnTo>
                  <a:pt x="1" y="5360123"/>
                </a:lnTo>
                <a:lnTo>
                  <a:pt x="1" y="3428999"/>
                </a:lnTo>
                <a:lnTo>
                  <a:pt x="0" y="3428999"/>
                </a:lnTo>
                <a:close/>
              </a:path>
            </a:pathLst>
          </a:custGeom>
          <a:gradFill flip="none" rotWithShape="1">
            <a:gsLst>
              <a:gs pos="16000">
                <a:srgbClr val="F01D1E">
                  <a:alpha val="9000"/>
                </a:srgbClr>
              </a:gs>
              <a:gs pos="100000">
                <a:srgbClr val="FFC000">
                  <a:alpha val="30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8" name="Freeform: Shape 67">
            <a:extLst>
              <a:ext uri="{FF2B5EF4-FFF2-40B4-BE49-F238E27FC236}">
                <a16:creationId xmlns:a16="http://schemas.microsoft.com/office/drawing/2014/main" id="{DC22E62D-AF8E-4683-BACF-015D8DBE727A}"/>
              </a:ext>
            </a:extLst>
          </p:cNvPr>
          <p:cNvSpPr/>
          <p:nvPr/>
        </p:nvSpPr>
        <p:spPr>
          <a:xfrm>
            <a:off x="0" y="1503313"/>
            <a:ext cx="4185503" cy="5569953"/>
          </a:xfrm>
          <a:custGeom>
            <a:avLst/>
            <a:gdLst>
              <a:gd name="connsiteX0" fmla="*/ 2526468 w 4185503"/>
              <a:gd name="connsiteY0" fmla="*/ 5558495 h 5569953"/>
              <a:gd name="connsiteX1" fmla="*/ 2582765 w 4185503"/>
              <a:gd name="connsiteY1" fmla="*/ 5564170 h 5569953"/>
              <a:gd name="connsiteX2" fmla="*/ 2658360 w 4185503"/>
              <a:gd name="connsiteY2" fmla="*/ 5564170 h 5569953"/>
              <a:gd name="connsiteX3" fmla="*/ 2658360 w 4185503"/>
              <a:gd name="connsiteY3" fmla="*/ 5569953 h 5569953"/>
              <a:gd name="connsiteX4" fmla="*/ 2526468 w 4185503"/>
              <a:gd name="connsiteY4" fmla="*/ 5569953 h 5569953"/>
              <a:gd name="connsiteX5" fmla="*/ 0 w 4185503"/>
              <a:gd name="connsiteY5" fmla="*/ 0 h 5569953"/>
              <a:gd name="connsiteX6" fmla="*/ 1195904 w 4185503"/>
              <a:gd name="connsiteY6" fmla="*/ 0 h 5569953"/>
              <a:gd name="connsiteX7" fmla="*/ 1195904 w 4185503"/>
              <a:gd name="connsiteY7" fmla="*/ 491179 h 5569953"/>
              <a:gd name="connsiteX8" fmla="*/ 1360811 w 4185503"/>
              <a:gd name="connsiteY8" fmla="*/ 739966 h 5569953"/>
              <a:gd name="connsiteX9" fmla="*/ 1452049 w 4185503"/>
              <a:gd name="connsiteY9" fmla="*/ 758386 h 5569953"/>
              <a:gd name="connsiteX10" fmla="*/ 1452049 w 4185503"/>
              <a:gd name="connsiteY10" fmla="*/ 758841 h 5569953"/>
              <a:gd name="connsiteX11" fmla="*/ 1454304 w 4185503"/>
              <a:gd name="connsiteY11" fmla="*/ 758841 h 5569953"/>
              <a:gd name="connsiteX12" fmla="*/ 1465909 w 4185503"/>
              <a:gd name="connsiteY12" fmla="*/ 761184 h 5569953"/>
              <a:gd name="connsiteX13" fmla="*/ 1811877 w 4185503"/>
              <a:gd name="connsiteY13" fmla="*/ 761184 h 5569953"/>
              <a:gd name="connsiteX14" fmla="*/ 1852653 w 4185503"/>
              <a:gd name="connsiteY14" fmla="*/ 765295 h 5569953"/>
              <a:gd name="connsiteX15" fmla="*/ 2106285 w 4185503"/>
              <a:gd name="connsiteY15" fmla="*/ 1076491 h 5569953"/>
              <a:gd name="connsiteX16" fmla="*/ 1912279 w 4185503"/>
              <a:gd name="connsiteY16" fmla="*/ 1369179 h 5569953"/>
              <a:gd name="connsiteX17" fmla="*/ 1861255 w 4185503"/>
              <a:gd name="connsiteY17" fmla="*/ 1385017 h 5569953"/>
              <a:gd name="connsiteX18" fmla="*/ 1511590 w 4185503"/>
              <a:gd name="connsiteY18" fmla="*/ 1385017 h 5569953"/>
              <a:gd name="connsiteX19" fmla="*/ 1231299 w 4185503"/>
              <a:gd name="connsiteY19" fmla="*/ 1613461 h 5569953"/>
              <a:gd name="connsiteX20" fmla="*/ 1225486 w 4185503"/>
              <a:gd name="connsiteY20" fmla="*/ 1671121 h 5569953"/>
              <a:gd name="connsiteX21" fmla="*/ 1231299 w 4185503"/>
              <a:gd name="connsiteY21" fmla="*/ 1728780 h 5569953"/>
              <a:gd name="connsiteX22" fmla="*/ 1511590 w 4185503"/>
              <a:gd name="connsiteY22" fmla="*/ 1957224 h 5569953"/>
              <a:gd name="connsiteX23" fmla="*/ 3899397 w 4185503"/>
              <a:gd name="connsiteY23" fmla="*/ 1957225 h 5569953"/>
              <a:gd name="connsiteX24" fmla="*/ 3949270 w 4185503"/>
              <a:gd name="connsiteY24" fmla="*/ 1952198 h 5569953"/>
              <a:gd name="connsiteX25" fmla="*/ 3957059 w 4185503"/>
              <a:gd name="connsiteY25" fmla="*/ 1952983 h 5569953"/>
              <a:gd name="connsiteX26" fmla="*/ 4185503 w 4185503"/>
              <a:gd name="connsiteY26" fmla="*/ 2233274 h 5569953"/>
              <a:gd name="connsiteX27" fmla="*/ 4185502 w 4185503"/>
              <a:gd name="connsiteY27" fmla="*/ 2233274 h 5569953"/>
              <a:gd name="connsiteX28" fmla="*/ 3957058 w 4185503"/>
              <a:gd name="connsiteY28" fmla="*/ 2513566 h 5569953"/>
              <a:gd name="connsiteX29" fmla="*/ 3956775 w 4185503"/>
              <a:gd name="connsiteY29" fmla="*/ 2513594 h 5569953"/>
              <a:gd name="connsiteX30" fmla="*/ 2582765 w 4185503"/>
              <a:gd name="connsiteY30" fmla="*/ 2513594 h 5569953"/>
              <a:gd name="connsiteX31" fmla="*/ 2213792 w 4185503"/>
              <a:gd name="connsiteY31" fmla="*/ 2882567 h 5569953"/>
              <a:gd name="connsiteX32" fmla="*/ 2213792 w 4185503"/>
              <a:gd name="connsiteY32" fmla="*/ 5195197 h 5569953"/>
              <a:gd name="connsiteX33" fmla="*/ 2242788 w 4185503"/>
              <a:gd name="connsiteY33" fmla="*/ 5338818 h 5569953"/>
              <a:gd name="connsiteX34" fmla="*/ 2254352 w 4185503"/>
              <a:gd name="connsiteY34" fmla="*/ 5360123 h 5569953"/>
              <a:gd name="connsiteX35" fmla="*/ 1 w 4185503"/>
              <a:gd name="connsiteY35" fmla="*/ 5360123 h 5569953"/>
              <a:gd name="connsiteX36" fmla="*/ 1 w 4185503"/>
              <a:gd name="connsiteY36" fmla="*/ 3428999 h 5569953"/>
              <a:gd name="connsiteX37" fmla="*/ 0 w 4185503"/>
              <a:gd name="connsiteY37" fmla="*/ 3428999 h 556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85503" h="5569953">
                <a:moveTo>
                  <a:pt x="2526468" y="5558495"/>
                </a:moveTo>
                <a:lnTo>
                  <a:pt x="2582765" y="5564170"/>
                </a:lnTo>
                <a:lnTo>
                  <a:pt x="2658360" y="5564170"/>
                </a:lnTo>
                <a:lnTo>
                  <a:pt x="2658360" y="5569953"/>
                </a:lnTo>
                <a:lnTo>
                  <a:pt x="2526468" y="5569953"/>
                </a:lnTo>
                <a:close/>
                <a:moveTo>
                  <a:pt x="0" y="0"/>
                </a:moveTo>
                <a:lnTo>
                  <a:pt x="1195904" y="0"/>
                </a:lnTo>
                <a:lnTo>
                  <a:pt x="1195904" y="491179"/>
                </a:lnTo>
                <a:cubicBezTo>
                  <a:pt x="1195904" y="603019"/>
                  <a:pt x="1263902" y="698977"/>
                  <a:pt x="1360811" y="739966"/>
                </a:cubicBezTo>
                <a:lnTo>
                  <a:pt x="1452049" y="758386"/>
                </a:lnTo>
                <a:lnTo>
                  <a:pt x="1452049" y="758841"/>
                </a:lnTo>
                <a:lnTo>
                  <a:pt x="1454304" y="758841"/>
                </a:lnTo>
                <a:lnTo>
                  <a:pt x="1465909" y="761184"/>
                </a:lnTo>
                <a:lnTo>
                  <a:pt x="1811877" y="761184"/>
                </a:lnTo>
                <a:lnTo>
                  <a:pt x="1852653" y="765295"/>
                </a:lnTo>
                <a:cubicBezTo>
                  <a:pt x="1997400" y="794914"/>
                  <a:pt x="2106285" y="922987"/>
                  <a:pt x="2106285" y="1076491"/>
                </a:cubicBezTo>
                <a:cubicBezTo>
                  <a:pt x="2106285" y="1208066"/>
                  <a:pt x="2026288" y="1320957"/>
                  <a:pt x="1912279" y="1369179"/>
                </a:cubicBezTo>
                <a:lnTo>
                  <a:pt x="1861255" y="1385017"/>
                </a:lnTo>
                <a:lnTo>
                  <a:pt x="1511590" y="1385017"/>
                </a:lnTo>
                <a:cubicBezTo>
                  <a:pt x="1373330" y="1385017"/>
                  <a:pt x="1257977" y="1483088"/>
                  <a:pt x="1231299" y="1613461"/>
                </a:cubicBezTo>
                <a:lnTo>
                  <a:pt x="1225486" y="1671121"/>
                </a:lnTo>
                <a:lnTo>
                  <a:pt x="1231299" y="1728780"/>
                </a:lnTo>
                <a:cubicBezTo>
                  <a:pt x="1257977" y="1859153"/>
                  <a:pt x="1373330" y="1957224"/>
                  <a:pt x="1511590" y="1957224"/>
                </a:cubicBezTo>
                <a:lnTo>
                  <a:pt x="3899397" y="1957225"/>
                </a:lnTo>
                <a:lnTo>
                  <a:pt x="3949270" y="1952198"/>
                </a:lnTo>
                <a:lnTo>
                  <a:pt x="3957059" y="1952983"/>
                </a:lnTo>
                <a:cubicBezTo>
                  <a:pt x="4087432" y="1979661"/>
                  <a:pt x="4185503" y="2095015"/>
                  <a:pt x="4185503" y="2233274"/>
                </a:cubicBezTo>
                <a:lnTo>
                  <a:pt x="4185502" y="2233274"/>
                </a:lnTo>
                <a:cubicBezTo>
                  <a:pt x="4185502" y="2371534"/>
                  <a:pt x="4087431" y="2486888"/>
                  <a:pt x="3957058" y="2513566"/>
                </a:cubicBezTo>
                <a:lnTo>
                  <a:pt x="3956775" y="2513594"/>
                </a:lnTo>
                <a:lnTo>
                  <a:pt x="2582765" y="2513594"/>
                </a:lnTo>
                <a:cubicBezTo>
                  <a:pt x="2378987" y="2513594"/>
                  <a:pt x="2213792" y="2678789"/>
                  <a:pt x="2213792" y="2882567"/>
                </a:cubicBezTo>
                <a:lnTo>
                  <a:pt x="2213792" y="5195197"/>
                </a:lnTo>
                <a:cubicBezTo>
                  <a:pt x="2213792" y="5246142"/>
                  <a:pt x="2224117" y="5294675"/>
                  <a:pt x="2242788" y="5338818"/>
                </a:cubicBezTo>
                <a:lnTo>
                  <a:pt x="2254352" y="5360123"/>
                </a:lnTo>
                <a:lnTo>
                  <a:pt x="1" y="5360123"/>
                </a:lnTo>
                <a:lnTo>
                  <a:pt x="1" y="3428999"/>
                </a:lnTo>
                <a:lnTo>
                  <a:pt x="0" y="3428999"/>
                </a:lnTo>
                <a:close/>
              </a:path>
            </a:pathLst>
          </a:custGeom>
          <a:gradFill flip="none" rotWithShape="1">
            <a:gsLst>
              <a:gs pos="16000">
                <a:srgbClr val="F01D1E">
                  <a:alpha val="21000"/>
                </a:srgbClr>
              </a:gs>
              <a:gs pos="100000">
                <a:srgbClr val="FFC000">
                  <a:alpha val="30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9" name="Freeform: Shape 68">
            <a:extLst>
              <a:ext uri="{FF2B5EF4-FFF2-40B4-BE49-F238E27FC236}">
                <a16:creationId xmlns:a16="http://schemas.microsoft.com/office/drawing/2014/main" id="{B03388BA-7A96-45E4-94C6-98555D4CF65C}"/>
              </a:ext>
            </a:extLst>
          </p:cNvPr>
          <p:cNvSpPr/>
          <p:nvPr/>
        </p:nvSpPr>
        <p:spPr>
          <a:xfrm>
            <a:off x="-2" y="0"/>
            <a:ext cx="2106286" cy="2444121"/>
          </a:xfrm>
          <a:custGeom>
            <a:avLst/>
            <a:gdLst>
              <a:gd name="connsiteX0" fmla="*/ 0 w 2106286"/>
              <a:gd name="connsiteY0" fmla="*/ 0 h 2444121"/>
              <a:gd name="connsiteX1" fmla="*/ 1310328 w 2106286"/>
              <a:gd name="connsiteY1" fmla="*/ 0 h 2444121"/>
              <a:gd name="connsiteX2" fmla="*/ 1310328 w 2106286"/>
              <a:gd name="connsiteY2" fmla="*/ 713928 h 2444121"/>
              <a:gd name="connsiteX3" fmla="*/ 1545137 w 2106286"/>
              <a:gd name="connsiteY3" fmla="*/ 1068173 h 2444121"/>
              <a:gd name="connsiteX4" fmla="*/ 1564849 w 2106286"/>
              <a:gd name="connsiteY4" fmla="*/ 1074292 h 2444121"/>
              <a:gd name="connsiteX5" fmla="*/ 1694785 w 2106286"/>
              <a:gd name="connsiteY5" fmla="*/ 1098385 h 2444121"/>
              <a:gd name="connsiteX6" fmla="*/ 1773291 w 2106286"/>
              <a:gd name="connsiteY6" fmla="*/ 1098385 h 2444121"/>
              <a:gd name="connsiteX7" fmla="*/ 2106286 w 2106286"/>
              <a:gd name="connsiteY7" fmla="*/ 1431380 h 2444121"/>
              <a:gd name="connsiteX8" fmla="*/ 1773291 w 2106286"/>
              <a:gd name="connsiteY8" fmla="*/ 1764375 h 2444121"/>
              <a:gd name="connsiteX9" fmla="*/ 1422687 w 2106286"/>
              <a:gd name="connsiteY9" fmla="*/ 1764374 h 2444121"/>
              <a:gd name="connsiteX10" fmla="*/ 1408381 w 2106286"/>
              <a:gd name="connsiteY10" fmla="*/ 1761486 h 2444121"/>
              <a:gd name="connsiteX11" fmla="*/ 1121249 w 2106286"/>
              <a:gd name="connsiteY11" fmla="*/ 1761486 h 2444121"/>
              <a:gd name="connsiteX12" fmla="*/ 926932 w 2106286"/>
              <a:gd name="connsiteY12" fmla="*/ 1955803 h 2444121"/>
              <a:gd name="connsiteX13" fmla="*/ 926932 w 2106286"/>
              <a:gd name="connsiteY13" fmla="*/ 2068830 h 2444121"/>
              <a:gd name="connsiteX14" fmla="*/ 925194 w 2106286"/>
              <a:gd name="connsiteY14" fmla="*/ 2068830 h 2444121"/>
              <a:gd name="connsiteX15" fmla="*/ 925194 w 2106286"/>
              <a:gd name="connsiteY15" fmla="*/ 2151205 h 2444121"/>
              <a:gd name="connsiteX16" fmla="*/ 632278 w 2106286"/>
              <a:gd name="connsiteY16" fmla="*/ 2444121 h 2444121"/>
              <a:gd name="connsiteX17" fmla="*/ 546756 w 2106286"/>
              <a:gd name="connsiteY17" fmla="*/ 2444121 h 2444121"/>
              <a:gd name="connsiteX18" fmla="*/ 292917 w 2106286"/>
              <a:gd name="connsiteY18" fmla="*/ 2444121 h 2444121"/>
              <a:gd name="connsiteX19" fmla="*/ 1 w 2106286"/>
              <a:gd name="connsiteY19" fmla="*/ 2444121 h 2444121"/>
              <a:gd name="connsiteX20" fmla="*/ 1 w 2106286"/>
              <a:gd name="connsiteY20" fmla="*/ 1545996 h 2444121"/>
              <a:gd name="connsiteX21" fmla="*/ 0 w 2106286"/>
              <a:gd name="connsiteY21" fmla="*/ 1545996 h 2444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06286" h="2444121">
                <a:moveTo>
                  <a:pt x="0" y="0"/>
                </a:moveTo>
                <a:lnTo>
                  <a:pt x="1310328" y="0"/>
                </a:lnTo>
                <a:lnTo>
                  <a:pt x="1310328" y="713928"/>
                </a:lnTo>
                <a:cubicBezTo>
                  <a:pt x="1310328" y="873176"/>
                  <a:pt x="1407150" y="1009809"/>
                  <a:pt x="1545137" y="1068173"/>
                </a:cubicBezTo>
                <a:lnTo>
                  <a:pt x="1564849" y="1074292"/>
                </a:lnTo>
                <a:lnTo>
                  <a:pt x="1694785" y="1098385"/>
                </a:lnTo>
                <a:lnTo>
                  <a:pt x="1773291" y="1098385"/>
                </a:lnTo>
                <a:cubicBezTo>
                  <a:pt x="1957199" y="1098385"/>
                  <a:pt x="2106286" y="1247472"/>
                  <a:pt x="2106286" y="1431380"/>
                </a:cubicBezTo>
                <a:cubicBezTo>
                  <a:pt x="2106286" y="1615288"/>
                  <a:pt x="1957199" y="1764375"/>
                  <a:pt x="1773291" y="1764375"/>
                </a:cubicBezTo>
                <a:lnTo>
                  <a:pt x="1422687" y="1764374"/>
                </a:lnTo>
                <a:lnTo>
                  <a:pt x="1408381" y="1761486"/>
                </a:lnTo>
                <a:lnTo>
                  <a:pt x="1121249" y="1761486"/>
                </a:lnTo>
                <a:cubicBezTo>
                  <a:pt x="1013931" y="1761486"/>
                  <a:pt x="926932" y="1848485"/>
                  <a:pt x="926932" y="1955803"/>
                </a:cubicBezTo>
                <a:lnTo>
                  <a:pt x="926932" y="2068830"/>
                </a:lnTo>
                <a:lnTo>
                  <a:pt x="925194" y="2068830"/>
                </a:lnTo>
                <a:lnTo>
                  <a:pt x="925194" y="2151205"/>
                </a:lnTo>
                <a:cubicBezTo>
                  <a:pt x="925194" y="2312978"/>
                  <a:pt x="794051" y="2444121"/>
                  <a:pt x="632278" y="2444121"/>
                </a:cubicBezTo>
                <a:lnTo>
                  <a:pt x="546756" y="2444121"/>
                </a:lnTo>
                <a:lnTo>
                  <a:pt x="292917" y="2444121"/>
                </a:lnTo>
                <a:lnTo>
                  <a:pt x="1" y="2444121"/>
                </a:lnTo>
                <a:lnTo>
                  <a:pt x="1" y="1545996"/>
                </a:lnTo>
                <a:lnTo>
                  <a:pt x="0" y="1545996"/>
                </a:lnTo>
                <a:close/>
              </a:path>
            </a:pathLst>
          </a:custGeom>
          <a:gradFill flip="none" rotWithShape="1">
            <a:gsLst>
              <a:gs pos="16000">
                <a:srgbClr val="F01D1E"/>
              </a:gs>
              <a:gs pos="100000">
                <a:srgbClr val="FECB5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0" name="Freeform: Shape 69">
            <a:extLst>
              <a:ext uri="{FF2B5EF4-FFF2-40B4-BE49-F238E27FC236}">
                <a16:creationId xmlns:a16="http://schemas.microsoft.com/office/drawing/2014/main" id="{7FFCBBB7-ABEF-4111-A15C-939B660632EF}"/>
              </a:ext>
            </a:extLst>
          </p:cNvPr>
          <p:cNvSpPr/>
          <p:nvPr/>
        </p:nvSpPr>
        <p:spPr>
          <a:xfrm rot="5400000">
            <a:off x="8901909" y="3567908"/>
            <a:ext cx="3428999" cy="3151185"/>
          </a:xfrm>
          <a:custGeom>
            <a:avLst/>
            <a:gdLst>
              <a:gd name="connsiteX0" fmla="*/ 0 w 3428999"/>
              <a:gd name="connsiteY0" fmla="*/ 552295 h 3151185"/>
              <a:gd name="connsiteX1" fmla="*/ 0 w 3428999"/>
              <a:gd name="connsiteY1" fmla="*/ 0 h 3151185"/>
              <a:gd name="connsiteX2" fmla="*/ 487097 w 3428999"/>
              <a:gd name="connsiteY2" fmla="*/ 0 h 3151185"/>
              <a:gd name="connsiteX3" fmla="*/ 487107 w 3428999"/>
              <a:gd name="connsiteY3" fmla="*/ 0 h 3151185"/>
              <a:gd name="connsiteX4" fmla="*/ 1894046 w 3428999"/>
              <a:gd name="connsiteY4" fmla="*/ 0 h 3151185"/>
              <a:gd name="connsiteX5" fmla="*/ 2667509 w 3428999"/>
              <a:gd name="connsiteY5" fmla="*/ 0 h 3151185"/>
              <a:gd name="connsiteX6" fmla="*/ 3428999 w 3428999"/>
              <a:gd name="connsiteY6" fmla="*/ 0 h 3151185"/>
              <a:gd name="connsiteX7" fmla="*/ 3428999 w 3428999"/>
              <a:gd name="connsiteY7" fmla="*/ 2124687 h 3151185"/>
              <a:gd name="connsiteX8" fmla="*/ 2587992 w 3428999"/>
              <a:gd name="connsiteY8" fmla="*/ 2124687 h 3151185"/>
              <a:gd name="connsiteX9" fmla="*/ 2264790 w 3428999"/>
              <a:gd name="connsiteY9" fmla="*/ 2447889 h 3151185"/>
              <a:gd name="connsiteX10" fmla="*/ 2264790 w 3428999"/>
              <a:gd name="connsiteY10" fmla="*/ 2716955 h 3151185"/>
              <a:gd name="connsiteX11" fmla="*/ 2264789 w 3428999"/>
              <a:gd name="connsiteY11" fmla="*/ 2716955 h 3151185"/>
              <a:gd name="connsiteX12" fmla="*/ 2264789 w 3428999"/>
              <a:gd name="connsiteY12" fmla="*/ 2794973 h 3151185"/>
              <a:gd name="connsiteX13" fmla="*/ 1908578 w 3428999"/>
              <a:gd name="connsiteY13" fmla="*/ 3151185 h 3151185"/>
              <a:gd name="connsiteX14" fmla="*/ 1552367 w 3428999"/>
              <a:gd name="connsiteY14" fmla="*/ 2794973 h 3151185"/>
              <a:gd name="connsiteX15" fmla="*/ 1552367 w 3428999"/>
              <a:gd name="connsiteY15" fmla="*/ 2563107 h 3151185"/>
              <a:gd name="connsiteX16" fmla="*/ 1552368 w 3428999"/>
              <a:gd name="connsiteY16" fmla="*/ 2563102 h 3151185"/>
              <a:gd name="connsiteX17" fmla="*/ 1552368 w 3428999"/>
              <a:gd name="connsiteY17" fmla="*/ 1275929 h 3151185"/>
              <a:gd name="connsiteX18" fmla="*/ 1237152 w 3428999"/>
              <a:gd name="connsiteY18" fmla="*/ 960713 h 3151185"/>
              <a:gd name="connsiteX19" fmla="*/ 391978 w 3428999"/>
              <a:gd name="connsiteY19" fmla="*/ 960713 h 3151185"/>
              <a:gd name="connsiteX20" fmla="*/ 320213 w 3428999"/>
              <a:gd name="connsiteY20" fmla="*/ 941328 h 3151185"/>
              <a:gd name="connsiteX21" fmla="*/ 11578 w 3428999"/>
              <a:gd name="connsiteY21" fmla="*/ 583213 h 3151185"/>
              <a:gd name="connsiteX22" fmla="*/ 8461 w 3428999"/>
              <a:gd name="connsiteY22" fmla="*/ 552295 h 315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28999" h="3151185">
                <a:moveTo>
                  <a:pt x="0" y="552295"/>
                </a:moveTo>
                <a:lnTo>
                  <a:pt x="0" y="0"/>
                </a:lnTo>
                <a:lnTo>
                  <a:pt x="487097" y="0"/>
                </a:lnTo>
                <a:lnTo>
                  <a:pt x="487107" y="0"/>
                </a:lnTo>
                <a:lnTo>
                  <a:pt x="1894046" y="0"/>
                </a:lnTo>
                <a:lnTo>
                  <a:pt x="2667509" y="0"/>
                </a:lnTo>
                <a:lnTo>
                  <a:pt x="3428999" y="0"/>
                </a:lnTo>
                <a:lnTo>
                  <a:pt x="3428999" y="2124687"/>
                </a:lnTo>
                <a:lnTo>
                  <a:pt x="2587992" y="2124687"/>
                </a:lnTo>
                <a:cubicBezTo>
                  <a:pt x="2409492" y="2124687"/>
                  <a:pt x="2264790" y="2269389"/>
                  <a:pt x="2264790" y="2447889"/>
                </a:cubicBezTo>
                <a:lnTo>
                  <a:pt x="2264790" y="2716955"/>
                </a:lnTo>
                <a:lnTo>
                  <a:pt x="2264789" y="2716955"/>
                </a:lnTo>
                <a:lnTo>
                  <a:pt x="2264789" y="2794973"/>
                </a:lnTo>
                <a:cubicBezTo>
                  <a:pt x="2264789" y="2991703"/>
                  <a:pt x="2105308" y="3151185"/>
                  <a:pt x="1908578" y="3151185"/>
                </a:cubicBezTo>
                <a:cubicBezTo>
                  <a:pt x="1711848" y="3151185"/>
                  <a:pt x="1552367" y="2991703"/>
                  <a:pt x="1552367" y="2794973"/>
                </a:cubicBezTo>
                <a:lnTo>
                  <a:pt x="1552367" y="2563107"/>
                </a:lnTo>
                <a:lnTo>
                  <a:pt x="1552368" y="2563102"/>
                </a:lnTo>
                <a:lnTo>
                  <a:pt x="1552368" y="1275929"/>
                </a:lnTo>
                <a:cubicBezTo>
                  <a:pt x="1552368" y="1101840"/>
                  <a:pt x="1411241" y="960713"/>
                  <a:pt x="1237152" y="960713"/>
                </a:cubicBezTo>
                <a:lnTo>
                  <a:pt x="391978" y="960713"/>
                </a:lnTo>
                <a:lnTo>
                  <a:pt x="320213" y="941328"/>
                </a:lnTo>
                <a:cubicBezTo>
                  <a:pt x="164093" y="884165"/>
                  <a:pt x="45523" y="749102"/>
                  <a:pt x="11578" y="583213"/>
                </a:cubicBezTo>
                <a:lnTo>
                  <a:pt x="8461" y="552295"/>
                </a:lnTo>
                <a:close/>
              </a:path>
            </a:pathLst>
          </a:custGeom>
          <a:gradFill flip="none" rotWithShape="1">
            <a:gsLst>
              <a:gs pos="16000">
                <a:srgbClr val="F01D1E"/>
              </a:gs>
              <a:gs pos="100000">
                <a:srgbClr val="FECB5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1" name="Freeform: Shape 70">
            <a:extLst>
              <a:ext uri="{FF2B5EF4-FFF2-40B4-BE49-F238E27FC236}">
                <a16:creationId xmlns:a16="http://schemas.microsoft.com/office/drawing/2014/main" id="{014C1AD7-BDF5-4410-BEFF-A47661C42579}"/>
              </a:ext>
            </a:extLst>
          </p:cNvPr>
          <p:cNvSpPr/>
          <p:nvPr/>
        </p:nvSpPr>
        <p:spPr>
          <a:xfrm>
            <a:off x="9313683" y="0"/>
            <a:ext cx="2878316" cy="1146938"/>
          </a:xfrm>
          <a:custGeom>
            <a:avLst/>
            <a:gdLst>
              <a:gd name="connsiteX0" fmla="*/ 1676306 w 2878316"/>
              <a:gd name="connsiteY0" fmla="*/ 0 h 1146938"/>
              <a:gd name="connsiteX1" fmla="*/ 2878316 w 2878316"/>
              <a:gd name="connsiteY1" fmla="*/ 0 h 1146938"/>
              <a:gd name="connsiteX2" fmla="*/ 2878316 w 2878316"/>
              <a:gd name="connsiteY2" fmla="*/ 306429 h 1146938"/>
              <a:gd name="connsiteX3" fmla="*/ 2584350 w 2878316"/>
              <a:gd name="connsiteY3" fmla="*/ 306429 h 1146938"/>
              <a:gd name="connsiteX4" fmla="*/ 2261148 w 2878316"/>
              <a:gd name="connsiteY4" fmla="*/ 629631 h 1146938"/>
              <a:gd name="connsiteX5" fmla="*/ 2261148 w 2878316"/>
              <a:gd name="connsiteY5" fmla="*/ 818959 h 1146938"/>
              <a:gd name="connsiteX6" fmla="*/ 2257967 w 2878316"/>
              <a:gd name="connsiteY6" fmla="*/ 818959 h 1146938"/>
              <a:gd name="connsiteX7" fmla="*/ 2261148 w 2878316"/>
              <a:gd name="connsiteY7" fmla="*/ 834714 h 1146938"/>
              <a:gd name="connsiteX8" fmla="*/ 1948924 w 2878316"/>
              <a:gd name="connsiteY8" fmla="*/ 1146938 h 1146938"/>
              <a:gd name="connsiteX9" fmla="*/ 312224 w 2878316"/>
              <a:gd name="connsiteY9" fmla="*/ 1146938 h 1146938"/>
              <a:gd name="connsiteX10" fmla="*/ 0 w 2878316"/>
              <a:gd name="connsiteY10" fmla="*/ 834714 h 1146938"/>
              <a:gd name="connsiteX11" fmla="*/ 190692 w 2878316"/>
              <a:gd name="connsiteY11" fmla="*/ 547026 h 1146938"/>
              <a:gd name="connsiteX12" fmla="*/ 192912 w 2878316"/>
              <a:gd name="connsiteY12" fmla="*/ 546337 h 1146938"/>
              <a:gd name="connsiteX13" fmla="*/ 1353104 w 2878316"/>
              <a:gd name="connsiteY13" fmla="*/ 546337 h 1146938"/>
              <a:gd name="connsiteX14" fmla="*/ 1676306 w 2878316"/>
              <a:gd name="connsiteY14" fmla="*/ 223135 h 1146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78316" h="1146938">
                <a:moveTo>
                  <a:pt x="1676306" y="0"/>
                </a:moveTo>
                <a:lnTo>
                  <a:pt x="2878316" y="0"/>
                </a:lnTo>
                <a:lnTo>
                  <a:pt x="2878316" y="306429"/>
                </a:lnTo>
                <a:lnTo>
                  <a:pt x="2584350" y="306429"/>
                </a:lnTo>
                <a:cubicBezTo>
                  <a:pt x="2405850" y="306429"/>
                  <a:pt x="2261148" y="451131"/>
                  <a:pt x="2261148" y="629631"/>
                </a:cubicBezTo>
                <a:lnTo>
                  <a:pt x="2261148" y="818959"/>
                </a:lnTo>
                <a:lnTo>
                  <a:pt x="2257967" y="818959"/>
                </a:lnTo>
                <a:lnTo>
                  <a:pt x="2261148" y="834714"/>
                </a:lnTo>
                <a:cubicBezTo>
                  <a:pt x="2261148" y="1007151"/>
                  <a:pt x="2121361" y="1146938"/>
                  <a:pt x="1948924" y="1146938"/>
                </a:cubicBezTo>
                <a:lnTo>
                  <a:pt x="312224" y="1146938"/>
                </a:lnTo>
                <a:cubicBezTo>
                  <a:pt x="139787" y="1146938"/>
                  <a:pt x="0" y="1007151"/>
                  <a:pt x="0" y="834714"/>
                </a:cubicBezTo>
                <a:cubicBezTo>
                  <a:pt x="0" y="705386"/>
                  <a:pt x="78630" y="594424"/>
                  <a:pt x="190692" y="547026"/>
                </a:cubicBezTo>
                <a:lnTo>
                  <a:pt x="192912" y="546337"/>
                </a:lnTo>
                <a:lnTo>
                  <a:pt x="1353104" y="546337"/>
                </a:lnTo>
                <a:cubicBezTo>
                  <a:pt x="1531604" y="546337"/>
                  <a:pt x="1676306" y="401635"/>
                  <a:pt x="1676306" y="223135"/>
                </a:cubicBezTo>
                <a:close/>
              </a:path>
            </a:pathLst>
          </a:custGeom>
          <a:gradFill flip="none" rotWithShape="1">
            <a:gsLst>
              <a:gs pos="16000">
                <a:srgbClr val="F01D1E"/>
              </a:gs>
              <a:gs pos="100000">
                <a:srgbClr val="FECB5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9" name="Group 8">
            <a:extLst>
              <a:ext uri="{FF2B5EF4-FFF2-40B4-BE49-F238E27FC236}">
                <a16:creationId xmlns:a16="http://schemas.microsoft.com/office/drawing/2014/main" id="{DCB0C0F7-76AE-4B52-A68D-12511BE12B66}"/>
              </a:ext>
            </a:extLst>
          </p:cNvPr>
          <p:cNvGrpSpPr/>
          <p:nvPr/>
        </p:nvGrpSpPr>
        <p:grpSpPr>
          <a:xfrm>
            <a:off x="194778" y="770637"/>
            <a:ext cx="11674844" cy="5739034"/>
            <a:chOff x="-100013" y="1055321"/>
            <a:chExt cx="11674844" cy="5739034"/>
          </a:xfrm>
        </p:grpSpPr>
        <p:sp>
          <p:nvSpPr>
            <p:cNvPr id="10" name="Freeform: Shape 9">
              <a:extLst>
                <a:ext uri="{FF2B5EF4-FFF2-40B4-BE49-F238E27FC236}">
                  <a16:creationId xmlns:a16="http://schemas.microsoft.com/office/drawing/2014/main" id="{5F66E4BF-AEB5-4C39-B9B8-B013BD4097DC}"/>
                </a:ext>
              </a:extLst>
            </p:cNvPr>
            <p:cNvSpPr/>
            <p:nvPr/>
          </p:nvSpPr>
          <p:spPr>
            <a:xfrm>
              <a:off x="-100013" y="1055321"/>
              <a:ext cx="11674844" cy="5739034"/>
            </a:xfrm>
            <a:custGeom>
              <a:avLst/>
              <a:gdLst>
                <a:gd name="connsiteX0" fmla="*/ 0 w 9785916"/>
                <a:gd name="connsiteY0" fmla="*/ 3660459 h 4788219"/>
                <a:gd name="connsiteX1" fmla="*/ 2489200 w 9785916"/>
                <a:gd name="connsiteY1" fmla="*/ 3142299 h 4788219"/>
                <a:gd name="connsiteX2" fmla="*/ 2651760 w 9785916"/>
                <a:gd name="connsiteY2" fmla="*/ 866459 h 4788219"/>
                <a:gd name="connsiteX3" fmla="*/ 4226560 w 9785916"/>
                <a:gd name="connsiteY3" fmla="*/ 795339 h 4788219"/>
                <a:gd name="connsiteX4" fmla="*/ 5466080 w 9785916"/>
                <a:gd name="connsiteY4" fmla="*/ 2859 h 4788219"/>
                <a:gd name="connsiteX5" fmla="*/ 6085840 w 9785916"/>
                <a:gd name="connsiteY5" fmla="*/ 551499 h 4788219"/>
                <a:gd name="connsiteX6" fmla="*/ 5892800 w 9785916"/>
                <a:gd name="connsiteY6" fmla="*/ 1120459 h 4788219"/>
                <a:gd name="connsiteX7" fmla="*/ 4866640 w 9785916"/>
                <a:gd name="connsiteY7" fmla="*/ 1557339 h 4788219"/>
                <a:gd name="connsiteX8" fmla="*/ 4917440 w 9785916"/>
                <a:gd name="connsiteY8" fmla="*/ 2471739 h 4788219"/>
                <a:gd name="connsiteX9" fmla="*/ 6532880 w 9785916"/>
                <a:gd name="connsiteY9" fmla="*/ 2085659 h 4788219"/>
                <a:gd name="connsiteX10" fmla="*/ 7731760 w 9785916"/>
                <a:gd name="connsiteY10" fmla="*/ 2207579 h 4788219"/>
                <a:gd name="connsiteX11" fmla="*/ 8869680 w 9785916"/>
                <a:gd name="connsiteY11" fmla="*/ 1140779 h 4788219"/>
                <a:gd name="connsiteX12" fmla="*/ 9784080 w 9785916"/>
                <a:gd name="connsiteY12" fmla="*/ 1689419 h 4788219"/>
                <a:gd name="connsiteX13" fmla="*/ 9072880 w 9785916"/>
                <a:gd name="connsiteY13" fmla="*/ 2928939 h 4788219"/>
                <a:gd name="connsiteX14" fmla="*/ 7965440 w 9785916"/>
                <a:gd name="connsiteY14" fmla="*/ 3233739 h 4788219"/>
                <a:gd name="connsiteX15" fmla="*/ 8097520 w 9785916"/>
                <a:gd name="connsiteY15" fmla="*/ 4788219 h 4788219"/>
                <a:gd name="connsiteX16" fmla="*/ 8097520 w 9785916"/>
                <a:gd name="connsiteY16" fmla="*/ 4788219 h 4788219"/>
                <a:gd name="connsiteX0" fmla="*/ 0 w 9785916"/>
                <a:gd name="connsiteY0" fmla="*/ 3660459 h 4788219"/>
                <a:gd name="connsiteX1" fmla="*/ 2489200 w 9785916"/>
                <a:gd name="connsiteY1" fmla="*/ 3142299 h 4788219"/>
                <a:gd name="connsiteX2" fmla="*/ 2651760 w 9785916"/>
                <a:gd name="connsiteY2" fmla="*/ 866459 h 4788219"/>
                <a:gd name="connsiteX3" fmla="*/ 4226560 w 9785916"/>
                <a:gd name="connsiteY3" fmla="*/ 795339 h 4788219"/>
                <a:gd name="connsiteX4" fmla="*/ 5466080 w 9785916"/>
                <a:gd name="connsiteY4" fmla="*/ 2859 h 4788219"/>
                <a:gd name="connsiteX5" fmla="*/ 6085840 w 9785916"/>
                <a:gd name="connsiteY5" fmla="*/ 551499 h 4788219"/>
                <a:gd name="connsiteX6" fmla="*/ 5892800 w 9785916"/>
                <a:gd name="connsiteY6" fmla="*/ 1120459 h 4788219"/>
                <a:gd name="connsiteX7" fmla="*/ 4866640 w 9785916"/>
                <a:gd name="connsiteY7" fmla="*/ 1557339 h 4788219"/>
                <a:gd name="connsiteX8" fmla="*/ 4917440 w 9785916"/>
                <a:gd name="connsiteY8" fmla="*/ 2471739 h 4788219"/>
                <a:gd name="connsiteX9" fmla="*/ 6532880 w 9785916"/>
                <a:gd name="connsiteY9" fmla="*/ 2085659 h 4788219"/>
                <a:gd name="connsiteX10" fmla="*/ 7731760 w 9785916"/>
                <a:gd name="connsiteY10" fmla="*/ 2207579 h 4788219"/>
                <a:gd name="connsiteX11" fmla="*/ 8869680 w 9785916"/>
                <a:gd name="connsiteY11" fmla="*/ 1140779 h 4788219"/>
                <a:gd name="connsiteX12" fmla="*/ 9784080 w 9785916"/>
                <a:gd name="connsiteY12" fmla="*/ 1689419 h 4788219"/>
                <a:gd name="connsiteX13" fmla="*/ 9072880 w 9785916"/>
                <a:gd name="connsiteY13" fmla="*/ 2928939 h 4788219"/>
                <a:gd name="connsiteX14" fmla="*/ 7965440 w 9785916"/>
                <a:gd name="connsiteY14" fmla="*/ 3233739 h 4788219"/>
                <a:gd name="connsiteX15" fmla="*/ 8097520 w 9785916"/>
                <a:gd name="connsiteY15" fmla="*/ 4788219 h 4788219"/>
                <a:gd name="connsiteX16" fmla="*/ 8097520 w 9785916"/>
                <a:gd name="connsiteY16" fmla="*/ 4788219 h 4788219"/>
                <a:gd name="connsiteX0" fmla="*/ 0 w 9785916"/>
                <a:gd name="connsiteY0" fmla="*/ 3660459 h 4788219"/>
                <a:gd name="connsiteX1" fmla="*/ 2489200 w 9785916"/>
                <a:gd name="connsiteY1" fmla="*/ 3142299 h 4788219"/>
                <a:gd name="connsiteX2" fmla="*/ 2522220 w 9785916"/>
                <a:gd name="connsiteY2" fmla="*/ 874079 h 4788219"/>
                <a:gd name="connsiteX3" fmla="*/ 4226560 w 9785916"/>
                <a:gd name="connsiteY3" fmla="*/ 795339 h 4788219"/>
                <a:gd name="connsiteX4" fmla="*/ 5466080 w 9785916"/>
                <a:gd name="connsiteY4" fmla="*/ 2859 h 4788219"/>
                <a:gd name="connsiteX5" fmla="*/ 6085840 w 9785916"/>
                <a:gd name="connsiteY5" fmla="*/ 551499 h 4788219"/>
                <a:gd name="connsiteX6" fmla="*/ 5892800 w 9785916"/>
                <a:gd name="connsiteY6" fmla="*/ 1120459 h 4788219"/>
                <a:gd name="connsiteX7" fmla="*/ 4866640 w 9785916"/>
                <a:gd name="connsiteY7" fmla="*/ 1557339 h 4788219"/>
                <a:gd name="connsiteX8" fmla="*/ 4917440 w 9785916"/>
                <a:gd name="connsiteY8" fmla="*/ 2471739 h 4788219"/>
                <a:gd name="connsiteX9" fmla="*/ 6532880 w 9785916"/>
                <a:gd name="connsiteY9" fmla="*/ 2085659 h 4788219"/>
                <a:gd name="connsiteX10" fmla="*/ 7731760 w 9785916"/>
                <a:gd name="connsiteY10" fmla="*/ 2207579 h 4788219"/>
                <a:gd name="connsiteX11" fmla="*/ 8869680 w 9785916"/>
                <a:gd name="connsiteY11" fmla="*/ 1140779 h 4788219"/>
                <a:gd name="connsiteX12" fmla="*/ 9784080 w 9785916"/>
                <a:gd name="connsiteY12" fmla="*/ 1689419 h 4788219"/>
                <a:gd name="connsiteX13" fmla="*/ 9072880 w 9785916"/>
                <a:gd name="connsiteY13" fmla="*/ 2928939 h 4788219"/>
                <a:gd name="connsiteX14" fmla="*/ 7965440 w 9785916"/>
                <a:gd name="connsiteY14" fmla="*/ 3233739 h 4788219"/>
                <a:gd name="connsiteX15" fmla="*/ 8097520 w 9785916"/>
                <a:gd name="connsiteY15" fmla="*/ 4788219 h 4788219"/>
                <a:gd name="connsiteX16" fmla="*/ 8097520 w 9785916"/>
                <a:gd name="connsiteY16" fmla="*/ 4788219 h 4788219"/>
                <a:gd name="connsiteX0" fmla="*/ 0 w 9785916"/>
                <a:gd name="connsiteY0" fmla="*/ 3661027 h 4788787"/>
                <a:gd name="connsiteX1" fmla="*/ 2489200 w 9785916"/>
                <a:gd name="connsiteY1" fmla="*/ 3142867 h 4788787"/>
                <a:gd name="connsiteX2" fmla="*/ 2522220 w 9785916"/>
                <a:gd name="connsiteY2" fmla="*/ 874647 h 4788787"/>
                <a:gd name="connsiteX3" fmla="*/ 4226560 w 9785916"/>
                <a:gd name="connsiteY3" fmla="*/ 795907 h 4788787"/>
                <a:gd name="connsiteX4" fmla="*/ 5466080 w 9785916"/>
                <a:gd name="connsiteY4" fmla="*/ 3427 h 4788787"/>
                <a:gd name="connsiteX5" fmla="*/ 6085840 w 9785916"/>
                <a:gd name="connsiteY5" fmla="*/ 552067 h 4788787"/>
                <a:gd name="connsiteX6" fmla="*/ 5892800 w 9785916"/>
                <a:gd name="connsiteY6" fmla="*/ 1121027 h 4788787"/>
                <a:gd name="connsiteX7" fmla="*/ 4866640 w 9785916"/>
                <a:gd name="connsiteY7" fmla="*/ 1557907 h 4788787"/>
                <a:gd name="connsiteX8" fmla="*/ 4917440 w 9785916"/>
                <a:gd name="connsiteY8" fmla="*/ 2472307 h 4788787"/>
                <a:gd name="connsiteX9" fmla="*/ 6532880 w 9785916"/>
                <a:gd name="connsiteY9" fmla="*/ 2086227 h 4788787"/>
                <a:gd name="connsiteX10" fmla="*/ 7731760 w 9785916"/>
                <a:gd name="connsiteY10" fmla="*/ 2208147 h 4788787"/>
                <a:gd name="connsiteX11" fmla="*/ 8869680 w 9785916"/>
                <a:gd name="connsiteY11" fmla="*/ 1141347 h 4788787"/>
                <a:gd name="connsiteX12" fmla="*/ 9784080 w 9785916"/>
                <a:gd name="connsiteY12" fmla="*/ 1689987 h 4788787"/>
                <a:gd name="connsiteX13" fmla="*/ 9072880 w 9785916"/>
                <a:gd name="connsiteY13" fmla="*/ 2929507 h 4788787"/>
                <a:gd name="connsiteX14" fmla="*/ 7965440 w 9785916"/>
                <a:gd name="connsiteY14" fmla="*/ 3234307 h 4788787"/>
                <a:gd name="connsiteX15" fmla="*/ 8097520 w 9785916"/>
                <a:gd name="connsiteY15" fmla="*/ 4788787 h 4788787"/>
                <a:gd name="connsiteX16" fmla="*/ 8097520 w 9785916"/>
                <a:gd name="connsiteY16" fmla="*/ 4788787 h 4788787"/>
                <a:gd name="connsiteX0" fmla="*/ 0 w 9785916"/>
                <a:gd name="connsiteY0" fmla="*/ 3661027 h 4788787"/>
                <a:gd name="connsiteX1" fmla="*/ 2397760 w 9785916"/>
                <a:gd name="connsiteY1" fmla="*/ 3120007 h 4788787"/>
                <a:gd name="connsiteX2" fmla="*/ 2522220 w 9785916"/>
                <a:gd name="connsiteY2" fmla="*/ 874647 h 4788787"/>
                <a:gd name="connsiteX3" fmla="*/ 4226560 w 9785916"/>
                <a:gd name="connsiteY3" fmla="*/ 795907 h 4788787"/>
                <a:gd name="connsiteX4" fmla="*/ 5466080 w 9785916"/>
                <a:gd name="connsiteY4" fmla="*/ 3427 h 4788787"/>
                <a:gd name="connsiteX5" fmla="*/ 6085840 w 9785916"/>
                <a:gd name="connsiteY5" fmla="*/ 552067 h 4788787"/>
                <a:gd name="connsiteX6" fmla="*/ 5892800 w 9785916"/>
                <a:gd name="connsiteY6" fmla="*/ 1121027 h 4788787"/>
                <a:gd name="connsiteX7" fmla="*/ 4866640 w 9785916"/>
                <a:gd name="connsiteY7" fmla="*/ 1557907 h 4788787"/>
                <a:gd name="connsiteX8" fmla="*/ 4917440 w 9785916"/>
                <a:gd name="connsiteY8" fmla="*/ 2472307 h 4788787"/>
                <a:gd name="connsiteX9" fmla="*/ 6532880 w 9785916"/>
                <a:gd name="connsiteY9" fmla="*/ 2086227 h 4788787"/>
                <a:gd name="connsiteX10" fmla="*/ 7731760 w 9785916"/>
                <a:gd name="connsiteY10" fmla="*/ 2208147 h 4788787"/>
                <a:gd name="connsiteX11" fmla="*/ 8869680 w 9785916"/>
                <a:gd name="connsiteY11" fmla="*/ 1141347 h 4788787"/>
                <a:gd name="connsiteX12" fmla="*/ 9784080 w 9785916"/>
                <a:gd name="connsiteY12" fmla="*/ 1689987 h 4788787"/>
                <a:gd name="connsiteX13" fmla="*/ 9072880 w 9785916"/>
                <a:gd name="connsiteY13" fmla="*/ 2929507 h 4788787"/>
                <a:gd name="connsiteX14" fmla="*/ 7965440 w 9785916"/>
                <a:gd name="connsiteY14" fmla="*/ 3234307 h 4788787"/>
                <a:gd name="connsiteX15" fmla="*/ 8097520 w 9785916"/>
                <a:gd name="connsiteY15" fmla="*/ 4788787 h 4788787"/>
                <a:gd name="connsiteX16" fmla="*/ 8097520 w 9785916"/>
                <a:gd name="connsiteY16" fmla="*/ 4788787 h 4788787"/>
                <a:gd name="connsiteX0" fmla="*/ 0 w 9785916"/>
                <a:gd name="connsiteY0" fmla="*/ 3661027 h 4788787"/>
                <a:gd name="connsiteX1" fmla="*/ 2397760 w 9785916"/>
                <a:gd name="connsiteY1" fmla="*/ 3120007 h 4788787"/>
                <a:gd name="connsiteX2" fmla="*/ 2522220 w 9785916"/>
                <a:gd name="connsiteY2" fmla="*/ 874647 h 4788787"/>
                <a:gd name="connsiteX3" fmla="*/ 4226560 w 9785916"/>
                <a:gd name="connsiteY3" fmla="*/ 795907 h 4788787"/>
                <a:gd name="connsiteX4" fmla="*/ 5466080 w 9785916"/>
                <a:gd name="connsiteY4" fmla="*/ 3427 h 4788787"/>
                <a:gd name="connsiteX5" fmla="*/ 6085840 w 9785916"/>
                <a:gd name="connsiteY5" fmla="*/ 552067 h 4788787"/>
                <a:gd name="connsiteX6" fmla="*/ 5892800 w 9785916"/>
                <a:gd name="connsiteY6" fmla="*/ 1121027 h 4788787"/>
                <a:gd name="connsiteX7" fmla="*/ 4866640 w 9785916"/>
                <a:gd name="connsiteY7" fmla="*/ 1557907 h 4788787"/>
                <a:gd name="connsiteX8" fmla="*/ 4917440 w 9785916"/>
                <a:gd name="connsiteY8" fmla="*/ 2472307 h 4788787"/>
                <a:gd name="connsiteX9" fmla="*/ 6532880 w 9785916"/>
                <a:gd name="connsiteY9" fmla="*/ 2086227 h 4788787"/>
                <a:gd name="connsiteX10" fmla="*/ 7731760 w 9785916"/>
                <a:gd name="connsiteY10" fmla="*/ 2208147 h 4788787"/>
                <a:gd name="connsiteX11" fmla="*/ 8869680 w 9785916"/>
                <a:gd name="connsiteY11" fmla="*/ 1141347 h 4788787"/>
                <a:gd name="connsiteX12" fmla="*/ 9784080 w 9785916"/>
                <a:gd name="connsiteY12" fmla="*/ 1689987 h 4788787"/>
                <a:gd name="connsiteX13" fmla="*/ 9072880 w 9785916"/>
                <a:gd name="connsiteY13" fmla="*/ 2929507 h 4788787"/>
                <a:gd name="connsiteX14" fmla="*/ 7965440 w 9785916"/>
                <a:gd name="connsiteY14" fmla="*/ 3234307 h 4788787"/>
                <a:gd name="connsiteX15" fmla="*/ 8097520 w 9785916"/>
                <a:gd name="connsiteY15" fmla="*/ 4788787 h 4788787"/>
                <a:gd name="connsiteX16" fmla="*/ 8097520 w 9785916"/>
                <a:gd name="connsiteY16" fmla="*/ 4788787 h 4788787"/>
                <a:gd name="connsiteX0" fmla="*/ 0 w 9785916"/>
                <a:gd name="connsiteY0" fmla="*/ 3661027 h 4788787"/>
                <a:gd name="connsiteX1" fmla="*/ 2397760 w 9785916"/>
                <a:gd name="connsiteY1" fmla="*/ 3120007 h 4788787"/>
                <a:gd name="connsiteX2" fmla="*/ 2522220 w 9785916"/>
                <a:gd name="connsiteY2" fmla="*/ 874647 h 4788787"/>
                <a:gd name="connsiteX3" fmla="*/ 4226560 w 9785916"/>
                <a:gd name="connsiteY3" fmla="*/ 795907 h 4788787"/>
                <a:gd name="connsiteX4" fmla="*/ 5466080 w 9785916"/>
                <a:gd name="connsiteY4" fmla="*/ 3427 h 4788787"/>
                <a:gd name="connsiteX5" fmla="*/ 6085840 w 9785916"/>
                <a:gd name="connsiteY5" fmla="*/ 552067 h 4788787"/>
                <a:gd name="connsiteX6" fmla="*/ 5892800 w 9785916"/>
                <a:gd name="connsiteY6" fmla="*/ 1121027 h 4788787"/>
                <a:gd name="connsiteX7" fmla="*/ 4866640 w 9785916"/>
                <a:gd name="connsiteY7" fmla="*/ 1557907 h 4788787"/>
                <a:gd name="connsiteX8" fmla="*/ 4917440 w 9785916"/>
                <a:gd name="connsiteY8" fmla="*/ 2472307 h 4788787"/>
                <a:gd name="connsiteX9" fmla="*/ 6532880 w 9785916"/>
                <a:gd name="connsiteY9" fmla="*/ 2086227 h 4788787"/>
                <a:gd name="connsiteX10" fmla="*/ 7731760 w 9785916"/>
                <a:gd name="connsiteY10" fmla="*/ 2208147 h 4788787"/>
                <a:gd name="connsiteX11" fmla="*/ 8869680 w 9785916"/>
                <a:gd name="connsiteY11" fmla="*/ 1141347 h 4788787"/>
                <a:gd name="connsiteX12" fmla="*/ 9784080 w 9785916"/>
                <a:gd name="connsiteY12" fmla="*/ 1689987 h 4788787"/>
                <a:gd name="connsiteX13" fmla="*/ 9072880 w 9785916"/>
                <a:gd name="connsiteY13" fmla="*/ 2929507 h 4788787"/>
                <a:gd name="connsiteX14" fmla="*/ 7965440 w 9785916"/>
                <a:gd name="connsiteY14" fmla="*/ 3234307 h 4788787"/>
                <a:gd name="connsiteX15" fmla="*/ 8097520 w 9785916"/>
                <a:gd name="connsiteY15" fmla="*/ 4788787 h 4788787"/>
                <a:gd name="connsiteX16" fmla="*/ 8097520 w 9785916"/>
                <a:gd name="connsiteY16" fmla="*/ 4788787 h 4788787"/>
                <a:gd name="connsiteX0" fmla="*/ 0 w 9785916"/>
                <a:gd name="connsiteY0" fmla="*/ 3698988 h 4826748"/>
                <a:gd name="connsiteX1" fmla="*/ 2397760 w 9785916"/>
                <a:gd name="connsiteY1" fmla="*/ 3157968 h 4826748"/>
                <a:gd name="connsiteX2" fmla="*/ 2522220 w 9785916"/>
                <a:gd name="connsiteY2" fmla="*/ 912608 h 4826748"/>
                <a:gd name="connsiteX3" fmla="*/ 4226560 w 9785916"/>
                <a:gd name="connsiteY3" fmla="*/ 833868 h 4826748"/>
                <a:gd name="connsiteX4" fmla="*/ 5481320 w 9785916"/>
                <a:gd name="connsiteY4" fmla="*/ 3288 h 4826748"/>
                <a:gd name="connsiteX5" fmla="*/ 6085840 w 9785916"/>
                <a:gd name="connsiteY5" fmla="*/ 590028 h 4826748"/>
                <a:gd name="connsiteX6" fmla="*/ 5892800 w 9785916"/>
                <a:gd name="connsiteY6" fmla="*/ 1158988 h 4826748"/>
                <a:gd name="connsiteX7" fmla="*/ 4866640 w 9785916"/>
                <a:gd name="connsiteY7" fmla="*/ 1595868 h 4826748"/>
                <a:gd name="connsiteX8" fmla="*/ 4917440 w 9785916"/>
                <a:gd name="connsiteY8" fmla="*/ 2510268 h 4826748"/>
                <a:gd name="connsiteX9" fmla="*/ 6532880 w 9785916"/>
                <a:gd name="connsiteY9" fmla="*/ 2124188 h 4826748"/>
                <a:gd name="connsiteX10" fmla="*/ 7731760 w 9785916"/>
                <a:gd name="connsiteY10" fmla="*/ 2246108 h 4826748"/>
                <a:gd name="connsiteX11" fmla="*/ 8869680 w 9785916"/>
                <a:gd name="connsiteY11" fmla="*/ 1179308 h 4826748"/>
                <a:gd name="connsiteX12" fmla="*/ 9784080 w 9785916"/>
                <a:gd name="connsiteY12" fmla="*/ 1727948 h 4826748"/>
                <a:gd name="connsiteX13" fmla="*/ 9072880 w 9785916"/>
                <a:gd name="connsiteY13" fmla="*/ 2967468 h 4826748"/>
                <a:gd name="connsiteX14" fmla="*/ 7965440 w 9785916"/>
                <a:gd name="connsiteY14" fmla="*/ 3272268 h 4826748"/>
                <a:gd name="connsiteX15" fmla="*/ 8097520 w 9785916"/>
                <a:gd name="connsiteY15" fmla="*/ 4826748 h 4826748"/>
                <a:gd name="connsiteX16" fmla="*/ 8097520 w 9785916"/>
                <a:gd name="connsiteY16" fmla="*/ 4826748 h 4826748"/>
                <a:gd name="connsiteX0" fmla="*/ 0 w 9785916"/>
                <a:gd name="connsiteY0" fmla="*/ 3698988 h 4826748"/>
                <a:gd name="connsiteX1" fmla="*/ 2397760 w 9785916"/>
                <a:gd name="connsiteY1" fmla="*/ 3157968 h 4826748"/>
                <a:gd name="connsiteX2" fmla="*/ 2522220 w 9785916"/>
                <a:gd name="connsiteY2" fmla="*/ 912608 h 4826748"/>
                <a:gd name="connsiteX3" fmla="*/ 4226560 w 9785916"/>
                <a:gd name="connsiteY3" fmla="*/ 833868 h 4826748"/>
                <a:gd name="connsiteX4" fmla="*/ 5481320 w 9785916"/>
                <a:gd name="connsiteY4" fmla="*/ 3288 h 4826748"/>
                <a:gd name="connsiteX5" fmla="*/ 6085840 w 9785916"/>
                <a:gd name="connsiteY5" fmla="*/ 590028 h 4826748"/>
                <a:gd name="connsiteX6" fmla="*/ 5892800 w 9785916"/>
                <a:gd name="connsiteY6" fmla="*/ 1158988 h 4826748"/>
                <a:gd name="connsiteX7" fmla="*/ 4866640 w 9785916"/>
                <a:gd name="connsiteY7" fmla="*/ 1595868 h 4826748"/>
                <a:gd name="connsiteX8" fmla="*/ 4917440 w 9785916"/>
                <a:gd name="connsiteY8" fmla="*/ 2510268 h 4826748"/>
                <a:gd name="connsiteX9" fmla="*/ 5582920 w 9785916"/>
                <a:gd name="connsiteY9" fmla="*/ 2383268 h 4826748"/>
                <a:gd name="connsiteX10" fmla="*/ 6532880 w 9785916"/>
                <a:gd name="connsiteY10" fmla="*/ 2124188 h 4826748"/>
                <a:gd name="connsiteX11" fmla="*/ 7731760 w 9785916"/>
                <a:gd name="connsiteY11" fmla="*/ 2246108 h 4826748"/>
                <a:gd name="connsiteX12" fmla="*/ 8869680 w 9785916"/>
                <a:gd name="connsiteY12" fmla="*/ 1179308 h 4826748"/>
                <a:gd name="connsiteX13" fmla="*/ 9784080 w 9785916"/>
                <a:gd name="connsiteY13" fmla="*/ 1727948 h 4826748"/>
                <a:gd name="connsiteX14" fmla="*/ 9072880 w 9785916"/>
                <a:gd name="connsiteY14" fmla="*/ 2967468 h 4826748"/>
                <a:gd name="connsiteX15" fmla="*/ 7965440 w 9785916"/>
                <a:gd name="connsiteY15" fmla="*/ 3272268 h 4826748"/>
                <a:gd name="connsiteX16" fmla="*/ 8097520 w 9785916"/>
                <a:gd name="connsiteY16" fmla="*/ 4826748 h 4826748"/>
                <a:gd name="connsiteX17" fmla="*/ 8097520 w 9785916"/>
                <a:gd name="connsiteY17" fmla="*/ 4826748 h 4826748"/>
                <a:gd name="connsiteX0" fmla="*/ 0 w 9785916"/>
                <a:gd name="connsiteY0" fmla="*/ 3698988 h 4826748"/>
                <a:gd name="connsiteX1" fmla="*/ 2397760 w 9785916"/>
                <a:gd name="connsiteY1" fmla="*/ 3157968 h 4826748"/>
                <a:gd name="connsiteX2" fmla="*/ 2522220 w 9785916"/>
                <a:gd name="connsiteY2" fmla="*/ 912608 h 4826748"/>
                <a:gd name="connsiteX3" fmla="*/ 4226560 w 9785916"/>
                <a:gd name="connsiteY3" fmla="*/ 833868 h 4826748"/>
                <a:gd name="connsiteX4" fmla="*/ 5481320 w 9785916"/>
                <a:gd name="connsiteY4" fmla="*/ 3288 h 4826748"/>
                <a:gd name="connsiteX5" fmla="*/ 6085840 w 9785916"/>
                <a:gd name="connsiteY5" fmla="*/ 590028 h 4826748"/>
                <a:gd name="connsiteX6" fmla="*/ 5892800 w 9785916"/>
                <a:gd name="connsiteY6" fmla="*/ 1158988 h 4826748"/>
                <a:gd name="connsiteX7" fmla="*/ 4866640 w 9785916"/>
                <a:gd name="connsiteY7" fmla="*/ 1595868 h 4826748"/>
                <a:gd name="connsiteX8" fmla="*/ 4917440 w 9785916"/>
                <a:gd name="connsiteY8" fmla="*/ 2510268 h 4826748"/>
                <a:gd name="connsiteX9" fmla="*/ 5598160 w 9785916"/>
                <a:gd name="connsiteY9" fmla="*/ 2718548 h 4826748"/>
                <a:gd name="connsiteX10" fmla="*/ 6532880 w 9785916"/>
                <a:gd name="connsiteY10" fmla="*/ 2124188 h 4826748"/>
                <a:gd name="connsiteX11" fmla="*/ 7731760 w 9785916"/>
                <a:gd name="connsiteY11" fmla="*/ 2246108 h 4826748"/>
                <a:gd name="connsiteX12" fmla="*/ 8869680 w 9785916"/>
                <a:gd name="connsiteY12" fmla="*/ 1179308 h 4826748"/>
                <a:gd name="connsiteX13" fmla="*/ 9784080 w 9785916"/>
                <a:gd name="connsiteY13" fmla="*/ 1727948 h 4826748"/>
                <a:gd name="connsiteX14" fmla="*/ 9072880 w 9785916"/>
                <a:gd name="connsiteY14" fmla="*/ 2967468 h 4826748"/>
                <a:gd name="connsiteX15" fmla="*/ 7965440 w 9785916"/>
                <a:gd name="connsiteY15" fmla="*/ 3272268 h 4826748"/>
                <a:gd name="connsiteX16" fmla="*/ 8097520 w 9785916"/>
                <a:gd name="connsiteY16" fmla="*/ 4826748 h 4826748"/>
                <a:gd name="connsiteX17" fmla="*/ 8097520 w 9785916"/>
                <a:gd name="connsiteY17" fmla="*/ 4826748 h 4826748"/>
                <a:gd name="connsiteX0" fmla="*/ 0 w 9785916"/>
                <a:gd name="connsiteY0" fmla="*/ 3698988 h 4826748"/>
                <a:gd name="connsiteX1" fmla="*/ 2397760 w 9785916"/>
                <a:gd name="connsiteY1" fmla="*/ 3157968 h 4826748"/>
                <a:gd name="connsiteX2" fmla="*/ 2522220 w 9785916"/>
                <a:gd name="connsiteY2" fmla="*/ 912608 h 4826748"/>
                <a:gd name="connsiteX3" fmla="*/ 4226560 w 9785916"/>
                <a:gd name="connsiteY3" fmla="*/ 833868 h 4826748"/>
                <a:gd name="connsiteX4" fmla="*/ 5481320 w 9785916"/>
                <a:gd name="connsiteY4" fmla="*/ 3288 h 4826748"/>
                <a:gd name="connsiteX5" fmla="*/ 6085840 w 9785916"/>
                <a:gd name="connsiteY5" fmla="*/ 590028 h 4826748"/>
                <a:gd name="connsiteX6" fmla="*/ 5892800 w 9785916"/>
                <a:gd name="connsiteY6" fmla="*/ 1158988 h 4826748"/>
                <a:gd name="connsiteX7" fmla="*/ 4866640 w 9785916"/>
                <a:gd name="connsiteY7" fmla="*/ 1595868 h 4826748"/>
                <a:gd name="connsiteX8" fmla="*/ 4917440 w 9785916"/>
                <a:gd name="connsiteY8" fmla="*/ 2510268 h 4826748"/>
                <a:gd name="connsiteX9" fmla="*/ 5598160 w 9785916"/>
                <a:gd name="connsiteY9" fmla="*/ 2718548 h 4826748"/>
                <a:gd name="connsiteX10" fmla="*/ 6532880 w 9785916"/>
                <a:gd name="connsiteY10" fmla="*/ 2124188 h 4826748"/>
                <a:gd name="connsiteX11" fmla="*/ 7724140 w 9785916"/>
                <a:gd name="connsiteY11" fmla="*/ 2215628 h 4826748"/>
                <a:gd name="connsiteX12" fmla="*/ 8869680 w 9785916"/>
                <a:gd name="connsiteY12" fmla="*/ 1179308 h 4826748"/>
                <a:gd name="connsiteX13" fmla="*/ 9784080 w 9785916"/>
                <a:gd name="connsiteY13" fmla="*/ 1727948 h 4826748"/>
                <a:gd name="connsiteX14" fmla="*/ 9072880 w 9785916"/>
                <a:gd name="connsiteY14" fmla="*/ 2967468 h 4826748"/>
                <a:gd name="connsiteX15" fmla="*/ 7965440 w 9785916"/>
                <a:gd name="connsiteY15" fmla="*/ 3272268 h 4826748"/>
                <a:gd name="connsiteX16" fmla="*/ 8097520 w 9785916"/>
                <a:gd name="connsiteY16" fmla="*/ 4826748 h 4826748"/>
                <a:gd name="connsiteX17" fmla="*/ 8097520 w 9785916"/>
                <a:gd name="connsiteY17" fmla="*/ 4826748 h 4826748"/>
                <a:gd name="connsiteX0" fmla="*/ 0 w 9785916"/>
                <a:gd name="connsiteY0" fmla="*/ 3698988 h 4826748"/>
                <a:gd name="connsiteX1" fmla="*/ 2397760 w 9785916"/>
                <a:gd name="connsiteY1" fmla="*/ 3157968 h 4826748"/>
                <a:gd name="connsiteX2" fmla="*/ 2522220 w 9785916"/>
                <a:gd name="connsiteY2" fmla="*/ 912608 h 4826748"/>
                <a:gd name="connsiteX3" fmla="*/ 4226560 w 9785916"/>
                <a:gd name="connsiteY3" fmla="*/ 833868 h 4826748"/>
                <a:gd name="connsiteX4" fmla="*/ 5481320 w 9785916"/>
                <a:gd name="connsiteY4" fmla="*/ 3288 h 4826748"/>
                <a:gd name="connsiteX5" fmla="*/ 6085840 w 9785916"/>
                <a:gd name="connsiteY5" fmla="*/ 590028 h 4826748"/>
                <a:gd name="connsiteX6" fmla="*/ 5892800 w 9785916"/>
                <a:gd name="connsiteY6" fmla="*/ 1158988 h 4826748"/>
                <a:gd name="connsiteX7" fmla="*/ 4866640 w 9785916"/>
                <a:gd name="connsiteY7" fmla="*/ 1595868 h 4826748"/>
                <a:gd name="connsiteX8" fmla="*/ 4917440 w 9785916"/>
                <a:gd name="connsiteY8" fmla="*/ 2510268 h 4826748"/>
                <a:gd name="connsiteX9" fmla="*/ 5598160 w 9785916"/>
                <a:gd name="connsiteY9" fmla="*/ 2718548 h 4826748"/>
                <a:gd name="connsiteX10" fmla="*/ 6532880 w 9785916"/>
                <a:gd name="connsiteY10" fmla="*/ 2124188 h 4826748"/>
                <a:gd name="connsiteX11" fmla="*/ 7724140 w 9785916"/>
                <a:gd name="connsiteY11" fmla="*/ 2215628 h 4826748"/>
                <a:gd name="connsiteX12" fmla="*/ 8869680 w 9785916"/>
                <a:gd name="connsiteY12" fmla="*/ 1179308 h 4826748"/>
                <a:gd name="connsiteX13" fmla="*/ 9784080 w 9785916"/>
                <a:gd name="connsiteY13" fmla="*/ 1727948 h 4826748"/>
                <a:gd name="connsiteX14" fmla="*/ 9072880 w 9785916"/>
                <a:gd name="connsiteY14" fmla="*/ 2967468 h 4826748"/>
                <a:gd name="connsiteX15" fmla="*/ 7965440 w 9785916"/>
                <a:gd name="connsiteY15" fmla="*/ 3272268 h 4826748"/>
                <a:gd name="connsiteX16" fmla="*/ 8097520 w 9785916"/>
                <a:gd name="connsiteY16" fmla="*/ 4826748 h 4826748"/>
                <a:gd name="connsiteX17" fmla="*/ 8097520 w 9785916"/>
                <a:gd name="connsiteY17" fmla="*/ 4826748 h 4826748"/>
                <a:gd name="connsiteX0" fmla="*/ 0 w 9785916"/>
                <a:gd name="connsiteY0" fmla="*/ 3698988 h 4826748"/>
                <a:gd name="connsiteX1" fmla="*/ 2397760 w 9785916"/>
                <a:gd name="connsiteY1" fmla="*/ 3157968 h 4826748"/>
                <a:gd name="connsiteX2" fmla="*/ 2522220 w 9785916"/>
                <a:gd name="connsiteY2" fmla="*/ 912608 h 4826748"/>
                <a:gd name="connsiteX3" fmla="*/ 4226560 w 9785916"/>
                <a:gd name="connsiteY3" fmla="*/ 833868 h 4826748"/>
                <a:gd name="connsiteX4" fmla="*/ 5481320 w 9785916"/>
                <a:gd name="connsiteY4" fmla="*/ 3288 h 4826748"/>
                <a:gd name="connsiteX5" fmla="*/ 6085840 w 9785916"/>
                <a:gd name="connsiteY5" fmla="*/ 590028 h 4826748"/>
                <a:gd name="connsiteX6" fmla="*/ 5892800 w 9785916"/>
                <a:gd name="connsiteY6" fmla="*/ 1158988 h 4826748"/>
                <a:gd name="connsiteX7" fmla="*/ 4866640 w 9785916"/>
                <a:gd name="connsiteY7" fmla="*/ 1595868 h 4826748"/>
                <a:gd name="connsiteX8" fmla="*/ 4917440 w 9785916"/>
                <a:gd name="connsiteY8" fmla="*/ 2510268 h 4826748"/>
                <a:gd name="connsiteX9" fmla="*/ 5598160 w 9785916"/>
                <a:gd name="connsiteY9" fmla="*/ 2718548 h 4826748"/>
                <a:gd name="connsiteX10" fmla="*/ 6532880 w 9785916"/>
                <a:gd name="connsiteY10" fmla="*/ 2124188 h 4826748"/>
                <a:gd name="connsiteX11" fmla="*/ 7724140 w 9785916"/>
                <a:gd name="connsiteY11" fmla="*/ 2215628 h 4826748"/>
                <a:gd name="connsiteX12" fmla="*/ 8869680 w 9785916"/>
                <a:gd name="connsiteY12" fmla="*/ 1179308 h 4826748"/>
                <a:gd name="connsiteX13" fmla="*/ 9784080 w 9785916"/>
                <a:gd name="connsiteY13" fmla="*/ 1727948 h 4826748"/>
                <a:gd name="connsiteX14" fmla="*/ 9072880 w 9785916"/>
                <a:gd name="connsiteY14" fmla="*/ 2967468 h 4826748"/>
                <a:gd name="connsiteX15" fmla="*/ 7965440 w 9785916"/>
                <a:gd name="connsiteY15" fmla="*/ 3272268 h 4826748"/>
                <a:gd name="connsiteX16" fmla="*/ 8097520 w 9785916"/>
                <a:gd name="connsiteY16" fmla="*/ 4826748 h 4826748"/>
                <a:gd name="connsiteX17" fmla="*/ 8097520 w 9785916"/>
                <a:gd name="connsiteY17" fmla="*/ 4826748 h 4826748"/>
                <a:gd name="connsiteX0" fmla="*/ 0 w 9786182"/>
                <a:gd name="connsiteY0" fmla="*/ 3698988 h 4826748"/>
                <a:gd name="connsiteX1" fmla="*/ 2397760 w 9786182"/>
                <a:gd name="connsiteY1" fmla="*/ 3157968 h 4826748"/>
                <a:gd name="connsiteX2" fmla="*/ 2522220 w 9786182"/>
                <a:gd name="connsiteY2" fmla="*/ 912608 h 4826748"/>
                <a:gd name="connsiteX3" fmla="*/ 4226560 w 9786182"/>
                <a:gd name="connsiteY3" fmla="*/ 833868 h 4826748"/>
                <a:gd name="connsiteX4" fmla="*/ 5481320 w 9786182"/>
                <a:gd name="connsiteY4" fmla="*/ 3288 h 4826748"/>
                <a:gd name="connsiteX5" fmla="*/ 6085840 w 9786182"/>
                <a:gd name="connsiteY5" fmla="*/ 590028 h 4826748"/>
                <a:gd name="connsiteX6" fmla="*/ 5892800 w 9786182"/>
                <a:gd name="connsiteY6" fmla="*/ 1158988 h 4826748"/>
                <a:gd name="connsiteX7" fmla="*/ 4866640 w 9786182"/>
                <a:gd name="connsiteY7" fmla="*/ 1595868 h 4826748"/>
                <a:gd name="connsiteX8" fmla="*/ 4917440 w 9786182"/>
                <a:gd name="connsiteY8" fmla="*/ 2510268 h 4826748"/>
                <a:gd name="connsiteX9" fmla="*/ 5598160 w 9786182"/>
                <a:gd name="connsiteY9" fmla="*/ 2718548 h 4826748"/>
                <a:gd name="connsiteX10" fmla="*/ 6532880 w 9786182"/>
                <a:gd name="connsiteY10" fmla="*/ 2124188 h 4826748"/>
                <a:gd name="connsiteX11" fmla="*/ 7724140 w 9786182"/>
                <a:gd name="connsiteY11" fmla="*/ 2215628 h 4826748"/>
                <a:gd name="connsiteX12" fmla="*/ 8854440 w 9786182"/>
                <a:gd name="connsiteY12" fmla="*/ 1217408 h 4826748"/>
                <a:gd name="connsiteX13" fmla="*/ 9784080 w 9786182"/>
                <a:gd name="connsiteY13" fmla="*/ 1727948 h 4826748"/>
                <a:gd name="connsiteX14" fmla="*/ 9072880 w 9786182"/>
                <a:gd name="connsiteY14" fmla="*/ 2967468 h 4826748"/>
                <a:gd name="connsiteX15" fmla="*/ 7965440 w 9786182"/>
                <a:gd name="connsiteY15" fmla="*/ 3272268 h 4826748"/>
                <a:gd name="connsiteX16" fmla="*/ 8097520 w 9786182"/>
                <a:gd name="connsiteY16" fmla="*/ 4826748 h 4826748"/>
                <a:gd name="connsiteX17" fmla="*/ 8097520 w 9786182"/>
                <a:gd name="connsiteY17" fmla="*/ 4826748 h 4826748"/>
                <a:gd name="connsiteX0" fmla="*/ 0 w 9814961"/>
                <a:gd name="connsiteY0" fmla="*/ 3698988 h 4826748"/>
                <a:gd name="connsiteX1" fmla="*/ 2397760 w 9814961"/>
                <a:gd name="connsiteY1" fmla="*/ 3157968 h 4826748"/>
                <a:gd name="connsiteX2" fmla="*/ 2522220 w 9814961"/>
                <a:gd name="connsiteY2" fmla="*/ 912608 h 4826748"/>
                <a:gd name="connsiteX3" fmla="*/ 4226560 w 9814961"/>
                <a:gd name="connsiteY3" fmla="*/ 833868 h 4826748"/>
                <a:gd name="connsiteX4" fmla="*/ 5481320 w 9814961"/>
                <a:gd name="connsiteY4" fmla="*/ 3288 h 4826748"/>
                <a:gd name="connsiteX5" fmla="*/ 6085840 w 9814961"/>
                <a:gd name="connsiteY5" fmla="*/ 590028 h 4826748"/>
                <a:gd name="connsiteX6" fmla="*/ 5892800 w 9814961"/>
                <a:gd name="connsiteY6" fmla="*/ 1158988 h 4826748"/>
                <a:gd name="connsiteX7" fmla="*/ 4866640 w 9814961"/>
                <a:gd name="connsiteY7" fmla="*/ 1595868 h 4826748"/>
                <a:gd name="connsiteX8" fmla="*/ 4917440 w 9814961"/>
                <a:gd name="connsiteY8" fmla="*/ 2510268 h 4826748"/>
                <a:gd name="connsiteX9" fmla="*/ 5598160 w 9814961"/>
                <a:gd name="connsiteY9" fmla="*/ 2718548 h 4826748"/>
                <a:gd name="connsiteX10" fmla="*/ 6532880 w 9814961"/>
                <a:gd name="connsiteY10" fmla="*/ 2124188 h 4826748"/>
                <a:gd name="connsiteX11" fmla="*/ 7724140 w 9814961"/>
                <a:gd name="connsiteY11" fmla="*/ 2215628 h 4826748"/>
                <a:gd name="connsiteX12" fmla="*/ 8854440 w 9814961"/>
                <a:gd name="connsiteY12" fmla="*/ 1217408 h 4826748"/>
                <a:gd name="connsiteX13" fmla="*/ 9784080 w 9814961"/>
                <a:gd name="connsiteY13" fmla="*/ 1727948 h 4826748"/>
                <a:gd name="connsiteX14" fmla="*/ 9545320 w 9814961"/>
                <a:gd name="connsiteY14" fmla="*/ 2360408 h 4826748"/>
                <a:gd name="connsiteX15" fmla="*/ 9072880 w 9814961"/>
                <a:gd name="connsiteY15" fmla="*/ 2967468 h 4826748"/>
                <a:gd name="connsiteX16" fmla="*/ 7965440 w 9814961"/>
                <a:gd name="connsiteY16" fmla="*/ 3272268 h 4826748"/>
                <a:gd name="connsiteX17" fmla="*/ 8097520 w 9814961"/>
                <a:gd name="connsiteY17" fmla="*/ 4826748 h 4826748"/>
                <a:gd name="connsiteX18" fmla="*/ 8097520 w 9814961"/>
                <a:gd name="connsiteY18" fmla="*/ 4826748 h 4826748"/>
                <a:gd name="connsiteX0" fmla="*/ 0 w 9867922"/>
                <a:gd name="connsiteY0" fmla="*/ 3698988 h 4826748"/>
                <a:gd name="connsiteX1" fmla="*/ 2397760 w 9867922"/>
                <a:gd name="connsiteY1" fmla="*/ 3157968 h 4826748"/>
                <a:gd name="connsiteX2" fmla="*/ 2522220 w 9867922"/>
                <a:gd name="connsiteY2" fmla="*/ 912608 h 4826748"/>
                <a:gd name="connsiteX3" fmla="*/ 4226560 w 9867922"/>
                <a:gd name="connsiteY3" fmla="*/ 833868 h 4826748"/>
                <a:gd name="connsiteX4" fmla="*/ 5481320 w 9867922"/>
                <a:gd name="connsiteY4" fmla="*/ 3288 h 4826748"/>
                <a:gd name="connsiteX5" fmla="*/ 6085840 w 9867922"/>
                <a:gd name="connsiteY5" fmla="*/ 590028 h 4826748"/>
                <a:gd name="connsiteX6" fmla="*/ 5892800 w 9867922"/>
                <a:gd name="connsiteY6" fmla="*/ 1158988 h 4826748"/>
                <a:gd name="connsiteX7" fmla="*/ 4866640 w 9867922"/>
                <a:gd name="connsiteY7" fmla="*/ 1595868 h 4826748"/>
                <a:gd name="connsiteX8" fmla="*/ 4917440 w 9867922"/>
                <a:gd name="connsiteY8" fmla="*/ 2510268 h 4826748"/>
                <a:gd name="connsiteX9" fmla="*/ 5598160 w 9867922"/>
                <a:gd name="connsiteY9" fmla="*/ 2718548 h 4826748"/>
                <a:gd name="connsiteX10" fmla="*/ 6532880 w 9867922"/>
                <a:gd name="connsiteY10" fmla="*/ 2124188 h 4826748"/>
                <a:gd name="connsiteX11" fmla="*/ 7724140 w 9867922"/>
                <a:gd name="connsiteY11" fmla="*/ 2215628 h 4826748"/>
                <a:gd name="connsiteX12" fmla="*/ 8854440 w 9867922"/>
                <a:gd name="connsiteY12" fmla="*/ 1217408 h 4826748"/>
                <a:gd name="connsiteX13" fmla="*/ 9784080 w 9867922"/>
                <a:gd name="connsiteY13" fmla="*/ 1727948 h 4826748"/>
                <a:gd name="connsiteX14" fmla="*/ 9743440 w 9867922"/>
                <a:gd name="connsiteY14" fmla="*/ 2505188 h 4826748"/>
                <a:gd name="connsiteX15" fmla="*/ 9072880 w 9867922"/>
                <a:gd name="connsiteY15" fmla="*/ 2967468 h 4826748"/>
                <a:gd name="connsiteX16" fmla="*/ 7965440 w 9867922"/>
                <a:gd name="connsiteY16" fmla="*/ 3272268 h 4826748"/>
                <a:gd name="connsiteX17" fmla="*/ 8097520 w 9867922"/>
                <a:gd name="connsiteY17" fmla="*/ 4826748 h 4826748"/>
                <a:gd name="connsiteX18" fmla="*/ 8097520 w 9867922"/>
                <a:gd name="connsiteY18" fmla="*/ 4826748 h 4826748"/>
                <a:gd name="connsiteX0" fmla="*/ 0 w 9881126"/>
                <a:gd name="connsiteY0" fmla="*/ 3698988 h 4826748"/>
                <a:gd name="connsiteX1" fmla="*/ 2397760 w 9881126"/>
                <a:gd name="connsiteY1" fmla="*/ 3157968 h 4826748"/>
                <a:gd name="connsiteX2" fmla="*/ 2522220 w 9881126"/>
                <a:gd name="connsiteY2" fmla="*/ 912608 h 4826748"/>
                <a:gd name="connsiteX3" fmla="*/ 4226560 w 9881126"/>
                <a:gd name="connsiteY3" fmla="*/ 833868 h 4826748"/>
                <a:gd name="connsiteX4" fmla="*/ 5481320 w 9881126"/>
                <a:gd name="connsiteY4" fmla="*/ 3288 h 4826748"/>
                <a:gd name="connsiteX5" fmla="*/ 6085840 w 9881126"/>
                <a:gd name="connsiteY5" fmla="*/ 590028 h 4826748"/>
                <a:gd name="connsiteX6" fmla="*/ 5892800 w 9881126"/>
                <a:gd name="connsiteY6" fmla="*/ 1158988 h 4826748"/>
                <a:gd name="connsiteX7" fmla="*/ 4866640 w 9881126"/>
                <a:gd name="connsiteY7" fmla="*/ 1595868 h 4826748"/>
                <a:gd name="connsiteX8" fmla="*/ 4917440 w 9881126"/>
                <a:gd name="connsiteY8" fmla="*/ 2510268 h 4826748"/>
                <a:gd name="connsiteX9" fmla="*/ 5598160 w 9881126"/>
                <a:gd name="connsiteY9" fmla="*/ 2718548 h 4826748"/>
                <a:gd name="connsiteX10" fmla="*/ 6532880 w 9881126"/>
                <a:gd name="connsiteY10" fmla="*/ 2124188 h 4826748"/>
                <a:gd name="connsiteX11" fmla="*/ 7724140 w 9881126"/>
                <a:gd name="connsiteY11" fmla="*/ 2215628 h 4826748"/>
                <a:gd name="connsiteX12" fmla="*/ 8854440 w 9881126"/>
                <a:gd name="connsiteY12" fmla="*/ 1217408 h 4826748"/>
                <a:gd name="connsiteX13" fmla="*/ 9784080 w 9881126"/>
                <a:gd name="connsiteY13" fmla="*/ 1727948 h 4826748"/>
                <a:gd name="connsiteX14" fmla="*/ 9743440 w 9881126"/>
                <a:gd name="connsiteY14" fmla="*/ 2505188 h 4826748"/>
                <a:gd name="connsiteX15" fmla="*/ 9072880 w 9881126"/>
                <a:gd name="connsiteY15" fmla="*/ 2967468 h 4826748"/>
                <a:gd name="connsiteX16" fmla="*/ 7965440 w 9881126"/>
                <a:gd name="connsiteY16" fmla="*/ 3272268 h 4826748"/>
                <a:gd name="connsiteX17" fmla="*/ 8097520 w 9881126"/>
                <a:gd name="connsiteY17" fmla="*/ 4826748 h 4826748"/>
                <a:gd name="connsiteX18" fmla="*/ 8097520 w 9881126"/>
                <a:gd name="connsiteY18" fmla="*/ 4826748 h 4826748"/>
                <a:gd name="connsiteX0" fmla="*/ 0 w 9881126"/>
                <a:gd name="connsiteY0" fmla="*/ 3698988 h 4826748"/>
                <a:gd name="connsiteX1" fmla="*/ 2397760 w 9881126"/>
                <a:gd name="connsiteY1" fmla="*/ 3157968 h 4826748"/>
                <a:gd name="connsiteX2" fmla="*/ 2522220 w 9881126"/>
                <a:gd name="connsiteY2" fmla="*/ 912608 h 4826748"/>
                <a:gd name="connsiteX3" fmla="*/ 4226560 w 9881126"/>
                <a:gd name="connsiteY3" fmla="*/ 833868 h 4826748"/>
                <a:gd name="connsiteX4" fmla="*/ 5481320 w 9881126"/>
                <a:gd name="connsiteY4" fmla="*/ 3288 h 4826748"/>
                <a:gd name="connsiteX5" fmla="*/ 6085840 w 9881126"/>
                <a:gd name="connsiteY5" fmla="*/ 590028 h 4826748"/>
                <a:gd name="connsiteX6" fmla="*/ 5892800 w 9881126"/>
                <a:gd name="connsiteY6" fmla="*/ 1158988 h 4826748"/>
                <a:gd name="connsiteX7" fmla="*/ 4866640 w 9881126"/>
                <a:gd name="connsiteY7" fmla="*/ 1595868 h 4826748"/>
                <a:gd name="connsiteX8" fmla="*/ 4917440 w 9881126"/>
                <a:gd name="connsiteY8" fmla="*/ 2510268 h 4826748"/>
                <a:gd name="connsiteX9" fmla="*/ 5598160 w 9881126"/>
                <a:gd name="connsiteY9" fmla="*/ 2718548 h 4826748"/>
                <a:gd name="connsiteX10" fmla="*/ 6532880 w 9881126"/>
                <a:gd name="connsiteY10" fmla="*/ 2124188 h 4826748"/>
                <a:gd name="connsiteX11" fmla="*/ 7724140 w 9881126"/>
                <a:gd name="connsiteY11" fmla="*/ 2215628 h 4826748"/>
                <a:gd name="connsiteX12" fmla="*/ 8854440 w 9881126"/>
                <a:gd name="connsiteY12" fmla="*/ 1217408 h 4826748"/>
                <a:gd name="connsiteX13" fmla="*/ 9784080 w 9881126"/>
                <a:gd name="connsiteY13" fmla="*/ 1727948 h 4826748"/>
                <a:gd name="connsiteX14" fmla="*/ 9743440 w 9881126"/>
                <a:gd name="connsiteY14" fmla="*/ 2505188 h 4826748"/>
                <a:gd name="connsiteX15" fmla="*/ 9050020 w 9881126"/>
                <a:gd name="connsiteY15" fmla="*/ 2944608 h 4826748"/>
                <a:gd name="connsiteX16" fmla="*/ 7965440 w 9881126"/>
                <a:gd name="connsiteY16" fmla="*/ 3272268 h 4826748"/>
                <a:gd name="connsiteX17" fmla="*/ 8097520 w 9881126"/>
                <a:gd name="connsiteY17" fmla="*/ 4826748 h 4826748"/>
                <a:gd name="connsiteX18" fmla="*/ 8097520 w 9881126"/>
                <a:gd name="connsiteY18" fmla="*/ 4826748 h 4826748"/>
                <a:gd name="connsiteX0" fmla="*/ 0 w 9881126"/>
                <a:gd name="connsiteY0" fmla="*/ 3698988 h 4826748"/>
                <a:gd name="connsiteX1" fmla="*/ 2397760 w 9881126"/>
                <a:gd name="connsiteY1" fmla="*/ 3157968 h 4826748"/>
                <a:gd name="connsiteX2" fmla="*/ 2522220 w 9881126"/>
                <a:gd name="connsiteY2" fmla="*/ 912608 h 4826748"/>
                <a:gd name="connsiteX3" fmla="*/ 4226560 w 9881126"/>
                <a:gd name="connsiteY3" fmla="*/ 833868 h 4826748"/>
                <a:gd name="connsiteX4" fmla="*/ 5481320 w 9881126"/>
                <a:gd name="connsiteY4" fmla="*/ 3288 h 4826748"/>
                <a:gd name="connsiteX5" fmla="*/ 6085840 w 9881126"/>
                <a:gd name="connsiteY5" fmla="*/ 590028 h 4826748"/>
                <a:gd name="connsiteX6" fmla="*/ 5892800 w 9881126"/>
                <a:gd name="connsiteY6" fmla="*/ 1158988 h 4826748"/>
                <a:gd name="connsiteX7" fmla="*/ 4866640 w 9881126"/>
                <a:gd name="connsiteY7" fmla="*/ 1595868 h 4826748"/>
                <a:gd name="connsiteX8" fmla="*/ 4917440 w 9881126"/>
                <a:gd name="connsiteY8" fmla="*/ 2510268 h 4826748"/>
                <a:gd name="connsiteX9" fmla="*/ 5598160 w 9881126"/>
                <a:gd name="connsiteY9" fmla="*/ 2718548 h 4826748"/>
                <a:gd name="connsiteX10" fmla="*/ 6532880 w 9881126"/>
                <a:gd name="connsiteY10" fmla="*/ 2124188 h 4826748"/>
                <a:gd name="connsiteX11" fmla="*/ 7724140 w 9881126"/>
                <a:gd name="connsiteY11" fmla="*/ 2215628 h 4826748"/>
                <a:gd name="connsiteX12" fmla="*/ 8854440 w 9881126"/>
                <a:gd name="connsiteY12" fmla="*/ 1217408 h 4826748"/>
                <a:gd name="connsiteX13" fmla="*/ 9784080 w 9881126"/>
                <a:gd name="connsiteY13" fmla="*/ 1727948 h 4826748"/>
                <a:gd name="connsiteX14" fmla="*/ 9743440 w 9881126"/>
                <a:gd name="connsiteY14" fmla="*/ 2505188 h 4826748"/>
                <a:gd name="connsiteX15" fmla="*/ 9050020 w 9881126"/>
                <a:gd name="connsiteY15" fmla="*/ 2944608 h 4826748"/>
                <a:gd name="connsiteX16" fmla="*/ 7965440 w 9881126"/>
                <a:gd name="connsiteY16" fmla="*/ 3272268 h 4826748"/>
                <a:gd name="connsiteX17" fmla="*/ 8097520 w 9881126"/>
                <a:gd name="connsiteY17" fmla="*/ 4826748 h 4826748"/>
                <a:gd name="connsiteX18" fmla="*/ 8097520 w 9881126"/>
                <a:gd name="connsiteY18" fmla="*/ 4826748 h 4826748"/>
                <a:gd name="connsiteX0" fmla="*/ 0 w 9881126"/>
                <a:gd name="connsiteY0" fmla="*/ 3698988 h 4826748"/>
                <a:gd name="connsiteX1" fmla="*/ 2397760 w 9881126"/>
                <a:gd name="connsiteY1" fmla="*/ 3157968 h 4826748"/>
                <a:gd name="connsiteX2" fmla="*/ 2522220 w 9881126"/>
                <a:gd name="connsiteY2" fmla="*/ 912608 h 4826748"/>
                <a:gd name="connsiteX3" fmla="*/ 4226560 w 9881126"/>
                <a:gd name="connsiteY3" fmla="*/ 833868 h 4826748"/>
                <a:gd name="connsiteX4" fmla="*/ 5481320 w 9881126"/>
                <a:gd name="connsiteY4" fmla="*/ 3288 h 4826748"/>
                <a:gd name="connsiteX5" fmla="*/ 6085840 w 9881126"/>
                <a:gd name="connsiteY5" fmla="*/ 590028 h 4826748"/>
                <a:gd name="connsiteX6" fmla="*/ 5892800 w 9881126"/>
                <a:gd name="connsiteY6" fmla="*/ 1158988 h 4826748"/>
                <a:gd name="connsiteX7" fmla="*/ 4866640 w 9881126"/>
                <a:gd name="connsiteY7" fmla="*/ 1595868 h 4826748"/>
                <a:gd name="connsiteX8" fmla="*/ 4917440 w 9881126"/>
                <a:gd name="connsiteY8" fmla="*/ 2510268 h 4826748"/>
                <a:gd name="connsiteX9" fmla="*/ 5598160 w 9881126"/>
                <a:gd name="connsiteY9" fmla="*/ 2718548 h 4826748"/>
                <a:gd name="connsiteX10" fmla="*/ 6532880 w 9881126"/>
                <a:gd name="connsiteY10" fmla="*/ 2124188 h 4826748"/>
                <a:gd name="connsiteX11" fmla="*/ 7724140 w 9881126"/>
                <a:gd name="connsiteY11" fmla="*/ 2215628 h 4826748"/>
                <a:gd name="connsiteX12" fmla="*/ 8854440 w 9881126"/>
                <a:gd name="connsiteY12" fmla="*/ 1217408 h 4826748"/>
                <a:gd name="connsiteX13" fmla="*/ 9784080 w 9881126"/>
                <a:gd name="connsiteY13" fmla="*/ 1727948 h 4826748"/>
                <a:gd name="connsiteX14" fmla="*/ 9743440 w 9881126"/>
                <a:gd name="connsiteY14" fmla="*/ 2505188 h 4826748"/>
                <a:gd name="connsiteX15" fmla="*/ 9050020 w 9881126"/>
                <a:gd name="connsiteY15" fmla="*/ 2944608 h 4826748"/>
                <a:gd name="connsiteX16" fmla="*/ 7965440 w 9881126"/>
                <a:gd name="connsiteY16" fmla="*/ 3272268 h 4826748"/>
                <a:gd name="connsiteX17" fmla="*/ 8097520 w 9881126"/>
                <a:gd name="connsiteY17" fmla="*/ 4826748 h 4826748"/>
                <a:gd name="connsiteX18" fmla="*/ 8097520 w 9881126"/>
                <a:gd name="connsiteY18" fmla="*/ 4826748 h 4826748"/>
                <a:gd name="connsiteX0" fmla="*/ 0 w 9881126"/>
                <a:gd name="connsiteY0" fmla="*/ 3698988 h 4826748"/>
                <a:gd name="connsiteX1" fmla="*/ 2397760 w 9881126"/>
                <a:gd name="connsiteY1" fmla="*/ 3157968 h 4826748"/>
                <a:gd name="connsiteX2" fmla="*/ 2522220 w 9881126"/>
                <a:gd name="connsiteY2" fmla="*/ 912608 h 4826748"/>
                <a:gd name="connsiteX3" fmla="*/ 4226560 w 9881126"/>
                <a:gd name="connsiteY3" fmla="*/ 833868 h 4826748"/>
                <a:gd name="connsiteX4" fmla="*/ 5481320 w 9881126"/>
                <a:gd name="connsiteY4" fmla="*/ 3288 h 4826748"/>
                <a:gd name="connsiteX5" fmla="*/ 6085840 w 9881126"/>
                <a:gd name="connsiteY5" fmla="*/ 590028 h 4826748"/>
                <a:gd name="connsiteX6" fmla="*/ 5892800 w 9881126"/>
                <a:gd name="connsiteY6" fmla="*/ 1158988 h 4826748"/>
                <a:gd name="connsiteX7" fmla="*/ 4866640 w 9881126"/>
                <a:gd name="connsiteY7" fmla="*/ 1595868 h 4826748"/>
                <a:gd name="connsiteX8" fmla="*/ 4917440 w 9881126"/>
                <a:gd name="connsiteY8" fmla="*/ 2510268 h 4826748"/>
                <a:gd name="connsiteX9" fmla="*/ 5598160 w 9881126"/>
                <a:gd name="connsiteY9" fmla="*/ 2718548 h 4826748"/>
                <a:gd name="connsiteX10" fmla="*/ 6532880 w 9881126"/>
                <a:gd name="connsiteY10" fmla="*/ 2124188 h 4826748"/>
                <a:gd name="connsiteX11" fmla="*/ 7724140 w 9881126"/>
                <a:gd name="connsiteY11" fmla="*/ 2215628 h 4826748"/>
                <a:gd name="connsiteX12" fmla="*/ 8854440 w 9881126"/>
                <a:gd name="connsiteY12" fmla="*/ 1217408 h 4826748"/>
                <a:gd name="connsiteX13" fmla="*/ 9784080 w 9881126"/>
                <a:gd name="connsiteY13" fmla="*/ 1727948 h 4826748"/>
                <a:gd name="connsiteX14" fmla="*/ 9743440 w 9881126"/>
                <a:gd name="connsiteY14" fmla="*/ 2505188 h 4826748"/>
                <a:gd name="connsiteX15" fmla="*/ 9050020 w 9881126"/>
                <a:gd name="connsiteY15" fmla="*/ 2944608 h 4826748"/>
                <a:gd name="connsiteX16" fmla="*/ 7965440 w 9881126"/>
                <a:gd name="connsiteY16" fmla="*/ 3272268 h 4826748"/>
                <a:gd name="connsiteX17" fmla="*/ 8097520 w 9881126"/>
                <a:gd name="connsiteY17" fmla="*/ 4826748 h 4826748"/>
                <a:gd name="connsiteX18" fmla="*/ 8097520 w 9881126"/>
                <a:gd name="connsiteY18" fmla="*/ 4826748 h 4826748"/>
                <a:gd name="connsiteX0" fmla="*/ 0 w 9881126"/>
                <a:gd name="connsiteY0" fmla="*/ 3719238 h 4846998"/>
                <a:gd name="connsiteX1" fmla="*/ 2397760 w 9881126"/>
                <a:gd name="connsiteY1" fmla="*/ 3178218 h 4846998"/>
                <a:gd name="connsiteX2" fmla="*/ 2522220 w 9881126"/>
                <a:gd name="connsiteY2" fmla="*/ 932858 h 4846998"/>
                <a:gd name="connsiteX3" fmla="*/ 4226560 w 9881126"/>
                <a:gd name="connsiteY3" fmla="*/ 854118 h 4846998"/>
                <a:gd name="connsiteX4" fmla="*/ 5527040 w 9881126"/>
                <a:gd name="connsiteY4" fmla="*/ 3218 h 4846998"/>
                <a:gd name="connsiteX5" fmla="*/ 6085840 w 9881126"/>
                <a:gd name="connsiteY5" fmla="*/ 610278 h 4846998"/>
                <a:gd name="connsiteX6" fmla="*/ 5892800 w 9881126"/>
                <a:gd name="connsiteY6" fmla="*/ 1179238 h 4846998"/>
                <a:gd name="connsiteX7" fmla="*/ 4866640 w 9881126"/>
                <a:gd name="connsiteY7" fmla="*/ 1616118 h 4846998"/>
                <a:gd name="connsiteX8" fmla="*/ 4917440 w 9881126"/>
                <a:gd name="connsiteY8" fmla="*/ 2530518 h 4846998"/>
                <a:gd name="connsiteX9" fmla="*/ 5598160 w 9881126"/>
                <a:gd name="connsiteY9" fmla="*/ 2738798 h 4846998"/>
                <a:gd name="connsiteX10" fmla="*/ 6532880 w 9881126"/>
                <a:gd name="connsiteY10" fmla="*/ 2144438 h 4846998"/>
                <a:gd name="connsiteX11" fmla="*/ 7724140 w 9881126"/>
                <a:gd name="connsiteY11" fmla="*/ 2235878 h 4846998"/>
                <a:gd name="connsiteX12" fmla="*/ 8854440 w 9881126"/>
                <a:gd name="connsiteY12" fmla="*/ 1237658 h 4846998"/>
                <a:gd name="connsiteX13" fmla="*/ 9784080 w 9881126"/>
                <a:gd name="connsiteY13" fmla="*/ 1748198 h 4846998"/>
                <a:gd name="connsiteX14" fmla="*/ 9743440 w 9881126"/>
                <a:gd name="connsiteY14" fmla="*/ 2525438 h 4846998"/>
                <a:gd name="connsiteX15" fmla="*/ 9050020 w 9881126"/>
                <a:gd name="connsiteY15" fmla="*/ 2964858 h 4846998"/>
                <a:gd name="connsiteX16" fmla="*/ 7965440 w 9881126"/>
                <a:gd name="connsiteY16" fmla="*/ 3292518 h 4846998"/>
                <a:gd name="connsiteX17" fmla="*/ 8097520 w 9881126"/>
                <a:gd name="connsiteY17" fmla="*/ 4846998 h 4846998"/>
                <a:gd name="connsiteX18" fmla="*/ 8097520 w 9881126"/>
                <a:gd name="connsiteY18" fmla="*/ 4846998 h 4846998"/>
                <a:gd name="connsiteX0" fmla="*/ 0 w 9881126"/>
                <a:gd name="connsiteY0" fmla="*/ 3720614 h 4848374"/>
                <a:gd name="connsiteX1" fmla="*/ 2397760 w 9881126"/>
                <a:gd name="connsiteY1" fmla="*/ 3179594 h 4848374"/>
                <a:gd name="connsiteX2" fmla="*/ 2522220 w 9881126"/>
                <a:gd name="connsiteY2" fmla="*/ 934234 h 4848374"/>
                <a:gd name="connsiteX3" fmla="*/ 4226560 w 9881126"/>
                <a:gd name="connsiteY3" fmla="*/ 855494 h 4848374"/>
                <a:gd name="connsiteX4" fmla="*/ 5527040 w 9881126"/>
                <a:gd name="connsiteY4" fmla="*/ 4594 h 4848374"/>
                <a:gd name="connsiteX5" fmla="*/ 6131560 w 9881126"/>
                <a:gd name="connsiteY5" fmla="*/ 545614 h 4848374"/>
                <a:gd name="connsiteX6" fmla="*/ 5892800 w 9881126"/>
                <a:gd name="connsiteY6" fmla="*/ 1180614 h 4848374"/>
                <a:gd name="connsiteX7" fmla="*/ 4866640 w 9881126"/>
                <a:gd name="connsiteY7" fmla="*/ 1617494 h 4848374"/>
                <a:gd name="connsiteX8" fmla="*/ 4917440 w 9881126"/>
                <a:gd name="connsiteY8" fmla="*/ 2531894 h 4848374"/>
                <a:gd name="connsiteX9" fmla="*/ 5598160 w 9881126"/>
                <a:gd name="connsiteY9" fmla="*/ 2740174 h 4848374"/>
                <a:gd name="connsiteX10" fmla="*/ 6532880 w 9881126"/>
                <a:gd name="connsiteY10" fmla="*/ 2145814 h 4848374"/>
                <a:gd name="connsiteX11" fmla="*/ 7724140 w 9881126"/>
                <a:gd name="connsiteY11" fmla="*/ 2237254 h 4848374"/>
                <a:gd name="connsiteX12" fmla="*/ 8854440 w 9881126"/>
                <a:gd name="connsiteY12" fmla="*/ 1239034 h 4848374"/>
                <a:gd name="connsiteX13" fmla="*/ 9784080 w 9881126"/>
                <a:gd name="connsiteY13" fmla="*/ 1749574 h 4848374"/>
                <a:gd name="connsiteX14" fmla="*/ 9743440 w 9881126"/>
                <a:gd name="connsiteY14" fmla="*/ 2526814 h 4848374"/>
                <a:gd name="connsiteX15" fmla="*/ 9050020 w 9881126"/>
                <a:gd name="connsiteY15" fmla="*/ 2966234 h 4848374"/>
                <a:gd name="connsiteX16" fmla="*/ 7965440 w 9881126"/>
                <a:gd name="connsiteY16" fmla="*/ 3293894 h 4848374"/>
                <a:gd name="connsiteX17" fmla="*/ 8097520 w 9881126"/>
                <a:gd name="connsiteY17" fmla="*/ 4848374 h 4848374"/>
                <a:gd name="connsiteX18" fmla="*/ 8097520 w 9881126"/>
                <a:gd name="connsiteY18" fmla="*/ 4848374 h 4848374"/>
                <a:gd name="connsiteX0" fmla="*/ 0 w 9881126"/>
                <a:gd name="connsiteY0" fmla="*/ 3720667 h 4848427"/>
                <a:gd name="connsiteX1" fmla="*/ 2397760 w 9881126"/>
                <a:gd name="connsiteY1" fmla="*/ 3179647 h 4848427"/>
                <a:gd name="connsiteX2" fmla="*/ 2522220 w 9881126"/>
                <a:gd name="connsiteY2" fmla="*/ 934287 h 4848427"/>
                <a:gd name="connsiteX3" fmla="*/ 4226560 w 9881126"/>
                <a:gd name="connsiteY3" fmla="*/ 855547 h 4848427"/>
                <a:gd name="connsiteX4" fmla="*/ 5527040 w 9881126"/>
                <a:gd name="connsiteY4" fmla="*/ 4647 h 4848427"/>
                <a:gd name="connsiteX5" fmla="*/ 6131560 w 9881126"/>
                <a:gd name="connsiteY5" fmla="*/ 545667 h 4848427"/>
                <a:gd name="connsiteX6" fmla="*/ 5892800 w 9881126"/>
                <a:gd name="connsiteY6" fmla="*/ 1180667 h 4848427"/>
                <a:gd name="connsiteX7" fmla="*/ 4866640 w 9881126"/>
                <a:gd name="connsiteY7" fmla="*/ 1617547 h 4848427"/>
                <a:gd name="connsiteX8" fmla="*/ 4917440 w 9881126"/>
                <a:gd name="connsiteY8" fmla="*/ 2531947 h 4848427"/>
                <a:gd name="connsiteX9" fmla="*/ 5598160 w 9881126"/>
                <a:gd name="connsiteY9" fmla="*/ 2740227 h 4848427"/>
                <a:gd name="connsiteX10" fmla="*/ 6532880 w 9881126"/>
                <a:gd name="connsiteY10" fmla="*/ 2145867 h 4848427"/>
                <a:gd name="connsiteX11" fmla="*/ 7724140 w 9881126"/>
                <a:gd name="connsiteY11" fmla="*/ 2237307 h 4848427"/>
                <a:gd name="connsiteX12" fmla="*/ 8854440 w 9881126"/>
                <a:gd name="connsiteY12" fmla="*/ 1239087 h 4848427"/>
                <a:gd name="connsiteX13" fmla="*/ 9784080 w 9881126"/>
                <a:gd name="connsiteY13" fmla="*/ 1749627 h 4848427"/>
                <a:gd name="connsiteX14" fmla="*/ 9743440 w 9881126"/>
                <a:gd name="connsiteY14" fmla="*/ 2526867 h 4848427"/>
                <a:gd name="connsiteX15" fmla="*/ 9050020 w 9881126"/>
                <a:gd name="connsiteY15" fmla="*/ 2966287 h 4848427"/>
                <a:gd name="connsiteX16" fmla="*/ 7965440 w 9881126"/>
                <a:gd name="connsiteY16" fmla="*/ 3293947 h 4848427"/>
                <a:gd name="connsiteX17" fmla="*/ 8097520 w 9881126"/>
                <a:gd name="connsiteY17" fmla="*/ 4848427 h 4848427"/>
                <a:gd name="connsiteX18" fmla="*/ 8097520 w 9881126"/>
                <a:gd name="connsiteY18" fmla="*/ 4848427 h 4848427"/>
                <a:gd name="connsiteX0" fmla="*/ 0 w 9881126"/>
                <a:gd name="connsiteY0" fmla="*/ 3723633 h 4851393"/>
                <a:gd name="connsiteX1" fmla="*/ 2397760 w 9881126"/>
                <a:gd name="connsiteY1" fmla="*/ 3182613 h 4851393"/>
                <a:gd name="connsiteX2" fmla="*/ 2522220 w 9881126"/>
                <a:gd name="connsiteY2" fmla="*/ 937253 h 4851393"/>
                <a:gd name="connsiteX3" fmla="*/ 4226560 w 9881126"/>
                <a:gd name="connsiteY3" fmla="*/ 858513 h 4851393"/>
                <a:gd name="connsiteX4" fmla="*/ 5527040 w 9881126"/>
                <a:gd name="connsiteY4" fmla="*/ 7613 h 4851393"/>
                <a:gd name="connsiteX5" fmla="*/ 6131560 w 9881126"/>
                <a:gd name="connsiteY5" fmla="*/ 548633 h 4851393"/>
                <a:gd name="connsiteX6" fmla="*/ 5892800 w 9881126"/>
                <a:gd name="connsiteY6" fmla="*/ 1183633 h 4851393"/>
                <a:gd name="connsiteX7" fmla="*/ 4866640 w 9881126"/>
                <a:gd name="connsiteY7" fmla="*/ 1620513 h 4851393"/>
                <a:gd name="connsiteX8" fmla="*/ 4917440 w 9881126"/>
                <a:gd name="connsiteY8" fmla="*/ 2534913 h 4851393"/>
                <a:gd name="connsiteX9" fmla="*/ 5598160 w 9881126"/>
                <a:gd name="connsiteY9" fmla="*/ 2743193 h 4851393"/>
                <a:gd name="connsiteX10" fmla="*/ 6532880 w 9881126"/>
                <a:gd name="connsiteY10" fmla="*/ 2148833 h 4851393"/>
                <a:gd name="connsiteX11" fmla="*/ 7724140 w 9881126"/>
                <a:gd name="connsiteY11" fmla="*/ 2240273 h 4851393"/>
                <a:gd name="connsiteX12" fmla="*/ 8854440 w 9881126"/>
                <a:gd name="connsiteY12" fmla="*/ 1242053 h 4851393"/>
                <a:gd name="connsiteX13" fmla="*/ 9784080 w 9881126"/>
                <a:gd name="connsiteY13" fmla="*/ 1752593 h 4851393"/>
                <a:gd name="connsiteX14" fmla="*/ 9743440 w 9881126"/>
                <a:gd name="connsiteY14" fmla="*/ 2529833 h 4851393"/>
                <a:gd name="connsiteX15" fmla="*/ 9050020 w 9881126"/>
                <a:gd name="connsiteY15" fmla="*/ 2969253 h 4851393"/>
                <a:gd name="connsiteX16" fmla="*/ 7965440 w 9881126"/>
                <a:gd name="connsiteY16" fmla="*/ 3296913 h 4851393"/>
                <a:gd name="connsiteX17" fmla="*/ 8097520 w 9881126"/>
                <a:gd name="connsiteY17" fmla="*/ 4851393 h 4851393"/>
                <a:gd name="connsiteX18" fmla="*/ 8097520 w 9881126"/>
                <a:gd name="connsiteY18" fmla="*/ 4851393 h 4851393"/>
                <a:gd name="connsiteX0" fmla="*/ 0 w 9881126"/>
                <a:gd name="connsiteY0" fmla="*/ 3722004 h 4849764"/>
                <a:gd name="connsiteX1" fmla="*/ 2397760 w 9881126"/>
                <a:gd name="connsiteY1" fmla="*/ 3180984 h 4849764"/>
                <a:gd name="connsiteX2" fmla="*/ 2522220 w 9881126"/>
                <a:gd name="connsiteY2" fmla="*/ 935624 h 4849764"/>
                <a:gd name="connsiteX3" fmla="*/ 4226560 w 9881126"/>
                <a:gd name="connsiteY3" fmla="*/ 856884 h 4849764"/>
                <a:gd name="connsiteX4" fmla="*/ 5527040 w 9881126"/>
                <a:gd name="connsiteY4" fmla="*/ 5984 h 4849764"/>
                <a:gd name="connsiteX5" fmla="*/ 6150610 w 9881126"/>
                <a:gd name="connsiteY5" fmla="*/ 514619 h 4849764"/>
                <a:gd name="connsiteX6" fmla="*/ 5892800 w 9881126"/>
                <a:gd name="connsiteY6" fmla="*/ 1182004 h 4849764"/>
                <a:gd name="connsiteX7" fmla="*/ 4866640 w 9881126"/>
                <a:gd name="connsiteY7" fmla="*/ 1618884 h 4849764"/>
                <a:gd name="connsiteX8" fmla="*/ 4917440 w 9881126"/>
                <a:gd name="connsiteY8" fmla="*/ 2533284 h 4849764"/>
                <a:gd name="connsiteX9" fmla="*/ 5598160 w 9881126"/>
                <a:gd name="connsiteY9" fmla="*/ 2741564 h 4849764"/>
                <a:gd name="connsiteX10" fmla="*/ 6532880 w 9881126"/>
                <a:gd name="connsiteY10" fmla="*/ 2147204 h 4849764"/>
                <a:gd name="connsiteX11" fmla="*/ 7724140 w 9881126"/>
                <a:gd name="connsiteY11" fmla="*/ 2238644 h 4849764"/>
                <a:gd name="connsiteX12" fmla="*/ 8854440 w 9881126"/>
                <a:gd name="connsiteY12" fmla="*/ 1240424 h 4849764"/>
                <a:gd name="connsiteX13" fmla="*/ 9784080 w 9881126"/>
                <a:gd name="connsiteY13" fmla="*/ 1750964 h 4849764"/>
                <a:gd name="connsiteX14" fmla="*/ 9743440 w 9881126"/>
                <a:gd name="connsiteY14" fmla="*/ 2528204 h 4849764"/>
                <a:gd name="connsiteX15" fmla="*/ 9050020 w 9881126"/>
                <a:gd name="connsiteY15" fmla="*/ 2967624 h 4849764"/>
                <a:gd name="connsiteX16" fmla="*/ 7965440 w 9881126"/>
                <a:gd name="connsiteY16" fmla="*/ 3295284 h 4849764"/>
                <a:gd name="connsiteX17" fmla="*/ 8097520 w 9881126"/>
                <a:gd name="connsiteY17" fmla="*/ 4849764 h 4849764"/>
                <a:gd name="connsiteX18" fmla="*/ 8097520 w 9881126"/>
                <a:gd name="connsiteY18" fmla="*/ 4849764 h 4849764"/>
                <a:gd name="connsiteX0" fmla="*/ 0 w 9881126"/>
                <a:gd name="connsiteY0" fmla="*/ 3723403 h 4851163"/>
                <a:gd name="connsiteX1" fmla="*/ 2397760 w 9881126"/>
                <a:gd name="connsiteY1" fmla="*/ 3182383 h 4851163"/>
                <a:gd name="connsiteX2" fmla="*/ 2522220 w 9881126"/>
                <a:gd name="connsiteY2" fmla="*/ 937023 h 4851163"/>
                <a:gd name="connsiteX3" fmla="*/ 4226560 w 9881126"/>
                <a:gd name="connsiteY3" fmla="*/ 858283 h 4851163"/>
                <a:gd name="connsiteX4" fmla="*/ 5527040 w 9881126"/>
                <a:gd name="connsiteY4" fmla="*/ 7383 h 4851163"/>
                <a:gd name="connsiteX5" fmla="*/ 6028690 w 9881126"/>
                <a:gd name="connsiteY5" fmla="*/ 487443 h 4851163"/>
                <a:gd name="connsiteX6" fmla="*/ 5892800 w 9881126"/>
                <a:gd name="connsiteY6" fmla="*/ 1183403 h 4851163"/>
                <a:gd name="connsiteX7" fmla="*/ 4866640 w 9881126"/>
                <a:gd name="connsiteY7" fmla="*/ 1620283 h 4851163"/>
                <a:gd name="connsiteX8" fmla="*/ 4917440 w 9881126"/>
                <a:gd name="connsiteY8" fmla="*/ 2534683 h 4851163"/>
                <a:gd name="connsiteX9" fmla="*/ 5598160 w 9881126"/>
                <a:gd name="connsiteY9" fmla="*/ 2742963 h 4851163"/>
                <a:gd name="connsiteX10" fmla="*/ 6532880 w 9881126"/>
                <a:gd name="connsiteY10" fmla="*/ 2148603 h 4851163"/>
                <a:gd name="connsiteX11" fmla="*/ 7724140 w 9881126"/>
                <a:gd name="connsiteY11" fmla="*/ 2240043 h 4851163"/>
                <a:gd name="connsiteX12" fmla="*/ 8854440 w 9881126"/>
                <a:gd name="connsiteY12" fmla="*/ 1241823 h 4851163"/>
                <a:gd name="connsiteX13" fmla="*/ 9784080 w 9881126"/>
                <a:gd name="connsiteY13" fmla="*/ 1752363 h 4851163"/>
                <a:gd name="connsiteX14" fmla="*/ 9743440 w 9881126"/>
                <a:gd name="connsiteY14" fmla="*/ 2529603 h 4851163"/>
                <a:gd name="connsiteX15" fmla="*/ 9050020 w 9881126"/>
                <a:gd name="connsiteY15" fmla="*/ 2969023 h 4851163"/>
                <a:gd name="connsiteX16" fmla="*/ 7965440 w 9881126"/>
                <a:gd name="connsiteY16" fmla="*/ 3296683 h 4851163"/>
                <a:gd name="connsiteX17" fmla="*/ 8097520 w 9881126"/>
                <a:gd name="connsiteY17" fmla="*/ 4851163 h 4851163"/>
                <a:gd name="connsiteX18" fmla="*/ 8097520 w 9881126"/>
                <a:gd name="connsiteY18" fmla="*/ 4851163 h 4851163"/>
                <a:gd name="connsiteX0" fmla="*/ 0 w 9881126"/>
                <a:gd name="connsiteY0" fmla="*/ 3725187 h 4852947"/>
                <a:gd name="connsiteX1" fmla="*/ 2397760 w 9881126"/>
                <a:gd name="connsiteY1" fmla="*/ 3184167 h 4852947"/>
                <a:gd name="connsiteX2" fmla="*/ 2522220 w 9881126"/>
                <a:gd name="connsiteY2" fmla="*/ 938807 h 4852947"/>
                <a:gd name="connsiteX3" fmla="*/ 4226560 w 9881126"/>
                <a:gd name="connsiteY3" fmla="*/ 860067 h 4852947"/>
                <a:gd name="connsiteX4" fmla="*/ 5380355 w 9881126"/>
                <a:gd name="connsiteY4" fmla="*/ 7262 h 4852947"/>
                <a:gd name="connsiteX5" fmla="*/ 6028690 w 9881126"/>
                <a:gd name="connsiteY5" fmla="*/ 489227 h 4852947"/>
                <a:gd name="connsiteX6" fmla="*/ 5892800 w 9881126"/>
                <a:gd name="connsiteY6" fmla="*/ 1185187 h 4852947"/>
                <a:gd name="connsiteX7" fmla="*/ 4866640 w 9881126"/>
                <a:gd name="connsiteY7" fmla="*/ 1622067 h 4852947"/>
                <a:gd name="connsiteX8" fmla="*/ 4917440 w 9881126"/>
                <a:gd name="connsiteY8" fmla="*/ 2536467 h 4852947"/>
                <a:gd name="connsiteX9" fmla="*/ 5598160 w 9881126"/>
                <a:gd name="connsiteY9" fmla="*/ 2744747 h 4852947"/>
                <a:gd name="connsiteX10" fmla="*/ 6532880 w 9881126"/>
                <a:gd name="connsiteY10" fmla="*/ 2150387 h 4852947"/>
                <a:gd name="connsiteX11" fmla="*/ 7724140 w 9881126"/>
                <a:gd name="connsiteY11" fmla="*/ 2241827 h 4852947"/>
                <a:gd name="connsiteX12" fmla="*/ 8854440 w 9881126"/>
                <a:gd name="connsiteY12" fmla="*/ 1243607 h 4852947"/>
                <a:gd name="connsiteX13" fmla="*/ 9784080 w 9881126"/>
                <a:gd name="connsiteY13" fmla="*/ 1754147 h 4852947"/>
                <a:gd name="connsiteX14" fmla="*/ 9743440 w 9881126"/>
                <a:gd name="connsiteY14" fmla="*/ 2531387 h 4852947"/>
                <a:gd name="connsiteX15" fmla="*/ 9050020 w 9881126"/>
                <a:gd name="connsiteY15" fmla="*/ 2970807 h 4852947"/>
                <a:gd name="connsiteX16" fmla="*/ 7965440 w 9881126"/>
                <a:gd name="connsiteY16" fmla="*/ 3298467 h 4852947"/>
                <a:gd name="connsiteX17" fmla="*/ 8097520 w 9881126"/>
                <a:gd name="connsiteY17" fmla="*/ 4852947 h 4852947"/>
                <a:gd name="connsiteX18" fmla="*/ 8097520 w 9881126"/>
                <a:gd name="connsiteY18" fmla="*/ 4852947 h 4852947"/>
                <a:gd name="connsiteX0" fmla="*/ 0 w 9881126"/>
                <a:gd name="connsiteY0" fmla="*/ 3727365 h 4855125"/>
                <a:gd name="connsiteX1" fmla="*/ 2397760 w 9881126"/>
                <a:gd name="connsiteY1" fmla="*/ 3186345 h 4855125"/>
                <a:gd name="connsiteX2" fmla="*/ 2522220 w 9881126"/>
                <a:gd name="connsiteY2" fmla="*/ 940985 h 4855125"/>
                <a:gd name="connsiteX3" fmla="*/ 4226560 w 9881126"/>
                <a:gd name="connsiteY3" fmla="*/ 862245 h 4855125"/>
                <a:gd name="connsiteX4" fmla="*/ 5380355 w 9881126"/>
                <a:gd name="connsiteY4" fmla="*/ 9440 h 4855125"/>
                <a:gd name="connsiteX5" fmla="*/ 6028690 w 9881126"/>
                <a:gd name="connsiteY5" fmla="*/ 491405 h 4855125"/>
                <a:gd name="connsiteX6" fmla="*/ 5892800 w 9881126"/>
                <a:gd name="connsiteY6" fmla="*/ 1187365 h 4855125"/>
                <a:gd name="connsiteX7" fmla="*/ 4866640 w 9881126"/>
                <a:gd name="connsiteY7" fmla="*/ 1624245 h 4855125"/>
                <a:gd name="connsiteX8" fmla="*/ 4917440 w 9881126"/>
                <a:gd name="connsiteY8" fmla="*/ 2538645 h 4855125"/>
                <a:gd name="connsiteX9" fmla="*/ 5598160 w 9881126"/>
                <a:gd name="connsiteY9" fmla="*/ 2746925 h 4855125"/>
                <a:gd name="connsiteX10" fmla="*/ 6532880 w 9881126"/>
                <a:gd name="connsiteY10" fmla="*/ 2152565 h 4855125"/>
                <a:gd name="connsiteX11" fmla="*/ 7724140 w 9881126"/>
                <a:gd name="connsiteY11" fmla="*/ 2244005 h 4855125"/>
                <a:gd name="connsiteX12" fmla="*/ 8854440 w 9881126"/>
                <a:gd name="connsiteY12" fmla="*/ 1245785 h 4855125"/>
                <a:gd name="connsiteX13" fmla="*/ 9784080 w 9881126"/>
                <a:gd name="connsiteY13" fmla="*/ 1756325 h 4855125"/>
                <a:gd name="connsiteX14" fmla="*/ 9743440 w 9881126"/>
                <a:gd name="connsiteY14" fmla="*/ 2533565 h 4855125"/>
                <a:gd name="connsiteX15" fmla="*/ 9050020 w 9881126"/>
                <a:gd name="connsiteY15" fmla="*/ 2972985 h 4855125"/>
                <a:gd name="connsiteX16" fmla="*/ 7965440 w 9881126"/>
                <a:gd name="connsiteY16" fmla="*/ 3300645 h 4855125"/>
                <a:gd name="connsiteX17" fmla="*/ 8097520 w 9881126"/>
                <a:gd name="connsiteY17" fmla="*/ 4855125 h 4855125"/>
                <a:gd name="connsiteX18" fmla="*/ 8097520 w 9881126"/>
                <a:gd name="connsiteY18" fmla="*/ 4855125 h 4855125"/>
                <a:gd name="connsiteX0" fmla="*/ 0 w 9881126"/>
                <a:gd name="connsiteY0" fmla="*/ 3729685 h 4857445"/>
                <a:gd name="connsiteX1" fmla="*/ 2397760 w 9881126"/>
                <a:gd name="connsiteY1" fmla="*/ 3188665 h 4857445"/>
                <a:gd name="connsiteX2" fmla="*/ 2522220 w 9881126"/>
                <a:gd name="connsiteY2" fmla="*/ 943305 h 4857445"/>
                <a:gd name="connsiteX3" fmla="*/ 4226560 w 9881126"/>
                <a:gd name="connsiteY3" fmla="*/ 864565 h 4857445"/>
                <a:gd name="connsiteX4" fmla="*/ 5380355 w 9881126"/>
                <a:gd name="connsiteY4" fmla="*/ 11760 h 4857445"/>
                <a:gd name="connsiteX5" fmla="*/ 6028690 w 9881126"/>
                <a:gd name="connsiteY5" fmla="*/ 493725 h 4857445"/>
                <a:gd name="connsiteX6" fmla="*/ 5892800 w 9881126"/>
                <a:gd name="connsiteY6" fmla="*/ 1189685 h 4857445"/>
                <a:gd name="connsiteX7" fmla="*/ 4866640 w 9881126"/>
                <a:gd name="connsiteY7" fmla="*/ 1626565 h 4857445"/>
                <a:gd name="connsiteX8" fmla="*/ 4917440 w 9881126"/>
                <a:gd name="connsiteY8" fmla="*/ 2540965 h 4857445"/>
                <a:gd name="connsiteX9" fmla="*/ 5598160 w 9881126"/>
                <a:gd name="connsiteY9" fmla="*/ 2749245 h 4857445"/>
                <a:gd name="connsiteX10" fmla="*/ 6532880 w 9881126"/>
                <a:gd name="connsiteY10" fmla="*/ 2154885 h 4857445"/>
                <a:gd name="connsiteX11" fmla="*/ 7724140 w 9881126"/>
                <a:gd name="connsiteY11" fmla="*/ 2246325 h 4857445"/>
                <a:gd name="connsiteX12" fmla="*/ 8854440 w 9881126"/>
                <a:gd name="connsiteY12" fmla="*/ 1248105 h 4857445"/>
                <a:gd name="connsiteX13" fmla="*/ 9784080 w 9881126"/>
                <a:gd name="connsiteY13" fmla="*/ 1758645 h 4857445"/>
                <a:gd name="connsiteX14" fmla="*/ 9743440 w 9881126"/>
                <a:gd name="connsiteY14" fmla="*/ 2535885 h 4857445"/>
                <a:gd name="connsiteX15" fmla="*/ 9050020 w 9881126"/>
                <a:gd name="connsiteY15" fmla="*/ 2975305 h 4857445"/>
                <a:gd name="connsiteX16" fmla="*/ 7965440 w 9881126"/>
                <a:gd name="connsiteY16" fmla="*/ 3302965 h 4857445"/>
                <a:gd name="connsiteX17" fmla="*/ 8097520 w 9881126"/>
                <a:gd name="connsiteY17" fmla="*/ 4857445 h 4857445"/>
                <a:gd name="connsiteX18" fmla="*/ 8097520 w 9881126"/>
                <a:gd name="connsiteY18" fmla="*/ 4857445 h 4857445"/>
                <a:gd name="connsiteX0" fmla="*/ 0 w 9881126"/>
                <a:gd name="connsiteY0" fmla="*/ 3729685 h 4857445"/>
                <a:gd name="connsiteX1" fmla="*/ 2397760 w 9881126"/>
                <a:gd name="connsiteY1" fmla="*/ 3188665 h 4857445"/>
                <a:gd name="connsiteX2" fmla="*/ 2522220 w 9881126"/>
                <a:gd name="connsiteY2" fmla="*/ 943305 h 4857445"/>
                <a:gd name="connsiteX3" fmla="*/ 4226560 w 9881126"/>
                <a:gd name="connsiteY3" fmla="*/ 864565 h 4857445"/>
                <a:gd name="connsiteX4" fmla="*/ 5380355 w 9881126"/>
                <a:gd name="connsiteY4" fmla="*/ 11760 h 4857445"/>
                <a:gd name="connsiteX5" fmla="*/ 6028690 w 9881126"/>
                <a:gd name="connsiteY5" fmla="*/ 493725 h 4857445"/>
                <a:gd name="connsiteX6" fmla="*/ 5892800 w 9881126"/>
                <a:gd name="connsiteY6" fmla="*/ 1189685 h 4857445"/>
                <a:gd name="connsiteX7" fmla="*/ 4866640 w 9881126"/>
                <a:gd name="connsiteY7" fmla="*/ 1626565 h 4857445"/>
                <a:gd name="connsiteX8" fmla="*/ 4917440 w 9881126"/>
                <a:gd name="connsiteY8" fmla="*/ 2540965 h 4857445"/>
                <a:gd name="connsiteX9" fmla="*/ 5598160 w 9881126"/>
                <a:gd name="connsiteY9" fmla="*/ 2749245 h 4857445"/>
                <a:gd name="connsiteX10" fmla="*/ 6532880 w 9881126"/>
                <a:gd name="connsiteY10" fmla="*/ 2154885 h 4857445"/>
                <a:gd name="connsiteX11" fmla="*/ 7724140 w 9881126"/>
                <a:gd name="connsiteY11" fmla="*/ 2246325 h 4857445"/>
                <a:gd name="connsiteX12" fmla="*/ 8854440 w 9881126"/>
                <a:gd name="connsiteY12" fmla="*/ 1248105 h 4857445"/>
                <a:gd name="connsiteX13" fmla="*/ 9784080 w 9881126"/>
                <a:gd name="connsiteY13" fmla="*/ 1758645 h 4857445"/>
                <a:gd name="connsiteX14" fmla="*/ 9743440 w 9881126"/>
                <a:gd name="connsiteY14" fmla="*/ 2535885 h 4857445"/>
                <a:gd name="connsiteX15" fmla="*/ 9050020 w 9881126"/>
                <a:gd name="connsiteY15" fmla="*/ 2975305 h 4857445"/>
                <a:gd name="connsiteX16" fmla="*/ 7965440 w 9881126"/>
                <a:gd name="connsiteY16" fmla="*/ 3302965 h 4857445"/>
                <a:gd name="connsiteX17" fmla="*/ 8097520 w 9881126"/>
                <a:gd name="connsiteY17" fmla="*/ 4857445 h 4857445"/>
                <a:gd name="connsiteX18" fmla="*/ 8097520 w 9881126"/>
                <a:gd name="connsiteY18" fmla="*/ 4857445 h 4857445"/>
                <a:gd name="connsiteX0" fmla="*/ 0 w 9881126"/>
                <a:gd name="connsiteY0" fmla="*/ 3731390 h 4859150"/>
                <a:gd name="connsiteX1" fmla="*/ 2397760 w 9881126"/>
                <a:gd name="connsiteY1" fmla="*/ 3190370 h 4859150"/>
                <a:gd name="connsiteX2" fmla="*/ 2522220 w 9881126"/>
                <a:gd name="connsiteY2" fmla="*/ 945010 h 4859150"/>
                <a:gd name="connsiteX3" fmla="*/ 4226560 w 9881126"/>
                <a:gd name="connsiteY3" fmla="*/ 866270 h 4859150"/>
                <a:gd name="connsiteX4" fmla="*/ 5380355 w 9881126"/>
                <a:gd name="connsiteY4" fmla="*/ 13465 h 4859150"/>
                <a:gd name="connsiteX5" fmla="*/ 6028690 w 9881126"/>
                <a:gd name="connsiteY5" fmla="*/ 495430 h 4859150"/>
                <a:gd name="connsiteX6" fmla="*/ 5892800 w 9881126"/>
                <a:gd name="connsiteY6" fmla="*/ 1191390 h 4859150"/>
                <a:gd name="connsiteX7" fmla="*/ 4866640 w 9881126"/>
                <a:gd name="connsiteY7" fmla="*/ 1628270 h 4859150"/>
                <a:gd name="connsiteX8" fmla="*/ 4917440 w 9881126"/>
                <a:gd name="connsiteY8" fmla="*/ 2542670 h 4859150"/>
                <a:gd name="connsiteX9" fmla="*/ 5598160 w 9881126"/>
                <a:gd name="connsiteY9" fmla="*/ 2750950 h 4859150"/>
                <a:gd name="connsiteX10" fmla="*/ 6532880 w 9881126"/>
                <a:gd name="connsiteY10" fmla="*/ 2156590 h 4859150"/>
                <a:gd name="connsiteX11" fmla="*/ 7724140 w 9881126"/>
                <a:gd name="connsiteY11" fmla="*/ 2248030 h 4859150"/>
                <a:gd name="connsiteX12" fmla="*/ 8854440 w 9881126"/>
                <a:gd name="connsiteY12" fmla="*/ 1249810 h 4859150"/>
                <a:gd name="connsiteX13" fmla="*/ 9784080 w 9881126"/>
                <a:gd name="connsiteY13" fmla="*/ 1760350 h 4859150"/>
                <a:gd name="connsiteX14" fmla="*/ 9743440 w 9881126"/>
                <a:gd name="connsiteY14" fmla="*/ 2537590 h 4859150"/>
                <a:gd name="connsiteX15" fmla="*/ 9050020 w 9881126"/>
                <a:gd name="connsiteY15" fmla="*/ 2977010 h 4859150"/>
                <a:gd name="connsiteX16" fmla="*/ 7965440 w 9881126"/>
                <a:gd name="connsiteY16" fmla="*/ 3304670 h 4859150"/>
                <a:gd name="connsiteX17" fmla="*/ 8097520 w 9881126"/>
                <a:gd name="connsiteY17" fmla="*/ 4859150 h 4859150"/>
                <a:gd name="connsiteX18" fmla="*/ 8097520 w 9881126"/>
                <a:gd name="connsiteY18" fmla="*/ 4859150 h 4859150"/>
                <a:gd name="connsiteX0" fmla="*/ 0 w 9881126"/>
                <a:gd name="connsiteY0" fmla="*/ 3730314 h 4858074"/>
                <a:gd name="connsiteX1" fmla="*/ 2397760 w 9881126"/>
                <a:gd name="connsiteY1" fmla="*/ 3189294 h 4858074"/>
                <a:gd name="connsiteX2" fmla="*/ 2522220 w 9881126"/>
                <a:gd name="connsiteY2" fmla="*/ 943934 h 4858074"/>
                <a:gd name="connsiteX3" fmla="*/ 4226560 w 9881126"/>
                <a:gd name="connsiteY3" fmla="*/ 865194 h 4858074"/>
                <a:gd name="connsiteX4" fmla="*/ 5380355 w 9881126"/>
                <a:gd name="connsiteY4" fmla="*/ 12389 h 4858074"/>
                <a:gd name="connsiteX5" fmla="*/ 6084570 w 9881126"/>
                <a:gd name="connsiteY5" fmla="*/ 504514 h 4858074"/>
                <a:gd name="connsiteX6" fmla="*/ 5892800 w 9881126"/>
                <a:gd name="connsiteY6" fmla="*/ 1190314 h 4858074"/>
                <a:gd name="connsiteX7" fmla="*/ 4866640 w 9881126"/>
                <a:gd name="connsiteY7" fmla="*/ 1627194 h 4858074"/>
                <a:gd name="connsiteX8" fmla="*/ 4917440 w 9881126"/>
                <a:gd name="connsiteY8" fmla="*/ 2541594 h 4858074"/>
                <a:gd name="connsiteX9" fmla="*/ 5598160 w 9881126"/>
                <a:gd name="connsiteY9" fmla="*/ 2749874 h 4858074"/>
                <a:gd name="connsiteX10" fmla="*/ 6532880 w 9881126"/>
                <a:gd name="connsiteY10" fmla="*/ 2155514 h 4858074"/>
                <a:gd name="connsiteX11" fmla="*/ 7724140 w 9881126"/>
                <a:gd name="connsiteY11" fmla="*/ 2246954 h 4858074"/>
                <a:gd name="connsiteX12" fmla="*/ 8854440 w 9881126"/>
                <a:gd name="connsiteY12" fmla="*/ 1248734 h 4858074"/>
                <a:gd name="connsiteX13" fmla="*/ 9784080 w 9881126"/>
                <a:gd name="connsiteY13" fmla="*/ 1759274 h 4858074"/>
                <a:gd name="connsiteX14" fmla="*/ 9743440 w 9881126"/>
                <a:gd name="connsiteY14" fmla="*/ 2536514 h 4858074"/>
                <a:gd name="connsiteX15" fmla="*/ 9050020 w 9881126"/>
                <a:gd name="connsiteY15" fmla="*/ 2975934 h 4858074"/>
                <a:gd name="connsiteX16" fmla="*/ 7965440 w 9881126"/>
                <a:gd name="connsiteY16" fmla="*/ 3303594 h 4858074"/>
                <a:gd name="connsiteX17" fmla="*/ 8097520 w 9881126"/>
                <a:gd name="connsiteY17" fmla="*/ 4858074 h 4858074"/>
                <a:gd name="connsiteX18" fmla="*/ 8097520 w 9881126"/>
                <a:gd name="connsiteY18" fmla="*/ 4858074 h 4858074"/>
                <a:gd name="connsiteX0" fmla="*/ 0 w 9881126"/>
                <a:gd name="connsiteY0" fmla="*/ 3729531 h 4857291"/>
                <a:gd name="connsiteX1" fmla="*/ 2397760 w 9881126"/>
                <a:gd name="connsiteY1" fmla="*/ 3188511 h 4857291"/>
                <a:gd name="connsiteX2" fmla="*/ 2522220 w 9881126"/>
                <a:gd name="connsiteY2" fmla="*/ 943151 h 4857291"/>
                <a:gd name="connsiteX3" fmla="*/ 4226560 w 9881126"/>
                <a:gd name="connsiteY3" fmla="*/ 864411 h 4857291"/>
                <a:gd name="connsiteX4" fmla="*/ 5380355 w 9881126"/>
                <a:gd name="connsiteY4" fmla="*/ 11606 h 4857291"/>
                <a:gd name="connsiteX5" fmla="*/ 6084570 w 9881126"/>
                <a:gd name="connsiteY5" fmla="*/ 503731 h 4857291"/>
                <a:gd name="connsiteX6" fmla="*/ 5892800 w 9881126"/>
                <a:gd name="connsiteY6" fmla="*/ 1189531 h 4857291"/>
                <a:gd name="connsiteX7" fmla="*/ 4866640 w 9881126"/>
                <a:gd name="connsiteY7" fmla="*/ 1626411 h 4857291"/>
                <a:gd name="connsiteX8" fmla="*/ 4917440 w 9881126"/>
                <a:gd name="connsiteY8" fmla="*/ 2540811 h 4857291"/>
                <a:gd name="connsiteX9" fmla="*/ 5598160 w 9881126"/>
                <a:gd name="connsiteY9" fmla="*/ 2749091 h 4857291"/>
                <a:gd name="connsiteX10" fmla="*/ 6532880 w 9881126"/>
                <a:gd name="connsiteY10" fmla="*/ 2154731 h 4857291"/>
                <a:gd name="connsiteX11" fmla="*/ 7724140 w 9881126"/>
                <a:gd name="connsiteY11" fmla="*/ 2246171 h 4857291"/>
                <a:gd name="connsiteX12" fmla="*/ 8854440 w 9881126"/>
                <a:gd name="connsiteY12" fmla="*/ 1247951 h 4857291"/>
                <a:gd name="connsiteX13" fmla="*/ 9784080 w 9881126"/>
                <a:gd name="connsiteY13" fmla="*/ 1758491 h 4857291"/>
                <a:gd name="connsiteX14" fmla="*/ 9743440 w 9881126"/>
                <a:gd name="connsiteY14" fmla="*/ 2535731 h 4857291"/>
                <a:gd name="connsiteX15" fmla="*/ 9050020 w 9881126"/>
                <a:gd name="connsiteY15" fmla="*/ 2975151 h 4857291"/>
                <a:gd name="connsiteX16" fmla="*/ 7965440 w 9881126"/>
                <a:gd name="connsiteY16" fmla="*/ 3302811 h 4857291"/>
                <a:gd name="connsiteX17" fmla="*/ 8097520 w 9881126"/>
                <a:gd name="connsiteY17" fmla="*/ 4857291 h 4857291"/>
                <a:gd name="connsiteX18" fmla="*/ 8097520 w 9881126"/>
                <a:gd name="connsiteY18" fmla="*/ 4857291 h 485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81126" h="4857291">
                  <a:moveTo>
                    <a:pt x="0" y="3729531"/>
                  </a:moveTo>
                  <a:cubicBezTo>
                    <a:pt x="1023620" y="3703284"/>
                    <a:pt x="1863090" y="3645288"/>
                    <a:pt x="2397760" y="3188511"/>
                  </a:cubicBezTo>
                  <a:cubicBezTo>
                    <a:pt x="2932430" y="2731734"/>
                    <a:pt x="1981200" y="1521001"/>
                    <a:pt x="2522220" y="943151"/>
                  </a:cubicBezTo>
                  <a:cubicBezTo>
                    <a:pt x="3063240" y="365301"/>
                    <a:pt x="3750204" y="1019668"/>
                    <a:pt x="4226560" y="864411"/>
                  </a:cubicBezTo>
                  <a:cubicBezTo>
                    <a:pt x="4702916" y="709154"/>
                    <a:pt x="5070687" y="71719"/>
                    <a:pt x="5380355" y="11606"/>
                  </a:cubicBezTo>
                  <a:cubicBezTo>
                    <a:pt x="5690023" y="-48507"/>
                    <a:pt x="5975192" y="126299"/>
                    <a:pt x="6084570" y="503731"/>
                  </a:cubicBezTo>
                  <a:cubicBezTo>
                    <a:pt x="6193948" y="881163"/>
                    <a:pt x="6095788" y="1002418"/>
                    <a:pt x="5892800" y="1189531"/>
                  </a:cubicBezTo>
                  <a:cubicBezTo>
                    <a:pt x="5689812" y="1376644"/>
                    <a:pt x="5029200" y="1401198"/>
                    <a:pt x="4866640" y="1626411"/>
                  </a:cubicBezTo>
                  <a:cubicBezTo>
                    <a:pt x="4704080" y="1851624"/>
                    <a:pt x="4665980" y="2300358"/>
                    <a:pt x="4917440" y="2540811"/>
                  </a:cubicBezTo>
                  <a:cubicBezTo>
                    <a:pt x="5168900" y="2781264"/>
                    <a:pt x="5328920" y="2813438"/>
                    <a:pt x="5598160" y="2749091"/>
                  </a:cubicBezTo>
                  <a:cubicBezTo>
                    <a:pt x="5867400" y="2684744"/>
                    <a:pt x="6178550" y="2238551"/>
                    <a:pt x="6532880" y="2154731"/>
                  </a:cubicBezTo>
                  <a:cubicBezTo>
                    <a:pt x="6887210" y="2070911"/>
                    <a:pt x="7337213" y="2397301"/>
                    <a:pt x="7724140" y="2246171"/>
                  </a:cubicBezTo>
                  <a:cubicBezTo>
                    <a:pt x="8111067" y="2095041"/>
                    <a:pt x="8511117" y="1329231"/>
                    <a:pt x="8854440" y="1247951"/>
                  </a:cubicBezTo>
                  <a:cubicBezTo>
                    <a:pt x="9197763" y="1166671"/>
                    <a:pt x="9605433" y="1330501"/>
                    <a:pt x="9784080" y="1758491"/>
                  </a:cubicBezTo>
                  <a:cubicBezTo>
                    <a:pt x="9962727" y="2186481"/>
                    <a:pt x="9861973" y="2329144"/>
                    <a:pt x="9743440" y="2535731"/>
                  </a:cubicBezTo>
                  <a:cubicBezTo>
                    <a:pt x="9624907" y="2742318"/>
                    <a:pt x="9422553" y="2858734"/>
                    <a:pt x="9050020" y="2975151"/>
                  </a:cubicBezTo>
                  <a:cubicBezTo>
                    <a:pt x="8677487" y="3091568"/>
                    <a:pt x="8337550" y="2966261"/>
                    <a:pt x="7965440" y="3302811"/>
                  </a:cubicBezTo>
                  <a:cubicBezTo>
                    <a:pt x="7593330" y="3639361"/>
                    <a:pt x="8097520" y="4857291"/>
                    <a:pt x="8097520" y="4857291"/>
                  </a:cubicBezTo>
                  <a:lnTo>
                    <a:pt x="8097520" y="4857291"/>
                  </a:lnTo>
                </a:path>
              </a:pathLst>
            </a:custGeom>
            <a:noFill/>
            <a:ln w="406400" cap="rnd">
              <a:solidFill>
                <a:schemeClr val="tx1">
                  <a:lumMod val="95000"/>
                  <a:lumOff val="5000"/>
                </a:schemeClr>
              </a:solidFill>
              <a:round/>
            </a:ln>
            <a:effectLst>
              <a:outerShdw blurRad="127000" dist="38100" sx="101000" sy="101000" algn="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Freeform: Shape 10">
              <a:extLst>
                <a:ext uri="{FF2B5EF4-FFF2-40B4-BE49-F238E27FC236}">
                  <a16:creationId xmlns:a16="http://schemas.microsoft.com/office/drawing/2014/main" id="{15C97E13-1954-448F-B4AD-B851AE8915E0}"/>
                </a:ext>
              </a:extLst>
            </p:cNvPr>
            <p:cNvSpPr/>
            <p:nvPr/>
          </p:nvSpPr>
          <p:spPr>
            <a:xfrm>
              <a:off x="-100013" y="1055321"/>
              <a:ext cx="11674844" cy="5739034"/>
            </a:xfrm>
            <a:custGeom>
              <a:avLst/>
              <a:gdLst>
                <a:gd name="connsiteX0" fmla="*/ 0 w 9785916"/>
                <a:gd name="connsiteY0" fmla="*/ 3660459 h 4788219"/>
                <a:gd name="connsiteX1" fmla="*/ 2489200 w 9785916"/>
                <a:gd name="connsiteY1" fmla="*/ 3142299 h 4788219"/>
                <a:gd name="connsiteX2" fmla="*/ 2651760 w 9785916"/>
                <a:gd name="connsiteY2" fmla="*/ 866459 h 4788219"/>
                <a:gd name="connsiteX3" fmla="*/ 4226560 w 9785916"/>
                <a:gd name="connsiteY3" fmla="*/ 795339 h 4788219"/>
                <a:gd name="connsiteX4" fmla="*/ 5466080 w 9785916"/>
                <a:gd name="connsiteY4" fmla="*/ 2859 h 4788219"/>
                <a:gd name="connsiteX5" fmla="*/ 6085840 w 9785916"/>
                <a:gd name="connsiteY5" fmla="*/ 551499 h 4788219"/>
                <a:gd name="connsiteX6" fmla="*/ 5892800 w 9785916"/>
                <a:gd name="connsiteY6" fmla="*/ 1120459 h 4788219"/>
                <a:gd name="connsiteX7" fmla="*/ 4866640 w 9785916"/>
                <a:gd name="connsiteY7" fmla="*/ 1557339 h 4788219"/>
                <a:gd name="connsiteX8" fmla="*/ 4917440 w 9785916"/>
                <a:gd name="connsiteY8" fmla="*/ 2471739 h 4788219"/>
                <a:gd name="connsiteX9" fmla="*/ 6532880 w 9785916"/>
                <a:gd name="connsiteY9" fmla="*/ 2085659 h 4788219"/>
                <a:gd name="connsiteX10" fmla="*/ 7731760 w 9785916"/>
                <a:gd name="connsiteY10" fmla="*/ 2207579 h 4788219"/>
                <a:gd name="connsiteX11" fmla="*/ 8869680 w 9785916"/>
                <a:gd name="connsiteY11" fmla="*/ 1140779 h 4788219"/>
                <a:gd name="connsiteX12" fmla="*/ 9784080 w 9785916"/>
                <a:gd name="connsiteY12" fmla="*/ 1689419 h 4788219"/>
                <a:gd name="connsiteX13" fmla="*/ 9072880 w 9785916"/>
                <a:gd name="connsiteY13" fmla="*/ 2928939 h 4788219"/>
                <a:gd name="connsiteX14" fmla="*/ 7965440 w 9785916"/>
                <a:gd name="connsiteY14" fmla="*/ 3233739 h 4788219"/>
                <a:gd name="connsiteX15" fmla="*/ 8097520 w 9785916"/>
                <a:gd name="connsiteY15" fmla="*/ 4788219 h 4788219"/>
                <a:gd name="connsiteX16" fmla="*/ 8097520 w 9785916"/>
                <a:gd name="connsiteY16" fmla="*/ 4788219 h 4788219"/>
                <a:gd name="connsiteX0" fmla="*/ 0 w 9785916"/>
                <a:gd name="connsiteY0" fmla="*/ 3660459 h 4788219"/>
                <a:gd name="connsiteX1" fmla="*/ 2489200 w 9785916"/>
                <a:gd name="connsiteY1" fmla="*/ 3142299 h 4788219"/>
                <a:gd name="connsiteX2" fmla="*/ 2651760 w 9785916"/>
                <a:gd name="connsiteY2" fmla="*/ 866459 h 4788219"/>
                <a:gd name="connsiteX3" fmla="*/ 4226560 w 9785916"/>
                <a:gd name="connsiteY3" fmla="*/ 795339 h 4788219"/>
                <a:gd name="connsiteX4" fmla="*/ 5466080 w 9785916"/>
                <a:gd name="connsiteY4" fmla="*/ 2859 h 4788219"/>
                <a:gd name="connsiteX5" fmla="*/ 6085840 w 9785916"/>
                <a:gd name="connsiteY5" fmla="*/ 551499 h 4788219"/>
                <a:gd name="connsiteX6" fmla="*/ 5892800 w 9785916"/>
                <a:gd name="connsiteY6" fmla="*/ 1120459 h 4788219"/>
                <a:gd name="connsiteX7" fmla="*/ 4866640 w 9785916"/>
                <a:gd name="connsiteY7" fmla="*/ 1557339 h 4788219"/>
                <a:gd name="connsiteX8" fmla="*/ 4917440 w 9785916"/>
                <a:gd name="connsiteY8" fmla="*/ 2471739 h 4788219"/>
                <a:gd name="connsiteX9" fmla="*/ 6532880 w 9785916"/>
                <a:gd name="connsiteY9" fmla="*/ 2085659 h 4788219"/>
                <a:gd name="connsiteX10" fmla="*/ 7731760 w 9785916"/>
                <a:gd name="connsiteY10" fmla="*/ 2207579 h 4788219"/>
                <a:gd name="connsiteX11" fmla="*/ 8869680 w 9785916"/>
                <a:gd name="connsiteY11" fmla="*/ 1140779 h 4788219"/>
                <a:gd name="connsiteX12" fmla="*/ 9784080 w 9785916"/>
                <a:gd name="connsiteY12" fmla="*/ 1689419 h 4788219"/>
                <a:gd name="connsiteX13" fmla="*/ 9072880 w 9785916"/>
                <a:gd name="connsiteY13" fmla="*/ 2928939 h 4788219"/>
                <a:gd name="connsiteX14" fmla="*/ 7965440 w 9785916"/>
                <a:gd name="connsiteY14" fmla="*/ 3233739 h 4788219"/>
                <a:gd name="connsiteX15" fmla="*/ 8097520 w 9785916"/>
                <a:gd name="connsiteY15" fmla="*/ 4788219 h 4788219"/>
                <a:gd name="connsiteX16" fmla="*/ 8097520 w 9785916"/>
                <a:gd name="connsiteY16" fmla="*/ 4788219 h 4788219"/>
                <a:gd name="connsiteX0" fmla="*/ 0 w 9785916"/>
                <a:gd name="connsiteY0" fmla="*/ 3660459 h 4788219"/>
                <a:gd name="connsiteX1" fmla="*/ 2489200 w 9785916"/>
                <a:gd name="connsiteY1" fmla="*/ 3142299 h 4788219"/>
                <a:gd name="connsiteX2" fmla="*/ 2522220 w 9785916"/>
                <a:gd name="connsiteY2" fmla="*/ 874079 h 4788219"/>
                <a:gd name="connsiteX3" fmla="*/ 4226560 w 9785916"/>
                <a:gd name="connsiteY3" fmla="*/ 795339 h 4788219"/>
                <a:gd name="connsiteX4" fmla="*/ 5466080 w 9785916"/>
                <a:gd name="connsiteY4" fmla="*/ 2859 h 4788219"/>
                <a:gd name="connsiteX5" fmla="*/ 6085840 w 9785916"/>
                <a:gd name="connsiteY5" fmla="*/ 551499 h 4788219"/>
                <a:gd name="connsiteX6" fmla="*/ 5892800 w 9785916"/>
                <a:gd name="connsiteY6" fmla="*/ 1120459 h 4788219"/>
                <a:gd name="connsiteX7" fmla="*/ 4866640 w 9785916"/>
                <a:gd name="connsiteY7" fmla="*/ 1557339 h 4788219"/>
                <a:gd name="connsiteX8" fmla="*/ 4917440 w 9785916"/>
                <a:gd name="connsiteY8" fmla="*/ 2471739 h 4788219"/>
                <a:gd name="connsiteX9" fmla="*/ 6532880 w 9785916"/>
                <a:gd name="connsiteY9" fmla="*/ 2085659 h 4788219"/>
                <a:gd name="connsiteX10" fmla="*/ 7731760 w 9785916"/>
                <a:gd name="connsiteY10" fmla="*/ 2207579 h 4788219"/>
                <a:gd name="connsiteX11" fmla="*/ 8869680 w 9785916"/>
                <a:gd name="connsiteY11" fmla="*/ 1140779 h 4788219"/>
                <a:gd name="connsiteX12" fmla="*/ 9784080 w 9785916"/>
                <a:gd name="connsiteY12" fmla="*/ 1689419 h 4788219"/>
                <a:gd name="connsiteX13" fmla="*/ 9072880 w 9785916"/>
                <a:gd name="connsiteY13" fmla="*/ 2928939 h 4788219"/>
                <a:gd name="connsiteX14" fmla="*/ 7965440 w 9785916"/>
                <a:gd name="connsiteY14" fmla="*/ 3233739 h 4788219"/>
                <a:gd name="connsiteX15" fmla="*/ 8097520 w 9785916"/>
                <a:gd name="connsiteY15" fmla="*/ 4788219 h 4788219"/>
                <a:gd name="connsiteX16" fmla="*/ 8097520 w 9785916"/>
                <a:gd name="connsiteY16" fmla="*/ 4788219 h 4788219"/>
                <a:gd name="connsiteX0" fmla="*/ 0 w 9785916"/>
                <a:gd name="connsiteY0" fmla="*/ 3661027 h 4788787"/>
                <a:gd name="connsiteX1" fmla="*/ 2489200 w 9785916"/>
                <a:gd name="connsiteY1" fmla="*/ 3142867 h 4788787"/>
                <a:gd name="connsiteX2" fmla="*/ 2522220 w 9785916"/>
                <a:gd name="connsiteY2" fmla="*/ 874647 h 4788787"/>
                <a:gd name="connsiteX3" fmla="*/ 4226560 w 9785916"/>
                <a:gd name="connsiteY3" fmla="*/ 795907 h 4788787"/>
                <a:gd name="connsiteX4" fmla="*/ 5466080 w 9785916"/>
                <a:gd name="connsiteY4" fmla="*/ 3427 h 4788787"/>
                <a:gd name="connsiteX5" fmla="*/ 6085840 w 9785916"/>
                <a:gd name="connsiteY5" fmla="*/ 552067 h 4788787"/>
                <a:gd name="connsiteX6" fmla="*/ 5892800 w 9785916"/>
                <a:gd name="connsiteY6" fmla="*/ 1121027 h 4788787"/>
                <a:gd name="connsiteX7" fmla="*/ 4866640 w 9785916"/>
                <a:gd name="connsiteY7" fmla="*/ 1557907 h 4788787"/>
                <a:gd name="connsiteX8" fmla="*/ 4917440 w 9785916"/>
                <a:gd name="connsiteY8" fmla="*/ 2472307 h 4788787"/>
                <a:gd name="connsiteX9" fmla="*/ 6532880 w 9785916"/>
                <a:gd name="connsiteY9" fmla="*/ 2086227 h 4788787"/>
                <a:gd name="connsiteX10" fmla="*/ 7731760 w 9785916"/>
                <a:gd name="connsiteY10" fmla="*/ 2208147 h 4788787"/>
                <a:gd name="connsiteX11" fmla="*/ 8869680 w 9785916"/>
                <a:gd name="connsiteY11" fmla="*/ 1141347 h 4788787"/>
                <a:gd name="connsiteX12" fmla="*/ 9784080 w 9785916"/>
                <a:gd name="connsiteY12" fmla="*/ 1689987 h 4788787"/>
                <a:gd name="connsiteX13" fmla="*/ 9072880 w 9785916"/>
                <a:gd name="connsiteY13" fmla="*/ 2929507 h 4788787"/>
                <a:gd name="connsiteX14" fmla="*/ 7965440 w 9785916"/>
                <a:gd name="connsiteY14" fmla="*/ 3234307 h 4788787"/>
                <a:gd name="connsiteX15" fmla="*/ 8097520 w 9785916"/>
                <a:gd name="connsiteY15" fmla="*/ 4788787 h 4788787"/>
                <a:gd name="connsiteX16" fmla="*/ 8097520 w 9785916"/>
                <a:gd name="connsiteY16" fmla="*/ 4788787 h 4788787"/>
                <a:gd name="connsiteX0" fmla="*/ 0 w 9785916"/>
                <a:gd name="connsiteY0" fmla="*/ 3661027 h 4788787"/>
                <a:gd name="connsiteX1" fmla="*/ 2397760 w 9785916"/>
                <a:gd name="connsiteY1" fmla="*/ 3120007 h 4788787"/>
                <a:gd name="connsiteX2" fmla="*/ 2522220 w 9785916"/>
                <a:gd name="connsiteY2" fmla="*/ 874647 h 4788787"/>
                <a:gd name="connsiteX3" fmla="*/ 4226560 w 9785916"/>
                <a:gd name="connsiteY3" fmla="*/ 795907 h 4788787"/>
                <a:gd name="connsiteX4" fmla="*/ 5466080 w 9785916"/>
                <a:gd name="connsiteY4" fmla="*/ 3427 h 4788787"/>
                <a:gd name="connsiteX5" fmla="*/ 6085840 w 9785916"/>
                <a:gd name="connsiteY5" fmla="*/ 552067 h 4788787"/>
                <a:gd name="connsiteX6" fmla="*/ 5892800 w 9785916"/>
                <a:gd name="connsiteY6" fmla="*/ 1121027 h 4788787"/>
                <a:gd name="connsiteX7" fmla="*/ 4866640 w 9785916"/>
                <a:gd name="connsiteY7" fmla="*/ 1557907 h 4788787"/>
                <a:gd name="connsiteX8" fmla="*/ 4917440 w 9785916"/>
                <a:gd name="connsiteY8" fmla="*/ 2472307 h 4788787"/>
                <a:gd name="connsiteX9" fmla="*/ 6532880 w 9785916"/>
                <a:gd name="connsiteY9" fmla="*/ 2086227 h 4788787"/>
                <a:gd name="connsiteX10" fmla="*/ 7731760 w 9785916"/>
                <a:gd name="connsiteY10" fmla="*/ 2208147 h 4788787"/>
                <a:gd name="connsiteX11" fmla="*/ 8869680 w 9785916"/>
                <a:gd name="connsiteY11" fmla="*/ 1141347 h 4788787"/>
                <a:gd name="connsiteX12" fmla="*/ 9784080 w 9785916"/>
                <a:gd name="connsiteY12" fmla="*/ 1689987 h 4788787"/>
                <a:gd name="connsiteX13" fmla="*/ 9072880 w 9785916"/>
                <a:gd name="connsiteY13" fmla="*/ 2929507 h 4788787"/>
                <a:gd name="connsiteX14" fmla="*/ 7965440 w 9785916"/>
                <a:gd name="connsiteY14" fmla="*/ 3234307 h 4788787"/>
                <a:gd name="connsiteX15" fmla="*/ 8097520 w 9785916"/>
                <a:gd name="connsiteY15" fmla="*/ 4788787 h 4788787"/>
                <a:gd name="connsiteX16" fmla="*/ 8097520 w 9785916"/>
                <a:gd name="connsiteY16" fmla="*/ 4788787 h 4788787"/>
                <a:gd name="connsiteX0" fmla="*/ 0 w 9785916"/>
                <a:gd name="connsiteY0" fmla="*/ 3661027 h 4788787"/>
                <a:gd name="connsiteX1" fmla="*/ 2397760 w 9785916"/>
                <a:gd name="connsiteY1" fmla="*/ 3120007 h 4788787"/>
                <a:gd name="connsiteX2" fmla="*/ 2522220 w 9785916"/>
                <a:gd name="connsiteY2" fmla="*/ 874647 h 4788787"/>
                <a:gd name="connsiteX3" fmla="*/ 4226560 w 9785916"/>
                <a:gd name="connsiteY3" fmla="*/ 795907 h 4788787"/>
                <a:gd name="connsiteX4" fmla="*/ 5466080 w 9785916"/>
                <a:gd name="connsiteY4" fmla="*/ 3427 h 4788787"/>
                <a:gd name="connsiteX5" fmla="*/ 6085840 w 9785916"/>
                <a:gd name="connsiteY5" fmla="*/ 552067 h 4788787"/>
                <a:gd name="connsiteX6" fmla="*/ 5892800 w 9785916"/>
                <a:gd name="connsiteY6" fmla="*/ 1121027 h 4788787"/>
                <a:gd name="connsiteX7" fmla="*/ 4866640 w 9785916"/>
                <a:gd name="connsiteY7" fmla="*/ 1557907 h 4788787"/>
                <a:gd name="connsiteX8" fmla="*/ 4917440 w 9785916"/>
                <a:gd name="connsiteY8" fmla="*/ 2472307 h 4788787"/>
                <a:gd name="connsiteX9" fmla="*/ 6532880 w 9785916"/>
                <a:gd name="connsiteY9" fmla="*/ 2086227 h 4788787"/>
                <a:gd name="connsiteX10" fmla="*/ 7731760 w 9785916"/>
                <a:gd name="connsiteY10" fmla="*/ 2208147 h 4788787"/>
                <a:gd name="connsiteX11" fmla="*/ 8869680 w 9785916"/>
                <a:gd name="connsiteY11" fmla="*/ 1141347 h 4788787"/>
                <a:gd name="connsiteX12" fmla="*/ 9784080 w 9785916"/>
                <a:gd name="connsiteY12" fmla="*/ 1689987 h 4788787"/>
                <a:gd name="connsiteX13" fmla="*/ 9072880 w 9785916"/>
                <a:gd name="connsiteY13" fmla="*/ 2929507 h 4788787"/>
                <a:gd name="connsiteX14" fmla="*/ 7965440 w 9785916"/>
                <a:gd name="connsiteY14" fmla="*/ 3234307 h 4788787"/>
                <a:gd name="connsiteX15" fmla="*/ 8097520 w 9785916"/>
                <a:gd name="connsiteY15" fmla="*/ 4788787 h 4788787"/>
                <a:gd name="connsiteX16" fmla="*/ 8097520 w 9785916"/>
                <a:gd name="connsiteY16" fmla="*/ 4788787 h 4788787"/>
                <a:gd name="connsiteX0" fmla="*/ 0 w 9785916"/>
                <a:gd name="connsiteY0" fmla="*/ 3661027 h 4788787"/>
                <a:gd name="connsiteX1" fmla="*/ 2397760 w 9785916"/>
                <a:gd name="connsiteY1" fmla="*/ 3120007 h 4788787"/>
                <a:gd name="connsiteX2" fmla="*/ 2522220 w 9785916"/>
                <a:gd name="connsiteY2" fmla="*/ 874647 h 4788787"/>
                <a:gd name="connsiteX3" fmla="*/ 4226560 w 9785916"/>
                <a:gd name="connsiteY3" fmla="*/ 795907 h 4788787"/>
                <a:gd name="connsiteX4" fmla="*/ 5466080 w 9785916"/>
                <a:gd name="connsiteY4" fmla="*/ 3427 h 4788787"/>
                <a:gd name="connsiteX5" fmla="*/ 6085840 w 9785916"/>
                <a:gd name="connsiteY5" fmla="*/ 552067 h 4788787"/>
                <a:gd name="connsiteX6" fmla="*/ 5892800 w 9785916"/>
                <a:gd name="connsiteY6" fmla="*/ 1121027 h 4788787"/>
                <a:gd name="connsiteX7" fmla="*/ 4866640 w 9785916"/>
                <a:gd name="connsiteY7" fmla="*/ 1557907 h 4788787"/>
                <a:gd name="connsiteX8" fmla="*/ 4917440 w 9785916"/>
                <a:gd name="connsiteY8" fmla="*/ 2472307 h 4788787"/>
                <a:gd name="connsiteX9" fmla="*/ 6532880 w 9785916"/>
                <a:gd name="connsiteY9" fmla="*/ 2086227 h 4788787"/>
                <a:gd name="connsiteX10" fmla="*/ 7731760 w 9785916"/>
                <a:gd name="connsiteY10" fmla="*/ 2208147 h 4788787"/>
                <a:gd name="connsiteX11" fmla="*/ 8869680 w 9785916"/>
                <a:gd name="connsiteY11" fmla="*/ 1141347 h 4788787"/>
                <a:gd name="connsiteX12" fmla="*/ 9784080 w 9785916"/>
                <a:gd name="connsiteY12" fmla="*/ 1689987 h 4788787"/>
                <a:gd name="connsiteX13" fmla="*/ 9072880 w 9785916"/>
                <a:gd name="connsiteY13" fmla="*/ 2929507 h 4788787"/>
                <a:gd name="connsiteX14" fmla="*/ 7965440 w 9785916"/>
                <a:gd name="connsiteY14" fmla="*/ 3234307 h 4788787"/>
                <a:gd name="connsiteX15" fmla="*/ 8097520 w 9785916"/>
                <a:gd name="connsiteY15" fmla="*/ 4788787 h 4788787"/>
                <a:gd name="connsiteX16" fmla="*/ 8097520 w 9785916"/>
                <a:gd name="connsiteY16" fmla="*/ 4788787 h 4788787"/>
                <a:gd name="connsiteX0" fmla="*/ 0 w 9785916"/>
                <a:gd name="connsiteY0" fmla="*/ 3698988 h 4826748"/>
                <a:gd name="connsiteX1" fmla="*/ 2397760 w 9785916"/>
                <a:gd name="connsiteY1" fmla="*/ 3157968 h 4826748"/>
                <a:gd name="connsiteX2" fmla="*/ 2522220 w 9785916"/>
                <a:gd name="connsiteY2" fmla="*/ 912608 h 4826748"/>
                <a:gd name="connsiteX3" fmla="*/ 4226560 w 9785916"/>
                <a:gd name="connsiteY3" fmla="*/ 833868 h 4826748"/>
                <a:gd name="connsiteX4" fmla="*/ 5481320 w 9785916"/>
                <a:gd name="connsiteY4" fmla="*/ 3288 h 4826748"/>
                <a:gd name="connsiteX5" fmla="*/ 6085840 w 9785916"/>
                <a:gd name="connsiteY5" fmla="*/ 590028 h 4826748"/>
                <a:gd name="connsiteX6" fmla="*/ 5892800 w 9785916"/>
                <a:gd name="connsiteY6" fmla="*/ 1158988 h 4826748"/>
                <a:gd name="connsiteX7" fmla="*/ 4866640 w 9785916"/>
                <a:gd name="connsiteY7" fmla="*/ 1595868 h 4826748"/>
                <a:gd name="connsiteX8" fmla="*/ 4917440 w 9785916"/>
                <a:gd name="connsiteY8" fmla="*/ 2510268 h 4826748"/>
                <a:gd name="connsiteX9" fmla="*/ 6532880 w 9785916"/>
                <a:gd name="connsiteY9" fmla="*/ 2124188 h 4826748"/>
                <a:gd name="connsiteX10" fmla="*/ 7731760 w 9785916"/>
                <a:gd name="connsiteY10" fmla="*/ 2246108 h 4826748"/>
                <a:gd name="connsiteX11" fmla="*/ 8869680 w 9785916"/>
                <a:gd name="connsiteY11" fmla="*/ 1179308 h 4826748"/>
                <a:gd name="connsiteX12" fmla="*/ 9784080 w 9785916"/>
                <a:gd name="connsiteY12" fmla="*/ 1727948 h 4826748"/>
                <a:gd name="connsiteX13" fmla="*/ 9072880 w 9785916"/>
                <a:gd name="connsiteY13" fmla="*/ 2967468 h 4826748"/>
                <a:gd name="connsiteX14" fmla="*/ 7965440 w 9785916"/>
                <a:gd name="connsiteY14" fmla="*/ 3272268 h 4826748"/>
                <a:gd name="connsiteX15" fmla="*/ 8097520 w 9785916"/>
                <a:gd name="connsiteY15" fmla="*/ 4826748 h 4826748"/>
                <a:gd name="connsiteX16" fmla="*/ 8097520 w 9785916"/>
                <a:gd name="connsiteY16" fmla="*/ 4826748 h 4826748"/>
                <a:gd name="connsiteX0" fmla="*/ 0 w 9785916"/>
                <a:gd name="connsiteY0" fmla="*/ 3698988 h 4826748"/>
                <a:gd name="connsiteX1" fmla="*/ 2397760 w 9785916"/>
                <a:gd name="connsiteY1" fmla="*/ 3157968 h 4826748"/>
                <a:gd name="connsiteX2" fmla="*/ 2522220 w 9785916"/>
                <a:gd name="connsiteY2" fmla="*/ 912608 h 4826748"/>
                <a:gd name="connsiteX3" fmla="*/ 4226560 w 9785916"/>
                <a:gd name="connsiteY3" fmla="*/ 833868 h 4826748"/>
                <a:gd name="connsiteX4" fmla="*/ 5481320 w 9785916"/>
                <a:gd name="connsiteY4" fmla="*/ 3288 h 4826748"/>
                <a:gd name="connsiteX5" fmla="*/ 6085840 w 9785916"/>
                <a:gd name="connsiteY5" fmla="*/ 590028 h 4826748"/>
                <a:gd name="connsiteX6" fmla="*/ 5892800 w 9785916"/>
                <a:gd name="connsiteY6" fmla="*/ 1158988 h 4826748"/>
                <a:gd name="connsiteX7" fmla="*/ 4866640 w 9785916"/>
                <a:gd name="connsiteY7" fmla="*/ 1595868 h 4826748"/>
                <a:gd name="connsiteX8" fmla="*/ 4917440 w 9785916"/>
                <a:gd name="connsiteY8" fmla="*/ 2510268 h 4826748"/>
                <a:gd name="connsiteX9" fmla="*/ 5582920 w 9785916"/>
                <a:gd name="connsiteY9" fmla="*/ 2383268 h 4826748"/>
                <a:gd name="connsiteX10" fmla="*/ 6532880 w 9785916"/>
                <a:gd name="connsiteY10" fmla="*/ 2124188 h 4826748"/>
                <a:gd name="connsiteX11" fmla="*/ 7731760 w 9785916"/>
                <a:gd name="connsiteY11" fmla="*/ 2246108 h 4826748"/>
                <a:gd name="connsiteX12" fmla="*/ 8869680 w 9785916"/>
                <a:gd name="connsiteY12" fmla="*/ 1179308 h 4826748"/>
                <a:gd name="connsiteX13" fmla="*/ 9784080 w 9785916"/>
                <a:gd name="connsiteY13" fmla="*/ 1727948 h 4826748"/>
                <a:gd name="connsiteX14" fmla="*/ 9072880 w 9785916"/>
                <a:gd name="connsiteY14" fmla="*/ 2967468 h 4826748"/>
                <a:gd name="connsiteX15" fmla="*/ 7965440 w 9785916"/>
                <a:gd name="connsiteY15" fmla="*/ 3272268 h 4826748"/>
                <a:gd name="connsiteX16" fmla="*/ 8097520 w 9785916"/>
                <a:gd name="connsiteY16" fmla="*/ 4826748 h 4826748"/>
                <a:gd name="connsiteX17" fmla="*/ 8097520 w 9785916"/>
                <a:gd name="connsiteY17" fmla="*/ 4826748 h 4826748"/>
                <a:gd name="connsiteX0" fmla="*/ 0 w 9785916"/>
                <a:gd name="connsiteY0" fmla="*/ 3698988 h 4826748"/>
                <a:gd name="connsiteX1" fmla="*/ 2397760 w 9785916"/>
                <a:gd name="connsiteY1" fmla="*/ 3157968 h 4826748"/>
                <a:gd name="connsiteX2" fmla="*/ 2522220 w 9785916"/>
                <a:gd name="connsiteY2" fmla="*/ 912608 h 4826748"/>
                <a:gd name="connsiteX3" fmla="*/ 4226560 w 9785916"/>
                <a:gd name="connsiteY3" fmla="*/ 833868 h 4826748"/>
                <a:gd name="connsiteX4" fmla="*/ 5481320 w 9785916"/>
                <a:gd name="connsiteY4" fmla="*/ 3288 h 4826748"/>
                <a:gd name="connsiteX5" fmla="*/ 6085840 w 9785916"/>
                <a:gd name="connsiteY5" fmla="*/ 590028 h 4826748"/>
                <a:gd name="connsiteX6" fmla="*/ 5892800 w 9785916"/>
                <a:gd name="connsiteY6" fmla="*/ 1158988 h 4826748"/>
                <a:gd name="connsiteX7" fmla="*/ 4866640 w 9785916"/>
                <a:gd name="connsiteY7" fmla="*/ 1595868 h 4826748"/>
                <a:gd name="connsiteX8" fmla="*/ 4917440 w 9785916"/>
                <a:gd name="connsiteY8" fmla="*/ 2510268 h 4826748"/>
                <a:gd name="connsiteX9" fmla="*/ 5598160 w 9785916"/>
                <a:gd name="connsiteY9" fmla="*/ 2718548 h 4826748"/>
                <a:gd name="connsiteX10" fmla="*/ 6532880 w 9785916"/>
                <a:gd name="connsiteY10" fmla="*/ 2124188 h 4826748"/>
                <a:gd name="connsiteX11" fmla="*/ 7731760 w 9785916"/>
                <a:gd name="connsiteY11" fmla="*/ 2246108 h 4826748"/>
                <a:gd name="connsiteX12" fmla="*/ 8869680 w 9785916"/>
                <a:gd name="connsiteY12" fmla="*/ 1179308 h 4826748"/>
                <a:gd name="connsiteX13" fmla="*/ 9784080 w 9785916"/>
                <a:gd name="connsiteY13" fmla="*/ 1727948 h 4826748"/>
                <a:gd name="connsiteX14" fmla="*/ 9072880 w 9785916"/>
                <a:gd name="connsiteY14" fmla="*/ 2967468 h 4826748"/>
                <a:gd name="connsiteX15" fmla="*/ 7965440 w 9785916"/>
                <a:gd name="connsiteY15" fmla="*/ 3272268 h 4826748"/>
                <a:gd name="connsiteX16" fmla="*/ 8097520 w 9785916"/>
                <a:gd name="connsiteY16" fmla="*/ 4826748 h 4826748"/>
                <a:gd name="connsiteX17" fmla="*/ 8097520 w 9785916"/>
                <a:gd name="connsiteY17" fmla="*/ 4826748 h 4826748"/>
                <a:gd name="connsiteX0" fmla="*/ 0 w 9785916"/>
                <a:gd name="connsiteY0" fmla="*/ 3698988 h 4826748"/>
                <a:gd name="connsiteX1" fmla="*/ 2397760 w 9785916"/>
                <a:gd name="connsiteY1" fmla="*/ 3157968 h 4826748"/>
                <a:gd name="connsiteX2" fmla="*/ 2522220 w 9785916"/>
                <a:gd name="connsiteY2" fmla="*/ 912608 h 4826748"/>
                <a:gd name="connsiteX3" fmla="*/ 4226560 w 9785916"/>
                <a:gd name="connsiteY3" fmla="*/ 833868 h 4826748"/>
                <a:gd name="connsiteX4" fmla="*/ 5481320 w 9785916"/>
                <a:gd name="connsiteY4" fmla="*/ 3288 h 4826748"/>
                <a:gd name="connsiteX5" fmla="*/ 6085840 w 9785916"/>
                <a:gd name="connsiteY5" fmla="*/ 590028 h 4826748"/>
                <a:gd name="connsiteX6" fmla="*/ 5892800 w 9785916"/>
                <a:gd name="connsiteY6" fmla="*/ 1158988 h 4826748"/>
                <a:gd name="connsiteX7" fmla="*/ 4866640 w 9785916"/>
                <a:gd name="connsiteY7" fmla="*/ 1595868 h 4826748"/>
                <a:gd name="connsiteX8" fmla="*/ 4917440 w 9785916"/>
                <a:gd name="connsiteY8" fmla="*/ 2510268 h 4826748"/>
                <a:gd name="connsiteX9" fmla="*/ 5598160 w 9785916"/>
                <a:gd name="connsiteY9" fmla="*/ 2718548 h 4826748"/>
                <a:gd name="connsiteX10" fmla="*/ 6532880 w 9785916"/>
                <a:gd name="connsiteY10" fmla="*/ 2124188 h 4826748"/>
                <a:gd name="connsiteX11" fmla="*/ 7724140 w 9785916"/>
                <a:gd name="connsiteY11" fmla="*/ 2215628 h 4826748"/>
                <a:gd name="connsiteX12" fmla="*/ 8869680 w 9785916"/>
                <a:gd name="connsiteY12" fmla="*/ 1179308 h 4826748"/>
                <a:gd name="connsiteX13" fmla="*/ 9784080 w 9785916"/>
                <a:gd name="connsiteY13" fmla="*/ 1727948 h 4826748"/>
                <a:gd name="connsiteX14" fmla="*/ 9072880 w 9785916"/>
                <a:gd name="connsiteY14" fmla="*/ 2967468 h 4826748"/>
                <a:gd name="connsiteX15" fmla="*/ 7965440 w 9785916"/>
                <a:gd name="connsiteY15" fmla="*/ 3272268 h 4826748"/>
                <a:gd name="connsiteX16" fmla="*/ 8097520 w 9785916"/>
                <a:gd name="connsiteY16" fmla="*/ 4826748 h 4826748"/>
                <a:gd name="connsiteX17" fmla="*/ 8097520 w 9785916"/>
                <a:gd name="connsiteY17" fmla="*/ 4826748 h 4826748"/>
                <a:gd name="connsiteX0" fmla="*/ 0 w 9785916"/>
                <a:gd name="connsiteY0" fmla="*/ 3698988 h 4826748"/>
                <a:gd name="connsiteX1" fmla="*/ 2397760 w 9785916"/>
                <a:gd name="connsiteY1" fmla="*/ 3157968 h 4826748"/>
                <a:gd name="connsiteX2" fmla="*/ 2522220 w 9785916"/>
                <a:gd name="connsiteY2" fmla="*/ 912608 h 4826748"/>
                <a:gd name="connsiteX3" fmla="*/ 4226560 w 9785916"/>
                <a:gd name="connsiteY3" fmla="*/ 833868 h 4826748"/>
                <a:gd name="connsiteX4" fmla="*/ 5481320 w 9785916"/>
                <a:gd name="connsiteY4" fmla="*/ 3288 h 4826748"/>
                <a:gd name="connsiteX5" fmla="*/ 6085840 w 9785916"/>
                <a:gd name="connsiteY5" fmla="*/ 590028 h 4826748"/>
                <a:gd name="connsiteX6" fmla="*/ 5892800 w 9785916"/>
                <a:gd name="connsiteY6" fmla="*/ 1158988 h 4826748"/>
                <a:gd name="connsiteX7" fmla="*/ 4866640 w 9785916"/>
                <a:gd name="connsiteY7" fmla="*/ 1595868 h 4826748"/>
                <a:gd name="connsiteX8" fmla="*/ 4917440 w 9785916"/>
                <a:gd name="connsiteY8" fmla="*/ 2510268 h 4826748"/>
                <a:gd name="connsiteX9" fmla="*/ 5598160 w 9785916"/>
                <a:gd name="connsiteY9" fmla="*/ 2718548 h 4826748"/>
                <a:gd name="connsiteX10" fmla="*/ 6532880 w 9785916"/>
                <a:gd name="connsiteY10" fmla="*/ 2124188 h 4826748"/>
                <a:gd name="connsiteX11" fmla="*/ 7724140 w 9785916"/>
                <a:gd name="connsiteY11" fmla="*/ 2215628 h 4826748"/>
                <a:gd name="connsiteX12" fmla="*/ 8869680 w 9785916"/>
                <a:gd name="connsiteY12" fmla="*/ 1179308 h 4826748"/>
                <a:gd name="connsiteX13" fmla="*/ 9784080 w 9785916"/>
                <a:gd name="connsiteY13" fmla="*/ 1727948 h 4826748"/>
                <a:gd name="connsiteX14" fmla="*/ 9072880 w 9785916"/>
                <a:gd name="connsiteY14" fmla="*/ 2967468 h 4826748"/>
                <a:gd name="connsiteX15" fmla="*/ 7965440 w 9785916"/>
                <a:gd name="connsiteY15" fmla="*/ 3272268 h 4826748"/>
                <a:gd name="connsiteX16" fmla="*/ 8097520 w 9785916"/>
                <a:gd name="connsiteY16" fmla="*/ 4826748 h 4826748"/>
                <a:gd name="connsiteX17" fmla="*/ 8097520 w 9785916"/>
                <a:gd name="connsiteY17" fmla="*/ 4826748 h 4826748"/>
                <a:gd name="connsiteX0" fmla="*/ 0 w 9785916"/>
                <a:gd name="connsiteY0" fmla="*/ 3698988 h 4826748"/>
                <a:gd name="connsiteX1" fmla="*/ 2397760 w 9785916"/>
                <a:gd name="connsiteY1" fmla="*/ 3157968 h 4826748"/>
                <a:gd name="connsiteX2" fmla="*/ 2522220 w 9785916"/>
                <a:gd name="connsiteY2" fmla="*/ 912608 h 4826748"/>
                <a:gd name="connsiteX3" fmla="*/ 4226560 w 9785916"/>
                <a:gd name="connsiteY3" fmla="*/ 833868 h 4826748"/>
                <a:gd name="connsiteX4" fmla="*/ 5481320 w 9785916"/>
                <a:gd name="connsiteY4" fmla="*/ 3288 h 4826748"/>
                <a:gd name="connsiteX5" fmla="*/ 6085840 w 9785916"/>
                <a:gd name="connsiteY5" fmla="*/ 590028 h 4826748"/>
                <a:gd name="connsiteX6" fmla="*/ 5892800 w 9785916"/>
                <a:gd name="connsiteY6" fmla="*/ 1158988 h 4826748"/>
                <a:gd name="connsiteX7" fmla="*/ 4866640 w 9785916"/>
                <a:gd name="connsiteY7" fmla="*/ 1595868 h 4826748"/>
                <a:gd name="connsiteX8" fmla="*/ 4917440 w 9785916"/>
                <a:gd name="connsiteY8" fmla="*/ 2510268 h 4826748"/>
                <a:gd name="connsiteX9" fmla="*/ 5598160 w 9785916"/>
                <a:gd name="connsiteY9" fmla="*/ 2718548 h 4826748"/>
                <a:gd name="connsiteX10" fmla="*/ 6532880 w 9785916"/>
                <a:gd name="connsiteY10" fmla="*/ 2124188 h 4826748"/>
                <a:gd name="connsiteX11" fmla="*/ 7724140 w 9785916"/>
                <a:gd name="connsiteY11" fmla="*/ 2215628 h 4826748"/>
                <a:gd name="connsiteX12" fmla="*/ 8869680 w 9785916"/>
                <a:gd name="connsiteY12" fmla="*/ 1179308 h 4826748"/>
                <a:gd name="connsiteX13" fmla="*/ 9784080 w 9785916"/>
                <a:gd name="connsiteY13" fmla="*/ 1727948 h 4826748"/>
                <a:gd name="connsiteX14" fmla="*/ 9072880 w 9785916"/>
                <a:gd name="connsiteY14" fmla="*/ 2967468 h 4826748"/>
                <a:gd name="connsiteX15" fmla="*/ 7965440 w 9785916"/>
                <a:gd name="connsiteY15" fmla="*/ 3272268 h 4826748"/>
                <a:gd name="connsiteX16" fmla="*/ 8097520 w 9785916"/>
                <a:gd name="connsiteY16" fmla="*/ 4826748 h 4826748"/>
                <a:gd name="connsiteX17" fmla="*/ 8097520 w 9785916"/>
                <a:gd name="connsiteY17" fmla="*/ 4826748 h 4826748"/>
                <a:gd name="connsiteX0" fmla="*/ 0 w 9786182"/>
                <a:gd name="connsiteY0" fmla="*/ 3698988 h 4826748"/>
                <a:gd name="connsiteX1" fmla="*/ 2397760 w 9786182"/>
                <a:gd name="connsiteY1" fmla="*/ 3157968 h 4826748"/>
                <a:gd name="connsiteX2" fmla="*/ 2522220 w 9786182"/>
                <a:gd name="connsiteY2" fmla="*/ 912608 h 4826748"/>
                <a:gd name="connsiteX3" fmla="*/ 4226560 w 9786182"/>
                <a:gd name="connsiteY3" fmla="*/ 833868 h 4826748"/>
                <a:gd name="connsiteX4" fmla="*/ 5481320 w 9786182"/>
                <a:gd name="connsiteY4" fmla="*/ 3288 h 4826748"/>
                <a:gd name="connsiteX5" fmla="*/ 6085840 w 9786182"/>
                <a:gd name="connsiteY5" fmla="*/ 590028 h 4826748"/>
                <a:gd name="connsiteX6" fmla="*/ 5892800 w 9786182"/>
                <a:gd name="connsiteY6" fmla="*/ 1158988 h 4826748"/>
                <a:gd name="connsiteX7" fmla="*/ 4866640 w 9786182"/>
                <a:gd name="connsiteY7" fmla="*/ 1595868 h 4826748"/>
                <a:gd name="connsiteX8" fmla="*/ 4917440 w 9786182"/>
                <a:gd name="connsiteY8" fmla="*/ 2510268 h 4826748"/>
                <a:gd name="connsiteX9" fmla="*/ 5598160 w 9786182"/>
                <a:gd name="connsiteY9" fmla="*/ 2718548 h 4826748"/>
                <a:gd name="connsiteX10" fmla="*/ 6532880 w 9786182"/>
                <a:gd name="connsiteY10" fmla="*/ 2124188 h 4826748"/>
                <a:gd name="connsiteX11" fmla="*/ 7724140 w 9786182"/>
                <a:gd name="connsiteY11" fmla="*/ 2215628 h 4826748"/>
                <a:gd name="connsiteX12" fmla="*/ 8854440 w 9786182"/>
                <a:gd name="connsiteY12" fmla="*/ 1217408 h 4826748"/>
                <a:gd name="connsiteX13" fmla="*/ 9784080 w 9786182"/>
                <a:gd name="connsiteY13" fmla="*/ 1727948 h 4826748"/>
                <a:gd name="connsiteX14" fmla="*/ 9072880 w 9786182"/>
                <a:gd name="connsiteY14" fmla="*/ 2967468 h 4826748"/>
                <a:gd name="connsiteX15" fmla="*/ 7965440 w 9786182"/>
                <a:gd name="connsiteY15" fmla="*/ 3272268 h 4826748"/>
                <a:gd name="connsiteX16" fmla="*/ 8097520 w 9786182"/>
                <a:gd name="connsiteY16" fmla="*/ 4826748 h 4826748"/>
                <a:gd name="connsiteX17" fmla="*/ 8097520 w 9786182"/>
                <a:gd name="connsiteY17" fmla="*/ 4826748 h 4826748"/>
                <a:gd name="connsiteX0" fmla="*/ 0 w 9814961"/>
                <a:gd name="connsiteY0" fmla="*/ 3698988 h 4826748"/>
                <a:gd name="connsiteX1" fmla="*/ 2397760 w 9814961"/>
                <a:gd name="connsiteY1" fmla="*/ 3157968 h 4826748"/>
                <a:gd name="connsiteX2" fmla="*/ 2522220 w 9814961"/>
                <a:gd name="connsiteY2" fmla="*/ 912608 h 4826748"/>
                <a:gd name="connsiteX3" fmla="*/ 4226560 w 9814961"/>
                <a:gd name="connsiteY3" fmla="*/ 833868 h 4826748"/>
                <a:gd name="connsiteX4" fmla="*/ 5481320 w 9814961"/>
                <a:gd name="connsiteY4" fmla="*/ 3288 h 4826748"/>
                <a:gd name="connsiteX5" fmla="*/ 6085840 w 9814961"/>
                <a:gd name="connsiteY5" fmla="*/ 590028 h 4826748"/>
                <a:gd name="connsiteX6" fmla="*/ 5892800 w 9814961"/>
                <a:gd name="connsiteY6" fmla="*/ 1158988 h 4826748"/>
                <a:gd name="connsiteX7" fmla="*/ 4866640 w 9814961"/>
                <a:gd name="connsiteY7" fmla="*/ 1595868 h 4826748"/>
                <a:gd name="connsiteX8" fmla="*/ 4917440 w 9814961"/>
                <a:gd name="connsiteY8" fmla="*/ 2510268 h 4826748"/>
                <a:gd name="connsiteX9" fmla="*/ 5598160 w 9814961"/>
                <a:gd name="connsiteY9" fmla="*/ 2718548 h 4826748"/>
                <a:gd name="connsiteX10" fmla="*/ 6532880 w 9814961"/>
                <a:gd name="connsiteY10" fmla="*/ 2124188 h 4826748"/>
                <a:gd name="connsiteX11" fmla="*/ 7724140 w 9814961"/>
                <a:gd name="connsiteY11" fmla="*/ 2215628 h 4826748"/>
                <a:gd name="connsiteX12" fmla="*/ 8854440 w 9814961"/>
                <a:gd name="connsiteY12" fmla="*/ 1217408 h 4826748"/>
                <a:gd name="connsiteX13" fmla="*/ 9784080 w 9814961"/>
                <a:gd name="connsiteY13" fmla="*/ 1727948 h 4826748"/>
                <a:gd name="connsiteX14" fmla="*/ 9545320 w 9814961"/>
                <a:gd name="connsiteY14" fmla="*/ 2360408 h 4826748"/>
                <a:gd name="connsiteX15" fmla="*/ 9072880 w 9814961"/>
                <a:gd name="connsiteY15" fmla="*/ 2967468 h 4826748"/>
                <a:gd name="connsiteX16" fmla="*/ 7965440 w 9814961"/>
                <a:gd name="connsiteY16" fmla="*/ 3272268 h 4826748"/>
                <a:gd name="connsiteX17" fmla="*/ 8097520 w 9814961"/>
                <a:gd name="connsiteY17" fmla="*/ 4826748 h 4826748"/>
                <a:gd name="connsiteX18" fmla="*/ 8097520 w 9814961"/>
                <a:gd name="connsiteY18" fmla="*/ 4826748 h 4826748"/>
                <a:gd name="connsiteX0" fmla="*/ 0 w 9867922"/>
                <a:gd name="connsiteY0" fmla="*/ 3698988 h 4826748"/>
                <a:gd name="connsiteX1" fmla="*/ 2397760 w 9867922"/>
                <a:gd name="connsiteY1" fmla="*/ 3157968 h 4826748"/>
                <a:gd name="connsiteX2" fmla="*/ 2522220 w 9867922"/>
                <a:gd name="connsiteY2" fmla="*/ 912608 h 4826748"/>
                <a:gd name="connsiteX3" fmla="*/ 4226560 w 9867922"/>
                <a:gd name="connsiteY3" fmla="*/ 833868 h 4826748"/>
                <a:gd name="connsiteX4" fmla="*/ 5481320 w 9867922"/>
                <a:gd name="connsiteY4" fmla="*/ 3288 h 4826748"/>
                <a:gd name="connsiteX5" fmla="*/ 6085840 w 9867922"/>
                <a:gd name="connsiteY5" fmla="*/ 590028 h 4826748"/>
                <a:gd name="connsiteX6" fmla="*/ 5892800 w 9867922"/>
                <a:gd name="connsiteY6" fmla="*/ 1158988 h 4826748"/>
                <a:gd name="connsiteX7" fmla="*/ 4866640 w 9867922"/>
                <a:gd name="connsiteY7" fmla="*/ 1595868 h 4826748"/>
                <a:gd name="connsiteX8" fmla="*/ 4917440 w 9867922"/>
                <a:gd name="connsiteY8" fmla="*/ 2510268 h 4826748"/>
                <a:gd name="connsiteX9" fmla="*/ 5598160 w 9867922"/>
                <a:gd name="connsiteY9" fmla="*/ 2718548 h 4826748"/>
                <a:gd name="connsiteX10" fmla="*/ 6532880 w 9867922"/>
                <a:gd name="connsiteY10" fmla="*/ 2124188 h 4826748"/>
                <a:gd name="connsiteX11" fmla="*/ 7724140 w 9867922"/>
                <a:gd name="connsiteY11" fmla="*/ 2215628 h 4826748"/>
                <a:gd name="connsiteX12" fmla="*/ 8854440 w 9867922"/>
                <a:gd name="connsiteY12" fmla="*/ 1217408 h 4826748"/>
                <a:gd name="connsiteX13" fmla="*/ 9784080 w 9867922"/>
                <a:gd name="connsiteY13" fmla="*/ 1727948 h 4826748"/>
                <a:gd name="connsiteX14" fmla="*/ 9743440 w 9867922"/>
                <a:gd name="connsiteY14" fmla="*/ 2505188 h 4826748"/>
                <a:gd name="connsiteX15" fmla="*/ 9072880 w 9867922"/>
                <a:gd name="connsiteY15" fmla="*/ 2967468 h 4826748"/>
                <a:gd name="connsiteX16" fmla="*/ 7965440 w 9867922"/>
                <a:gd name="connsiteY16" fmla="*/ 3272268 h 4826748"/>
                <a:gd name="connsiteX17" fmla="*/ 8097520 w 9867922"/>
                <a:gd name="connsiteY17" fmla="*/ 4826748 h 4826748"/>
                <a:gd name="connsiteX18" fmla="*/ 8097520 w 9867922"/>
                <a:gd name="connsiteY18" fmla="*/ 4826748 h 4826748"/>
                <a:gd name="connsiteX0" fmla="*/ 0 w 9881126"/>
                <a:gd name="connsiteY0" fmla="*/ 3698988 h 4826748"/>
                <a:gd name="connsiteX1" fmla="*/ 2397760 w 9881126"/>
                <a:gd name="connsiteY1" fmla="*/ 3157968 h 4826748"/>
                <a:gd name="connsiteX2" fmla="*/ 2522220 w 9881126"/>
                <a:gd name="connsiteY2" fmla="*/ 912608 h 4826748"/>
                <a:gd name="connsiteX3" fmla="*/ 4226560 w 9881126"/>
                <a:gd name="connsiteY3" fmla="*/ 833868 h 4826748"/>
                <a:gd name="connsiteX4" fmla="*/ 5481320 w 9881126"/>
                <a:gd name="connsiteY4" fmla="*/ 3288 h 4826748"/>
                <a:gd name="connsiteX5" fmla="*/ 6085840 w 9881126"/>
                <a:gd name="connsiteY5" fmla="*/ 590028 h 4826748"/>
                <a:gd name="connsiteX6" fmla="*/ 5892800 w 9881126"/>
                <a:gd name="connsiteY6" fmla="*/ 1158988 h 4826748"/>
                <a:gd name="connsiteX7" fmla="*/ 4866640 w 9881126"/>
                <a:gd name="connsiteY7" fmla="*/ 1595868 h 4826748"/>
                <a:gd name="connsiteX8" fmla="*/ 4917440 w 9881126"/>
                <a:gd name="connsiteY8" fmla="*/ 2510268 h 4826748"/>
                <a:gd name="connsiteX9" fmla="*/ 5598160 w 9881126"/>
                <a:gd name="connsiteY9" fmla="*/ 2718548 h 4826748"/>
                <a:gd name="connsiteX10" fmla="*/ 6532880 w 9881126"/>
                <a:gd name="connsiteY10" fmla="*/ 2124188 h 4826748"/>
                <a:gd name="connsiteX11" fmla="*/ 7724140 w 9881126"/>
                <a:gd name="connsiteY11" fmla="*/ 2215628 h 4826748"/>
                <a:gd name="connsiteX12" fmla="*/ 8854440 w 9881126"/>
                <a:gd name="connsiteY12" fmla="*/ 1217408 h 4826748"/>
                <a:gd name="connsiteX13" fmla="*/ 9784080 w 9881126"/>
                <a:gd name="connsiteY13" fmla="*/ 1727948 h 4826748"/>
                <a:gd name="connsiteX14" fmla="*/ 9743440 w 9881126"/>
                <a:gd name="connsiteY14" fmla="*/ 2505188 h 4826748"/>
                <a:gd name="connsiteX15" fmla="*/ 9072880 w 9881126"/>
                <a:gd name="connsiteY15" fmla="*/ 2967468 h 4826748"/>
                <a:gd name="connsiteX16" fmla="*/ 7965440 w 9881126"/>
                <a:gd name="connsiteY16" fmla="*/ 3272268 h 4826748"/>
                <a:gd name="connsiteX17" fmla="*/ 8097520 w 9881126"/>
                <a:gd name="connsiteY17" fmla="*/ 4826748 h 4826748"/>
                <a:gd name="connsiteX18" fmla="*/ 8097520 w 9881126"/>
                <a:gd name="connsiteY18" fmla="*/ 4826748 h 4826748"/>
                <a:gd name="connsiteX0" fmla="*/ 0 w 9881126"/>
                <a:gd name="connsiteY0" fmla="*/ 3698988 h 4826748"/>
                <a:gd name="connsiteX1" fmla="*/ 2397760 w 9881126"/>
                <a:gd name="connsiteY1" fmla="*/ 3157968 h 4826748"/>
                <a:gd name="connsiteX2" fmla="*/ 2522220 w 9881126"/>
                <a:gd name="connsiteY2" fmla="*/ 912608 h 4826748"/>
                <a:gd name="connsiteX3" fmla="*/ 4226560 w 9881126"/>
                <a:gd name="connsiteY3" fmla="*/ 833868 h 4826748"/>
                <a:gd name="connsiteX4" fmla="*/ 5481320 w 9881126"/>
                <a:gd name="connsiteY4" fmla="*/ 3288 h 4826748"/>
                <a:gd name="connsiteX5" fmla="*/ 6085840 w 9881126"/>
                <a:gd name="connsiteY5" fmla="*/ 590028 h 4826748"/>
                <a:gd name="connsiteX6" fmla="*/ 5892800 w 9881126"/>
                <a:gd name="connsiteY6" fmla="*/ 1158988 h 4826748"/>
                <a:gd name="connsiteX7" fmla="*/ 4866640 w 9881126"/>
                <a:gd name="connsiteY7" fmla="*/ 1595868 h 4826748"/>
                <a:gd name="connsiteX8" fmla="*/ 4917440 w 9881126"/>
                <a:gd name="connsiteY8" fmla="*/ 2510268 h 4826748"/>
                <a:gd name="connsiteX9" fmla="*/ 5598160 w 9881126"/>
                <a:gd name="connsiteY9" fmla="*/ 2718548 h 4826748"/>
                <a:gd name="connsiteX10" fmla="*/ 6532880 w 9881126"/>
                <a:gd name="connsiteY10" fmla="*/ 2124188 h 4826748"/>
                <a:gd name="connsiteX11" fmla="*/ 7724140 w 9881126"/>
                <a:gd name="connsiteY11" fmla="*/ 2215628 h 4826748"/>
                <a:gd name="connsiteX12" fmla="*/ 8854440 w 9881126"/>
                <a:gd name="connsiteY12" fmla="*/ 1217408 h 4826748"/>
                <a:gd name="connsiteX13" fmla="*/ 9784080 w 9881126"/>
                <a:gd name="connsiteY13" fmla="*/ 1727948 h 4826748"/>
                <a:gd name="connsiteX14" fmla="*/ 9743440 w 9881126"/>
                <a:gd name="connsiteY14" fmla="*/ 2505188 h 4826748"/>
                <a:gd name="connsiteX15" fmla="*/ 9050020 w 9881126"/>
                <a:gd name="connsiteY15" fmla="*/ 2944608 h 4826748"/>
                <a:gd name="connsiteX16" fmla="*/ 7965440 w 9881126"/>
                <a:gd name="connsiteY16" fmla="*/ 3272268 h 4826748"/>
                <a:gd name="connsiteX17" fmla="*/ 8097520 w 9881126"/>
                <a:gd name="connsiteY17" fmla="*/ 4826748 h 4826748"/>
                <a:gd name="connsiteX18" fmla="*/ 8097520 w 9881126"/>
                <a:gd name="connsiteY18" fmla="*/ 4826748 h 4826748"/>
                <a:gd name="connsiteX0" fmla="*/ 0 w 9881126"/>
                <a:gd name="connsiteY0" fmla="*/ 3698988 h 4826748"/>
                <a:gd name="connsiteX1" fmla="*/ 2397760 w 9881126"/>
                <a:gd name="connsiteY1" fmla="*/ 3157968 h 4826748"/>
                <a:gd name="connsiteX2" fmla="*/ 2522220 w 9881126"/>
                <a:gd name="connsiteY2" fmla="*/ 912608 h 4826748"/>
                <a:gd name="connsiteX3" fmla="*/ 4226560 w 9881126"/>
                <a:gd name="connsiteY3" fmla="*/ 833868 h 4826748"/>
                <a:gd name="connsiteX4" fmla="*/ 5481320 w 9881126"/>
                <a:gd name="connsiteY4" fmla="*/ 3288 h 4826748"/>
                <a:gd name="connsiteX5" fmla="*/ 6085840 w 9881126"/>
                <a:gd name="connsiteY5" fmla="*/ 590028 h 4826748"/>
                <a:gd name="connsiteX6" fmla="*/ 5892800 w 9881126"/>
                <a:gd name="connsiteY6" fmla="*/ 1158988 h 4826748"/>
                <a:gd name="connsiteX7" fmla="*/ 4866640 w 9881126"/>
                <a:gd name="connsiteY7" fmla="*/ 1595868 h 4826748"/>
                <a:gd name="connsiteX8" fmla="*/ 4917440 w 9881126"/>
                <a:gd name="connsiteY8" fmla="*/ 2510268 h 4826748"/>
                <a:gd name="connsiteX9" fmla="*/ 5598160 w 9881126"/>
                <a:gd name="connsiteY9" fmla="*/ 2718548 h 4826748"/>
                <a:gd name="connsiteX10" fmla="*/ 6532880 w 9881126"/>
                <a:gd name="connsiteY10" fmla="*/ 2124188 h 4826748"/>
                <a:gd name="connsiteX11" fmla="*/ 7724140 w 9881126"/>
                <a:gd name="connsiteY11" fmla="*/ 2215628 h 4826748"/>
                <a:gd name="connsiteX12" fmla="*/ 8854440 w 9881126"/>
                <a:gd name="connsiteY12" fmla="*/ 1217408 h 4826748"/>
                <a:gd name="connsiteX13" fmla="*/ 9784080 w 9881126"/>
                <a:gd name="connsiteY13" fmla="*/ 1727948 h 4826748"/>
                <a:gd name="connsiteX14" fmla="*/ 9743440 w 9881126"/>
                <a:gd name="connsiteY14" fmla="*/ 2505188 h 4826748"/>
                <a:gd name="connsiteX15" fmla="*/ 9050020 w 9881126"/>
                <a:gd name="connsiteY15" fmla="*/ 2944608 h 4826748"/>
                <a:gd name="connsiteX16" fmla="*/ 7965440 w 9881126"/>
                <a:gd name="connsiteY16" fmla="*/ 3272268 h 4826748"/>
                <a:gd name="connsiteX17" fmla="*/ 8097520 w 9881126"/>
                <a:gd name="connsiteY17" fmla="*/ 4826748 h 4826748"/>
                <a:gd name="connsiteX18" fmla="*/ 8097520 w 9881126"/>
                <a:gd name="connsiteY18" fmla="*/ 4826748 h 4826748"/>
                <a:gd name="connsiteX0" fmla="*/ 0 w 9881126"/>
                <a:gd name="connsiteY0" fmla="*/ 3698988 h 4826748"/>
                <a:gd name="connsiteX1" fmla="*/ 2397760 w 9881126"/>
                <a:gd name="connsiteY1" fmla="*/ 3157968 h 4826748"/>
                <a:gd name="connsiteX2" fmla="*/ 2522220 w 9881126"/>
                <a:gd name="connsiteY2" fmla="*/ 912608 h 4826748"/>
                <a:gd name="connsiteX3" fmla="*/ 4226560 w 9881126"/>
                <a:gd name="connsiteY3" fmla="*/ 833868 h 4826748"/>
                <a:gd name="connsiteX4" fmla="*/ 5481320 w 9881126"/>
                <a:gd name="connsiteY4" fmla="*/ 3288 h 4826748"/>
                <a:gd name="connsiteX5" fmla="*/ 6085840 w 9881126"/>
                <a:gd name="connsiteY5" fmla="*/ 590028 h 4826748"/>
                <a:gd name="connsiteX6" fmla="*/ 5892800 w 9881126"/>
                <a:gd name="connsiteY6" fmla="*/ 1158988 h 4826748"/>
                <a:gd name="connsiteX7" fmla="*/ 4866640 w 9881126"/>
                <a:gd name="connsiteY7" fmla="*/ 1595868 h 4826748"/>
                <a:gd name="connsiteX8" fmla="*/ 4917440 w 9881126"/>
                <a:gd name="connsiteY8" fmla="*/ 2510268 h 4826748"/>
                <a:gd name="connsiteX9" fmla="*/ 5598160 w 9881126"/>
                <a:gd name="connsiteY9" fmla="*/ 2718548 h 4826748"/>
                <a:gd name="connsiteX10" fmla="*/ 6532880 w 9881126"/>
                <a:gd name="connsiteY10" fmla="*/ 2124188 h 4826748"/>
                <a:gd name="connsiteX11" fmla="*/ 7724140 w 9881126"/>
                <a:gd name="connsiteY11" fmla="*/ 2215628 h 4826748"/>
                <a:gd name="connsiteX12" fmla="*/ 8854440 w 9881126"/>
                <a:gd name="connsiteY12" fmla="*/ 1217408 h 4826748"/>
                <a:gd name="connsiteX13" fmla="*/ 9784080 w 9881126"/>
                <a:gd name="connsiteY13" fmla="*/ 1727948 h 4826748"/>
                <a:gd name="connsiteX14" fmla="*/ 9743440 w 9881126"/>
                <a:gd name="connsiteY14" fmla="*/ 2505188 h 4826748"/>
                <a:gd name="connsiteX15" fmla="*/ 9050020 w 9881126"/>
                <a:gd name="connsiteY15" fmla="*/ 2944608 h 4826748"/>
                <a:gd name="connsiteX16" fmla="*/ 7965440 w 9881126"/>
                <a:gd name="connsiteY16" fmla="*/ 3272268 h 4826748"/>
                <a:gd name="connsiteX17" fmla="*/ 8097520 w 9881126"/>
                <a:gd name="connsiteY17" fmla="*/ 4826748 h 4826748"/>
                <a:gd name="connsiteX18" fmla="*/ 8097520 w 9881126"/>
                <a:gd name="connsiteY18" fmla="*/ 4826748 h 4826748"/>
                <a:gd name="connsiteX0" fmla="*/ 0 w 9881126"/>
                <a:gd name="connsiteY0" fmla="*/ 3698988 h 4826748"/>
                <a:gd name="connsiteX1" fmla="*/ 2397760 w 9881126"/>
                <a:gd name="connsiteY1" fmla="*/ 3157968 h 4826748"/>
                <a:gd name="connsiteX2" fmla="*/ 2522220 w 9881126"/>
                <a:gd name="connsiteY2" fmla="*/ 912608 h 4826748"/>
                <a:gd name="connsiteX3" fmla="*/ 4226560 w 9881126"/>
                <a:gd name="connsiteY3" fmla="*/ 833868 h 4826748"/>
                <a:gd name="connsiteX4" fmla="*/ 5481320 w 9881126"/>
                <a:gd name="connsiteY4" fmla="*/ 3288 h 4826748"/>
                <a:gd name="connsiteX5" fmla="*/ 6085840 w 9881126"/>
                <a:gd name="connsiteY5" fmla="*/ 590028 h 4826748"/>
                <a:gd name="connsiteX6" fmla="*/ 5892800 w 9881126"/>
                <a:gd name="connsiteY6" fmla="*/ 1158988 h 4826748"/>
                <a:gd name="connsiteX7" fmla="*/ 4866640 w 9881126"/>
                <a:gd name="connsiteY7" fmla="*/ 1595868 h 4826748"/>
                <a:gd name="connsiteX8" fmla="*/ 4917440 w 9881126"/>
                <a:gd name="connsiteY8" fmla="*/ 2510268 h 4826748"/>
                <a:gd name="connsiteX9" fmla="*/ 5598160 w 9881126"/>
                <a:gd name="connsiteY9" fmla="*/ 2718548 h 4826748"/>
                <a:gd name="connsiteX10" fmla="*/ 6532880 w 9881126"/>
                <a:gd name="connsiteY10" fmla="*/ 2124188 h 4826748"/>
                <a:gd name="connsiteX11" fmla="*/ 7724140 w 9881126"/>
                <a:gd name="connsiteY11" fmla="*/ 2215628 h 4826748"/>
                <a:gd name="connsiteX12" fmla="*/ 8854440 w 9881126"/>
                <a:gd name="connsiteY12" fmla="*/ 1217408 h 4826748"/>
                <a:gd name="connsiteX13" fmla="*/ 9784080 w 9881126"/>
                <a:gd name="connsiteY13" fmla="*/ 1727948 h 4826748"/>
                <a:gd name="connsiteX14" fmla="*/ 9743440 w 9881126"/>
                <a:gd name="connsiteY14" fmla="*/ 2505188 h 4826748"/>
                <a:gd name="connsiteX15" fmla="*/ 9050020 w 9881126"/>
                <a:gd name="connsiteY15" fmla="*/ 2944608 h 4826748"/>
                <a:gd name="connsiteX16" fmla="*/ 7965440 w 9881126"/>
                <a:gd name="connsiteY16" fmla="*/ 3272268 h 4826748"/>
                <a:gd name="connsiteX17" fmla="*/ 8097520 w 9881126"/>
                <a:gd name="connsiteY17" fmla="*/ 4826748 h 4826748"/>
                <a:gd name="connsiteX18" fmla="*/ 8097520 w 9881126"/>
                <a:gd name="connsiteY18" fmla="*/ 4826748 h 4826748"/>
                <a:gd name="connsiteX0" fmla="*/ 0 w 9881126"/>
                <a:gd name="connsiteY0" fmla="*/ 3719238 h 4846998"/>
                <a:gd name="connsiteX1" fmla="*/ 2397760 w 9881126"/>
                <a:gd name="connsiteY1" fmla="*/ 3178218 h 4846998"/>
                <a:gd name="connsiteX2" fmla="*/ 2522220 w 9881126"/>
                <a:gd name="connsiteY2" fmla="*/ 932858 h 4846998"/>
                <a:gd name="connsiteX3" fmla="*/ 4226560 w 9881126"/>
                <a:gd name="connsiteY3" fmla="*/ 854118 h 4846998"/>
                <a:gd name="connsiteX4" fmla="*/ 5527040 w 9881126"/>
                <a:gd name="connsiteY4" fmla="*/ 3218 h 4846998"/>
                <a:gd name="connsiteX5" fmla="*/ 6085840 w 9881126"/>
                <a:gd name="connsiteY5" fmla="*/ 610278 h 4846998"/>
                <a:gd name="connsiteX6" fmla="*/ 5892800 w 9881126"/>
                <a:gd name="connsiteY6" fmla="*/ 1179238 h 4846998"/>
                <a:gd name="connsiteX7" fmla="*/ 4866640 w 9881126"/>
                <a:gd name="connsiteY7" fmla="*/ 1616118 h 4846998"/>
                <a:gd name="connsiteX8" fmla="*/ 4917440 w 9881126"/>
                <a:gd name="connsiteY8" fmla="*/ 2530518 h 4846998"/>
                <a:gd name="connsiteX9" fmla="*/ 5598160 w 9881126"/>
                <a:gd name="connsiteY9" fmla="*/ 2738798 h 4846998"/>
                <a:gd name="connsiteX10" fmla="*/ 6532880 w 9881126"/>
                <a:gd name="connsiteY10" fmla="*/ 2144438 h 4846998"/>
                <a:gd name="connsiteX11" fmla="*/ 7724140 w 9881126"/>
                <a:gd name="connsiteY11" fmla="*/ 2235878 h 4846998"/>
                <a:gd name="connsiteX12" fmla="*/ 8854440 w 9881126"/>
                <a:gd name="connsiteY12" fmla="*/ 1237658 h 4846998"/>
                <a:gd name="connsiteX13" fmla="*/ 9784080 w 9881126"/>
                <a:gd name="connsiteY13" fmla="*/ 1748198 h 4846998"/>
                <a:gd name="connsiteX14" fmla="*/ 9743440 w 9881126"/>
                <a:gd name="connsiteY14" fmla="*/ 2525438 h 4846998"/>
                <a:gd name="connsiteX15" fmla="*/ 9050020 w 9881126"/>
                <a:gd name="connsiteY15" fmla="*/ 2964858 h 4846998"/>
                <a:gd name="connsiteX16" fmla="*/ 7965440 w 9881126"/>
                <a:gd name="connsiteY16" fmla="*/ 3292518 h 4846998"/>
                <a:gd name="connsiteX17" fmla="*/ 8097520 w 9881126"/>
                <a:gd name="connsiteY17" fmla="*/ 4846998 h 4846998"/>
                <a:gd name="connsiteX18" fmla="*/ 8097520 w 9881126"/>
                <a:gd name="connsiteY18" fmla="*/ 4846998 h 4846998"/>
                <a:gd name="connsiteX0" fmla="*/ 0 w 9881126"/>
                <a:gd name="connsiteY0" fmla="*/ 3720614 h 4848374"/>
                <a:gd name="connsiteX1" fmla="*/ 2397760 w 9881126"/>
                <a:gd name="connsiteY1" fmla="*/ 3179594 h 4848374"/>
                <a:gd name="connsiteX2" fmla="*/ 2522220 w 9881126"/>
                <a:gd name="connsiteY2" fmla="*/ 934234 h 4848374"/>
                <a:gd name="connsiteX3" fmla="*/ 4226560 w 9881126"/>
                <a:gd name="connsiteY3" fmla="*/ 855494 h 4848374"/>
                <a:gd name="connsiteX4" fmla="*/ 5527040 w 9881126"/>
                <a:gd name="connsiteY4" fmla="*/ 4594 h 4848374"/>
                <a:gd name="connsiteX5" fmla="*/ 6131560 w 9881126"/>
                <a:gd name="connsiteY5" fmla="*/ 545614 h 4848374"/>
                <a:gd name="connsiteX6" fmla="*/ 5892800 w 9881126"/>
                <a:gd name="connsiteY6" fmla="*/ 1180614 h 4848374"/>
                <a:gd name="connsiteX7" fmla="*/ 4866640 w 9881126"/>
                <a:gd name="connsiteY7" fmla="*/ 1617494 h 4848374"/>
                <a:gd name="connsiteX8" fmla="*/ 4917440 w 9881126"/>
                <a:gd name="connsiteY8" fmla="*/ 2531894 h 4848374"/>
                <a:gd name="connsiteX9" fmla="*/ 5598160 w 9881126"/>
                <a:gd name="connsiteY9" fmla="*/ 2740174 h 4848374"/>
                <a:gd name="connsiteX10" fmla="*/ 6532880 w 9881126"/>
                <a:gd name="connsiteY10" fmla="*/ 2145814 h 4848374"/>
                <a:gd name="connsiteX11" fmla="*/ 7724140 w 9881126"/>
                <a:gd name="connsiteY11" fmla="*/ 2237254 h 4848374"/>
                <a:gd name="connsiteX12" fmla="*/ 8854440 w 9881126"/>
                <a:gd name="connsiteY12" fmla="*/ 1239034 h 4848374"/>
                <a:gd name="connsiteX13" fmla="*/ 9784080 w 9881126"/>
                <a:gd name="connsiteY13" fmla="*/ 1749574 h 4848374"/>
                <a:gd name="connsiteX14" fmla="*/ 9743440 w 9881126"/>
                <a:gd name="connsiteY14" fmla="*/ 2526814 h 4848374"/>
                <a:gd name="connsiteX15" fmla="*/ 9050020 w 9881126"/>
                <a:gd name="connsiteY15" fmla="*/ 2966234 h 4848374"/>
                <a:gd name="connsiteX16" fmla="*/ 7965440 w 9881126"/>
                <a:gd name="connsiteY16" fmla="*/ 3293894 h 4848374"/>
                <a:gd name="connsiteX17" fmla="*/ 8097520 w 9881126"/>
                <a:gd name="connsiteY17" fmla="*/ 4848374 h 4848374"/>
                <a:gd name="connsiteX18" fmla="*/ 8097520 w 9881126"/>
                <a:gd name="connsiteY18" fmla="*/ 4848374 h 4848374"/>
                <a:gd name="connsiteX0" fmla="*/ 0 w 9881126"/>
                <a:gd name="connsiteY0" fmla="*/ 3720667 h 4848427"/>
                <a:gd name="connsiteX1" fmla="*/ 2397760 w 9881126"/>
                <a:gd name="connsiteY1" fmla="*/ 3179647 h 4848427"/>
                <a:gd name="connsiteX2" fmla="*/ 2522220 w 9881126"/>
                <a:gd name="connsiteY2" fmla="*/ 934287 h 4848427"/>
                <a:gd name="connsiteX3" fmla="*/ 4226560 w 9881126"/>
                <a:gd name="connsiteY3" fmla="*/ 855547 h 4848427"/>
                <a:gd name="connsiteX4" fmla="*/ 5527040 w 9881126"/>
                <a:gd name="connsiteY4" fmla="*/ 4647 h 4848427"/>
                <a:gd name="connsiteX5" fmla="*/ 6131560 w 9881126"/>
                <a:gd name="connsiteY5" fmla="*/ 545667 h 4848427"/>
                <a:gd name="connsiteX6" fmla="*/ 5892800 w 9881126"/>
                <a:gd name="connsiteY6" fmla="*/ 1180667 h 4848427"/>
                <a:gd name="connsiteX7" fmla="*/ 4866640 w 9881126"/>
                <a:gd name="connsiteY7" fmla="*/ 1617547 h 4848427"/>
                <a:gd name="connsiteX8" fmla="*/ 4917440 w 9881126"/>
                <a:gd name="connsiteY8" fmla="*/ 2531947 h 4848427"/>
                <a:gd name="connsiteX9" fmla="*/ 5598160 w 9881126"/>
                <a:gd name="connsiteY9" fmla="*/ 2740227 h 4848427"/>
                <a:gd name="connsiteX10" fmla="*/ 6532880 w 9881126"/>
                <a:gd name="connsiteY10" fmla="*/ 2145867 h 4848427"/>
                <a:gd name="connsiteX11" fmla="*/ 7724140 w 9881126"/>
                <a:gd name="connsiteY11" fmla="*/ 2237307 h 4848427"/>
                <a:gd name="connsiteX12" fmla="*/ 8854440 w 9881126"/>
                <a:gd name="connsiteY12" fmla="*/ 1239087 h 4848427"/>
                <a:gd name="connsiteX13" fmla="*/ 9784080 w 9881126"/>
                <a:gd name="connsiteY13" fmla="*/ 1749627 h 4848427"/>
                <a:gd name="connsiteX14" fmla="*/ 9743440 w 9881126"/>
                <a:gd name="connsiteY14" fmla="*/ 2526867 h 4848427"/>
                <a:gd name="connsiteX15" fmla="*/ 9050020 w 9881126"/>
                <a:gd name="connsiteY15" fmla="*/ 2966287 h 4848427"/>
                <a:gd name="connsiteX16" fmla="*/ 7965440 w 9881126"/>
                <a:gd name="connsiteY16" fmla="*/ 3293947 h 4848427"/>
                <a:gd name="connsiteX17" fmla="*/ 8097520 w 9881126"/>
                <a:gd name="connsiteY17" fmla="*/ 4848427 h 4848427"/>
                <a:gd name="connsiteX18" fmla="*/ 8097520 w 9881126"/>
                <a:gd name="connsiteY18" fmla="*/ 4848427 h 4848427"/>
                <a:gd name="connsiteX0" fmla="*/ 0 w 9881126"/>
                <a:gd name="connsiteY0" fmla="*/ 3723633 h 4851393"/>
                <a:gd name="connsiteX1" fmla="*/ 2397760 w 9881126"/>
                <a:gd name="connsiteY1" fmla="*/ 3182613 h 4851393"/>
                <a:gd name="connsiteX2" fmla="*/ 2522220 w 9881126"/>
                <a:gd name="connsiteY2" fmla="*/ 937253 h 4851393"/>
                <a:gd name="connsiteX3" fmla="*/ 4226560 w 9881126"/>
                <a:gd name="connsiteY3" fmla="*/ 858513 h 4851393"/>
                <a:gd name="connsiteX4" fmla="*/ 5527040 w 9881126"/>
                <a:gd name="connsiteY4" fmla="*/ 7613 h 4851393"/>
                <a:gd name="connsiteX5" fmla="*/ 6131560 w 9881126"/>
                <a:gd name="connsiteY5" fmla="*/ 548633 h 4851393"/>
                <a:gd name="connsiteX6" fmla="*/ 5892800 w 9881126"/>
                <a:gd name="connsiteY6" fmla="*/ 1183633 h 4851393"/>
                <a:gd name="connsiteX7" fmla="*/ 4866640 w 9881126"/>
                <a:gd name="connsiteY7" fmla="*/ 1620513 h 4851393"/>
                <a:gd name="connsiteX8" fmla="*/ 4917440 w 9881126"/>
                <a:gd name="connsiteY8" fmla="*/ 2534913 h 4851393"/>
                <a:gd name="connsiteX9" fmla="*/ 5598160 w 9881126"/>
                <a:gd name="connsiteY9" fmla="*/ 2743193 h 4851393"/>
                <a:gd name="connsiteX10" fmla="*/ 6532880 w 9881126"/>
                <a:gd name="connsiteY10" fmla="*/ 2148833 h 4851393"/>
                <a:gd name="connsiteX11" fmla="*/ 7724140 w 9881126"/>
                <a:gd name="connsiteY11" fmla="*/ 2240273 h 4851393"/>
                <a:gd name="connsiteX12" fmla="*/ 8854440 w 9881126"/>
                <a:gd name="connsiteY12" fmla="*/ 1242053 h 4851393"/>
                <a:gd name="connsiteX13" fmla="*/ 9784080 w 9881126"/>
                <a:gd name="connsiteY13" fmla="*/ 1752593 h 4851393"/>
                <a:gd name="connsiteX14" fmla="*/ 9743440 w 9881126"/>
                <a:gd name="connsiteY14" fmla="*/ 2529833 h 4851393"/>
                <a:gd name="connsiteX15" fmla="*/ 9050020 w 9881126"/>
                <a:gd name="connsiteY15" fmla="*/ 2969253 h 4851393"/>
                <a:gd name="connsiteX16" fmla="*/ 7965440 w 9881126"/>
                <a:gd name="connsiteY16" fmla="*/ 3296913 h 4851393"/>
                <a:gd name="connsiteX17" fmla="*/ 8097520 w 9881126"/>
                <a:gd name="connsiteY17" fmla="*/ 4851393 h 4851393"/>
                <a:gd name="connsiteX18" fmla="*/ 8097520 w 9881126"/>
                <a:gd name="connsiteY18" fmla="*/ 4851393 h 4851393"/>
                <a:gd name="connsiteX0" fmla="*/ 0 w 9881126"/>
                <a:gd name="connsiteY0" fmla="*/ 3722004 h 4849764"/>
                <a:gd name="connsiteX1" fmla="*/ 2397760 w 9881126"/>
                <a:gd name="connsiteY1" fmla="*/ 3180984 h 4849764"/>
                <a:gd name="connsiteX2" fmla="*/ 2522220 w 9881126"/>
                <a:gd name="connsiteY2" fmla="*/ 935624 h 4849764"/>
                <a:gd name="connsiteX3" fmla="*/ 4226560 w 9881126"/>
                <a:gd name="connsiteY3" fmla="*/ 856884 h 4849764"/>
                <a:gd name="connsiteX4" fmla="*/ 5527040 w 9881126"/>
                <a:gd name="connsiteY4" fmla="*/ 5984 h 4849764"/>
                <a:gd name="connsiteX5" fmla="*/ 6150610 w 9881126"/>
                <a:gd name="connsiteY5" fmla="*/ 514619 h 4849764"/>
                <a:gd name="connsiteX6" fmla="*/ 5892800 w 9881126"/>
                <a:gd name="connsiteY6" fmla="*/ 1182004 h 4849764"/>
                <a:gd name="connsiteX7" fmla="*/ 4866640 w 9881126"/>
                <a:gd name="connsiteY7" fmla="*/ 1618884 h 4849764"/>
                <a:gd name="connsiteX8" fmla="*/ 4917440 w 9881126"/>
                <a:gd name="connsiteY8" fmla="*/ 2533284 h 4849764"/>
                <a:gd name="connsiteX9" fmla="*/ 5598160 w 9881126"/>
                <a:gd name="connsiteY9" fmla="*/ 2741564 h 4849764"/>
                <a:gd name="connsiteX10" fmla="*/ 6532880 w 9881126"/>
                <a:gd name="connsiteY10" fmla="*/ 2147204 h 4849764"/>
                <a:gd name="connsiteX11" fmla="*/ 7724140 w 9881126"/>
                <a:gd name="connsiteY11" fmla="*/ 2238644 h 4849764"/>
                <a:gd name="connsiteX12" fmla="*/ 8854440 w 9881126"/>
                <a:gd name="connsiteY12" fmla="*/ 1240424 h 4849764"/>
                <a:gd name="connsiteX13" fmla="*/ 9784080 w 9881126"/>
                <a:gd name="connsiteY13" fmla="*/ 1750964 h 4849764"/>
                <a:gd name="connsiteX14" fmla="*/ 9743440 w 9881126"/>
                <a:gd name="connsiteY14" fmla="*/ 2528204 h 4849764"/>
                <a:gd name="connsiteX15" fmla="*/ 9050020 w 9881126"/>
                <a:gd name="connsiteY15" fmla="*/ 2967624 h 4849764"/>
                <a:gd name="connsiteX16" fmla="*/ 7965440 w 9881126"/>
                <a:gd name="connsiteY16" fmla="*/ 3295284 h 4849764"/>
                <a:gd name="connsiteX17" fmla="*/ 8097520 w 9881126"/>
                <a:gd name="connsiteY17" fmla="*/ 4849764 h 4849764"/>
                <a:gd name="connsiteX18" fmla="*/ 8097520 w 9881126"/>
                <a:gd name="connsiteY18" fmla="*/ 4849764 h 4849764"/>
                <a:gd name="connsiteX0" fmla="*/ 0 w 9881126"/>
                <a:gd name="connsiteY0" fmla="*/ 3723403 h 4851163"/>
                <a:gd name="connsiteX1" fmla="*/ 2397760 w 9881126"/>
                <a:gd name="connsiteY1" fmla="*/ 3182383 h 4851163"/>
                <a:gd name="connsiteX2" fmla="*/ 2522220 w 9881126"/>
                <a:gd name="connsiteY2" fmla="*/ 937023 h 4851163"/>
                <a:gd name="connsiteX3" fmla="*/ 4226560 w 9881126"/>
                <a:gd name="connsiteY3" fmla="*/ 858283 h 4851163"/>
                <a:gd name="connsiteX4" fmla="*/ 5527040 w 9881126"/>
                <a:gd name="connsiteY4" fmla="*/ 7383 h 4851163"/>
                <a:gd name="connsiteX5" fmla="*/ 6028690 w 9881126"/>
                <a:gd name="connsiteY5" fmla="*/ 487443 h 4851163"/>
                <a:gd name="connsiteX6" fmla="*/ 5892800 w 9881126"/>
                <a:gd name="connsiteY6" fmla="*/ 1183403 h 4851163"/>
                <a:gd name="connsiteX7" fmla="*/ 4866640 w 9881126"/>
                <a:gd name="connsiteY7" fmla="*/ 1620283 h 4851163"/>
                <a:gd name="connsiteX8" fmla="*/ 4917440 w 9881126"/>
                <a:gd name="connsiteY8" fmla="*/ 2534683 h 4851163"/>
                <a:gd name="connsiteX9" fmla="*/ 5598160 w 9881126"/>
                <a:gd name="connsiteY9" fmla="*/ 2742963 h 4851163"/>
                <a:gd name="connsiteX10" fmla="*/ 6532880 w 9881126"/>
                <a:gd name="connsiteY10" fmla="*/ 2148603 h 4851163"/>
                <a:gd name="connsiteX11" fmla="*/ 7724140 w 9881126"/>
                <a:gd name="connsiteY11" fmla="*/ 2240043 h 4851163"/>
                <a:gd name="connsiteX12" fmla="*/ 8854440 w 9881126"/>
                <a:gd name="connsiteY12" fmla="*/ 1241823 h 4851163"/>
                <a:gd name="connsiteX13" fmla="*/ 9784080 w 9881126"/>
                <a:gd name="connsiteY13" fmla="*/ 1752363 h 4851163"/>
                <a:gd name="connsiteX14" fmla="*/ 9743440 w 9881126"/>
                <a:gd name="connsiteY14" fmla="*/ 2529603 h 4851163"/>
                <a:gd name="connsiteX15" fmla="*/ 9050020 w 9881126"/>
                <a:gd name="connsiteY15" fmla="*/ 2969023 h 4851163"/>
                <a:gd name="connsiteX16" fmla="*/ 7965440 w 9881126"/>
                <a:gd name="connsiteY16" fmla="*/ 3296683 h 4851163"/>
                <a:gd name="connsiteX17" fmla="*/ 8097520 w 9881126"/>
                <a:gd name="connsiteY17" fmla="*/ 4851163 h 4851163"/>
                <a:gd name="connsiteX18" fmla="*/ 8097520 w 9881126"/>
                <a:gd name="connsiteY18" fmla="*/ 4851163 h 4851163"/>
                <a:gd name="connsiteX0" fmla="*/ 0 w 9881126"/>
                <a:gd name="connsiteY0" fmla="*/ 3725187 h 4852947"/>
                <a:gd name="connsiteX1" fmla="*/ 2397760 w 9881126"/>
                <a:gd name="connsiteY1" fmla="*/ 3184167 h 4852947"/>
                <a:gd name="connsiteX2" fmla="*/ 2522220 w 9881126"/>
                <a:gd name="connsiteY2" fmla="*/ 938807 h 4852947"/>
                <a:gd name="connsiteX3" fmla="*/ 4226560 w 9881126"/>
                <a:gd name="connsiteY3" fmla="*/ 860067 h 4852947"/>
                <a:gd name="connsiteX4" fmla="*/ 5380355 w 9881126"/>
                <a:gd name="connsiteY4" fmla="*/ 7262 h 4852947"/>
                <a:gd name="connsiteX5" fmla="*/ 6028690 w 9881126"/>
                <a:gd name="connsiteY5" fmla="*/ 489227 h 4852947"/>
                <a:gd name="connsiteX6" fmla="*/ 5892800 w 9881126"/>
                <a:gd name="connsiteY6" fmla="*/ 1185187 h 4852947"/>
                <a:gd name="connsiteX7" fmla="*/ 4866640 w 9881126"/>
                <a:gd name="connsiteY7" fmla="*/ 1622067 h 4852947"/>
                <a:gd name="connsiteX8" fmla="*/ 4917440 w 9881126"/>
                <a:gd name="connsiteY8" fmla="*/ 2536467 h 4852947"/>
                <a:gd name="connsiteX9" fmla="*/ 5598160 w 9881126"/>
                <a:gd name="connsiteY9" fmla="*/ 2744747 h 4852947"/>
                <a:gd name="connsiteX10" fmla="*/ 6532880 w 9881126"/>
                <a:gd name="connsiteY10" fmla="*/ 2150387 h 4852947"/>
                <a:gd name="connsiteX11" fmla="*/ 7724140 w 9881126"/>
                <a:gd name="connsiteY11" fmla="*/ 2241827 h 4852947"/>
                <a:gd name="connsiteX12" fmla="*/ 8854440 w 9881126"/>
                <a:gd name="connsiteY12" fmla="*/ 1243607 h 4852947"/>
                <a:gd name="connsiteX13" fmla="*/ 9784080 w 9881126"/>
                <a:gd name="connsiteY13" fmla="*/ 1754147 h 4852947"/>
                <a:gd name="connsiteX14" fmla="*/ 9743440 w 9881126"/>
                <a:gd name="connsiteY14" fmla="*/ 2531387 h 4852947"/>
                <a:gd name="connsiteX15" fmla="*/ 9050020 w 9881126"/>
                <a:gd name="connsiteY15" fmla="*/ 2970807 h 4852947"/>
                <a:gd name="connsiteX16" fmla="*/ 7965440 w 9881126"/>
                <a:gd name="connsiteY16" fmla="*/ 3298467 h 4852947"/>
                <a:gd name="connsiteX17" fmla="*/ 8097520 w 9881126"/>
                <a:gd name="connsiteY17" fmla="*/ 4852947 h 4852947"/>
                <a:gd name="connsiteX18" fmla="*/ 8097520 w 9881126"/>
                <a:gd name="connsiteY18" fmla="*/ 4852947 h 4852947"/>
                <a:gd name="connsiteX0" fmla="*/ 0 w 9881126"/>
                <a:gd name="connsiteY0" fmla="*/ 3727365 h 4855125"/>
                <a:gd name="connsiteX1" fmla="*/ 2397760 w 9881126"/>
                <a:gd name="connsiteY1" fmla="*/ 3186345 h 4855125"/>
                <a:gd name="connsiteX2" fmla="*/ 2522220 w 9881126"/>
                <a:gd name="connsiteY2" fmla="*/ 940985 h 4855125"/>
                <a:gd name="connsiteX3" fmla="*/ 4226560 w 9881126"/>
                <a:gd name="connsiteY3" fmla="*/ 862245 h 4855125"/>
                <a:gd name="connsiteX4" fmla="*/ 5380355 w 9881126"/>
                <a:gd name="connsiteY4" fmla="*/ 9440 h 4855125"/>
                <a:gd name="connsiteX5" fmla="*/ 6028690 w 9881126"/>
                <a:gd name="connsiteY5" fmla="*/ 491405 h 4855125"/>
                <a:gd name="connsiteX6" fmla="*/ 5892800 w 9881126"/>
                <a:gd name="connsiteY6" fmla="*/ 1187365 h 4855125"/>
                <a:gd name="connsiteX7" fmla="*/ 4866640 w 9881126"/>
                <a:gd name="connsiteY7" fmla="*/ 1624245 h 4855125"/>
                <a:gd name="connsiteX8" fmla="*/ 4917440 w 9881126"/>
                <a:gd name="connsiteY8" fmla="*/ 2538645 h 4855125"/>
                <a:gd name="connsiteX9" fmla="*/ 5598160 w 9881126"/>
                <a:gd name="connsiteY9" fmla="*/ 2746925 h 4855125"/>
                <a:gd name="connsiteX10" fmla="*/ 6532880 w 9881126"/>
                <a:gd name="connsiteY10" fmla="*/ 2152565 h 4855125"/>
                <a:gd name="connsiteX11" fmla="*/ 7724140 w 9881126"/>
                <a:gd name="connsiteY11" fmla="*/ 2244005 h 4855125"/>
                <a:gd name="connsiteX12" fmla="*/ 8854440 w 9881126"/>
                <a:gd name="connsiteY12" fmla="*/ 1245785 h 4855125"/>
                <a:gd name="connsiteX13" fmla="*/ 9784080 w 9881126"/>
                <a:gd name="connsiteY13" fmla="*/ 1756325 h 4855125"/>
                <a:gd name="connsiteX14" fmla="*/ 9743440 w 9881126"/>
                <a:gd name="connsiteY14" fmla="*/ 2533565 h 4855125"/>
                <a:gd name="connsiteX15" fmla="*/ 9050020 w 9881126"/>
                <a:gd name="connsiteY15" fmla="*/ 2972985 h 4855125"/>
                <a:gd name="connsiteX16" fmla="*/ 7965440 w 9881126"/>
                <a:gd name="connsiteY16" fmla="*/ 3300645 h 4855125"/>
                <a:gd name="connsiteX17" fmla="*/ 8097520 w 9881126"/>
                <a:gd name="connsiteY17" fmla="*/ 4855125 h 4855125"/>
                <a:gd name="connsiteX18" fmla="*/ 8097520 w 9881126"/>
                <a:gd name="connsiteY18" fmla="*/ 4855125 h 4855125"/>
                <a:gd name="connsiteX0" fmla="*/ 0 w 9881126"/>
                <a:gd name="connsiteY0" fmla="*/ 3729685 h 4857445"/>
                <a:gd name="connsiteX1" fmla="*/ 2397760 w 9881126"/>
                <a:gd name="connsiteY1" fmla="*/ 3188665 h 4857445"/>
                <a:gd name="connsiteX2" fmla="*/ 2522220 w 9881126"/>
                <a:gd name="connsiteY2" fmla="*/ 943305 h 4857445"/>
                <a:gd name="connsiteX3" fmla="*/ 4226560 w 9881126"/>
                <a:gd name="connsiteY3" fmla="*/ 864565 h 4857445"/>
                <a:gd name="connsiteX4" fmla="*/ 5380355 w 9881126"/>
                <a:gd name="connsiteY4" fmla="*/ 11760 h 4857445"/>
                <a:gd name="connsiteX5" fmla="*/ 6028690 w 9881126"/>
                <a:gd name="connsiteY5" fmla="*/ 493725 h 4857445"/>
                <a:gd name="connsiteX6" fmla="*/ 5892800 w 9881126"/>
                <a:gd name="connsiteY6" fmla="*/ 1189685 h 4857445"/>
                <a:gd name="connsiteX7" fmla="*/ 4866640 w 9881126"/>
                <a:gd name="connsiteY7" fmla="*/ 1626565 h 4857445"/>
                <a:gd name="connsiteX8" fmla="*/ 4917440 w 9881126"/>
                <a:gd name="connsiteY8" fmla="*/ 2540965 h 4857445"/>
                <a:gd name="connsiteX9" fmla="*/ 5598160 w 9881126"/>
                <a:gd name="connsiteY9" fmla="*/ 2749245 h 4857445"/>
                <a:gd name="connsiteX10" fmla="*/ 6532880 w 9881126"/>
                <a:gd name="connsiteY10" fmla="*/ 2154885 h 4857445"/>
                <a:gd name="connsiteX11" fmla="*/ 7724140 w 9881126"/>
                <a:gd name="connsiteY11" fmla="*/ 2246325 h 4857445"/>
                <a:gd name="connsiteX12" fmla="*/ 8854440 w 9881126"/>
                <a:gd name="connsiteY12" fmla="*/ 1248105 h 4857445"/>
                <a:gd name="connsiteX13" fmla="*/ 9784080 w 9881126"/>
                <a:gd name="connsiteY13" fmla="*/ 1758645 h 4857445"/>
                <a:gd name="connsiteX14" fmla="*/ 9743440 w 9881126"/>
                <a:gd name="connsiteY14" fmla="*/ 2535885 h 4857445"/>
                <a:gd name="connsiteX15" fmla="*/ 9050020 w 9881126"/>
                <a:gd name="connsiteY15" fmla="*/ 2975305 h 4857445"/>
                <a:gd name="connsiteX16" fmla="*/ 7965440 w 9881126"/>
                <a:gd name="connsiteY16" fmla="*/ 3302965 h 4857445"/>
                <a:gd name="connsiteX17" fmla="*/ 8097520 w 9881126"/>
                <a:gd name="connsiteY17" fmla="*/ 4857445 h 4857445"/>
                <a:gd name="connsiteX18" fmla="*/ 8097520 w 9881126"/>
                <a:gd name="connsiteY18" fmla="*/ 4857445 h 4857445"/>
                <a:gd name="connsiteX0" fmla="*/ 0 w 9881126"/>
                <a:gd name="connsiteY0" fmla="*/ 3729685 h 4857445"/>
                <a:gd name="connsiteX1" fmla="*/ 2397760 w 9881126"/>
                <a:gd name="connsiteY1" fmla="*/ 3188665 h 4857445"/>
                <a:gd name="connsiteX2" fmla="*/ 2522220 w 9881126"/>
                <a:gd name="connsiteY2" fmla="*/ 943305 h 4857445"/>
                <a:gd name="connsiteX3" fmla="*/ 4226560 w 9881126"/>
                <a:gd name="connsiteY3" fmla="*/ 864565 h 4857445"/>
                <a:gd name="connsiteX4" fmla="*/ 5380355 w 9881126"/>
                <a:gd name="connsiteY4" fmla="*/ 11760 h 4857445"/>
                <a:gd name="connsiteX5" fmla="*/ 6028690 w 9881126"/>
                <a:gd name="connsiteY5" fmla="*/ 493725 h 4857445"/>
                <a:gd name="connsiteX6" fmla="*/ 5892800 w 9881126"/>
                <a:gd name="connsiteY6" fmla="*/ 1189685 h 4857445"/>
                <a:gd name="connsiteX7" fmla="*/ 4866640 w 9881126"/>
                <a:gd name="connsiteY7" fmla="*/ 1626565 h 4857445"/>
                <a:gd name="connsiteX8" fmla="*/ 4917440 w 9881126"/>
                <a:gd name="connsiteY8" fmla="*/ 2540965 h 4857445"/>
                <a:gd name="connsiteX9" fmla="*/ 5598160 w 9881126"/>
                <a:gd name="connsiteY9" fmla="*/ 2749245 h 4857445"/>
                <a:gd name="connsiteX10" fmla="*/ 6532880 w 9881126"/>
                <a:gd name="connsiteY10" fmla="*/ 2154885 h 4857445"/>
                <a:gd name="connsiteX11" fmla="*/ 7724140 w 9881126"/>
                <a:gd name="connsiteY11" fmla="*/ 2246325 h 4857445"/>
                <a:gd name="connsiteX12" fmla="*/ 8854440 w 9881126"/>
                <a:gd name="connsiteY12" fmla="*/ 1248105 h 4857445"/>
                <a:gd name="connsiteX13" fmla="*/ 9784080 w 9881126"/>
                <a:gd name="connsiteY13" fmla="*/ 1758645 h 4857445"/>
                <a:gd name="connsiteX14" fmla="*/ 9743440 w 9881126"/>
                <a:gd name="connsiteY14" fmla="*/ 2535885 h 4857445"/>
                <a:gd name="connsiteX15" fmla="*/ 9050020 w 9881126"/>
                <a:gd name="connsiteY15" fmla="*/ 2975305 h 4857445"/>
                <a:gd name="connsiteX16" fmla="*/ 7965440 w 9881126"/>
                <a:gd name="connsiteY16" fmla="*/ 3302965 h 4857445"/>
                <a:gd name="connsiteX17" fmla="*/ 8097520 w 9881126"/>
                <a:gd name="connsiteY17" fmla="*/ 4857445 h 4857445"/>
                <a:gd name="connsiteX18" fmla="*/ 8097520 w 9881126"/>
                <a:gd name="connsiteY18" fmla="*/ 4857445 h 4857445"/>
                <a:gd name="connsiteX0" fmla="*/ 0 w 9881126"/>
                <a:gd name="connsiteY0" fmla="*/ 3731390 h 4859150"/>
                <a:gd name="connsiteX1" fmla="*/ 2397760 w 9881126"/>
                <a:gd name="connsiteY1" fmla="*/ 3190370 h 4859150"/>
                <a:gd name="connsiteX2" fmla="*/ 2522220 w 9881126"/>
                <a:gd name="connsiteY2" fmla="*/ 945010 h 4859150"/>
                <a:gd name="connsiteX3" fmla="*/ 4226560 w 9881126"/>
                <a:gd name="connsiteY3" fmla="*/ 866270 h 4859150"/>
                <a:gd name="connsiteX4" fmla="*/ 5380355 w 9881126"/>
                <a:gd name="connsiteY4" fmla="*/ 13465 h 4859150"/>
                <a:gd name="connsiteX5" fmla="*/ 6028690 w 9881126"/>
                <a:gd name="connsiteY5" fmla="*/ 495430 h 4859150"/>
                <a:gd name="connsiteX6" fmla="*/ 5892800 w 9881126"/>
                <a:gd name="connsiteY6" fmla="*/ 1191390 h 4859150"/>
                <a:gd name="connsiteX7" fmla="*/ 4866640 w 9881126"/>
                <a:gd name="connsiteY7" fmla="*/ 1628270 h 4859150"/>
                <a:gd name="connsiteX8" fmla="*/ 4917440 w 9881126"/>
                <a:gd name="connsiteY8" fmla="*/ 2542670 h 4859150"/>
                <a:gd name="connsiteX9" fmla="*/ 5598160 w 9881126"/>
                <a:gd name="connsiteY9" fmla="*/ 2750950 h 4859150"/>
                <a:gd name="connsiteX10" fmla="*/ 6532880 w 9881126"/>
                <a:gd name="connsiteY10" fmla="*/ 2156590 h 4859150"/>
                <a:gd name="connsiteX11" fmla="*/ 7724140 w 9881126"/>
                <a:gd name="connsiteY11" fmla="*/ 2248030 h 4859150"/>
                <a:gd name="connsiteX12" fmla="*/ 8854440 w 9881126"/>
                <a:gd name="connsiteY12" fmla="*/ 1249810 h 4859150"/>
                <a:gd name="connsiteX13" fmla="*/ 9784080 w 9881126"/>
                <a:gd name="connsiteY13" fmla="*/ 1760350 h 4859150"/>
                <a:gd name="connsiteX14" fmla="*/ 9743440 w 9881126"/>
                <a:gd name="connsiteY14" fmla="*/ 2537590 h 4859150"/>
                <a:gd name="connsiteX15" fmla="*/ 9050020 w 9881126"/>
                <a:gd name="connsiteY15" fmla="*/ 2977010 h 4859150"/>
                <a:gd name="connsiteX16" fmla="*/ 7965440 w 9881126"/>
                <a:gd name="connsiteY16" fmla="*/ 3304670 h 4859150"/>
                <a:gd name="connsiteX17" fmla="*/ 8097520 w 9881126"/>
                <a:gd name="connsiteY17" fmla="*/ 4859150 h 4859150"/>
                <a:gd name="connsiteX18" fmla="*/ 8097520 w 9881126"/>
                <a:gd name="connsiteY18" fmla="*/ 4859150 h 4859150"/>
                <a:gd name="connsiteX0" fmla="*/ 0 w 9881126"/>
                <a:gd name="connsiteY0" fmla="*/ 3730314 h 4858074"/>
                <a:gd name="connsiteX1" fmla="*/ 2397760 w 9881126"/>
                <a:gd name="connsiteY1" fmla="*/ 3189294 h 4858074"/>
                <a:gd name="connsiteX2" fmla="*/ 2522220 w 9881126"/>
                <a:gd name="connsiteY2" fmla="*/ 943934 h 4858074"/>
                <a:gd name="connsiteX3" fmla="*/ 4226560 w 9881126"/>
                <a:gd name="connsiteY3" fmla="*/ 865194 h 4858074"/>
                <a:gd name="connsiteX4" fmla="*/ 5380355 w 9881126"/>
                <a:gd name="connsiteY4" fmla="*/ 12389 h 4858074"/>
                <a:gd name="connsiteX5" fmla="*/ 6084570 w 9881126"/>
                <a:gd name="connsiteY5" fmla="*/ 504514 h 4858074"/>
                <a:gd name="connsiteX6" fmla="*/ 5892800 w 9881126"/>
                <a:gd name="connsiteY6" fmla="*/ 1190314 h 4858074"/>
                <a:gd name="connsiteX7" fmla="*/ 4866640 w 9881126"/>
                <a:gd name="connsiteY7" fmla="*/ 1627194 h 4858074"/>
                <a:gd name="connsiteX8" fmla="*/ 4917440 w 9881126"/>
                <a:gd name="connsiteY8" fmla="*/ 2541594 h 4858074"/>
                <a:gd name="connsiteX9" fmla="*/ 5598160 w 9881126"/>
                <a:gd name="connsiteY9" fmla="*/ 2749874 h 4858074"/>
                <a:gd name="connsiteX10" fmla="*/ 6532880 w 9881126"/>
                <a:gd name="connsiteY10" fmla="*/ 2155514 h 4858074"/>
                <a:gd name="connsiteX11" fmla="*/ 7724140 w 9881126"/>
                <a:gd name="connsiteY11" fmla="*/ 2246954 h 4858074"/>
                <a:gd name="connsiteX12" fmla="*/ 8854440 w 9881126"/>
                <a:gd name="connsiteY12" fmla="*/ 1248734 h 4858074"/>
                <a:gd name="connsiteX13" fmla="*/ 9784080 w 9881126"/>
                <a:gd name="connsiteY13" fmla="*/ 1759274 h 4858074"/>
                <a:gd name="connsiteX14" fmla="*/ 9743440 w 9881126"/>
                <a:gd name="connsiteY14" fmla="*/ 2536514 h 4858074"/>
                <a:gd name="connsiteX15" fmla="*/ 9050020 w 9881126"/>
                <a:gd name="connsiteY15" fmla="*/ 2975934 h 4858074"/>
                <a:gd name="connsiteX16" fmla="*/ 7965440 w 9881126"/>
                <a:gd name="connsiteY16" fmla="*/ 3303594 h 4858074"/>
                <a:gd name="connsiteX17" fmla="*/ 8097520 w 9881126"/>
                <a:gd name="connsiteY17" fmla="*/ 4858074 h 4858074"/>
                <a:gd name="connsiteX18" fmla="*/ 8097520 w 9881126"/>
                <a:gd name="connsiteY18" fmla="*/ 4858074 h 4858074"/>
                <a:gd name="connsiteX0" fmla="*/ 0 w 9881126"/>
                <a:gd name="connsiteY0" fmla="*/ 3729531 h 4857291"/>
                <a:gd name="connsiteX1" fmla="*/ 2397760 w 9881126"/>
                <a:gd name="connsiteY1" fmla="*/ 3188511 h 4857291"/>
                <a:gd name="connsiteX2" fmla="*/ 2522220 w 9881126"/>
                <a:gd name="connsiteY2" fmla="*/ 943151 h 4857291"/>
                <a:gd name="connsiteX3" fmla="*/ 4226560 w 9881126"/>
                <a:gd name="connsiteY3" fmla="*/ 864411 h 4857291"/>
                <a:gd name="connsiteX4" fmla="*/ 5380355 w 9881126"/>
                <a:gd name="connsiteY4" fmla="*/ 11606 h 4857291"/>
                <a:gd name="connsiteX5" fmla="*/ 6084570 w 9881126"/>
                <a:gd name="connsiteY5" fmla="*/ 503731 h 4857291"/>
                <a:gd name="connsiteX6" fmla="*/ 5892800 w 9881126"/>
                <a:gd name="connsiteY6" fmla="*/ 1189531 h 4857291"/>
                <a:gd name="connsiteX7" fmla="*/ 4866640 w 9881126"/>
                <a:gd name="connsiteY7" fmla="*/ 1626411 h 4857291"/>
                <a:gd name="connsiteX8" fmla="*/ 4917440 w 9881126"/>
                <a:gd name="connsiteY8" fmla="*/ 2540811 h 4857291"/>
                <a:gd name="connsiteX9" fmla="*/ 5598160 w 9881126"/>
                <a:gd name="connsiteY9" fmla="*/ 2749091 h 4857291"/>
                <a:gd name="connsiteX10" fmla="*/ 6532880 w 9881126"/>
                <a:gd name="connsiteY10" fmla="*/ 2154731 h 4857291"/>
                <a:gd name="connsiteX11" fmla="*/ 7724140 w 9881126"/>
                <a:gd name="connsiteY11" fmla="*/ 2246171 h 4857291"/>
                <a:gd name="connsiteX12" fmla="*/ 8854440 w 9881126"/>
                <a:gd name="connsiteY12" fmla="*/ 1247951 h 4857291"/>
                <a:gd name="connsiteX13" fmla="*/ 9784080 w 9881126"/>
                <a:gd name="connsiteY13" fmla="*/ 1758491 h 4857291"/>
                <a:gd name="connsiteX14" fmla="*/ 9743440 w 9881126"/>
                <a:gd name="connsiteY14" fmla="*/ 2535731 h 4857291"/>
                <a:gd name="connsiteX15" fmla="*/ 9050020 w 9881126"/>
                <a:gd name="connsiteY15" fmla="*/ 2975151 h 4857291"/>
                <a:gd name="connsiteX16" fmla="*/ 7965440 w 9881126"/>
                <a:gd name="connsiteY16" fmla="*/ 3302811 h 4857291"/>
                <a:gd name="connsiteX17" fmla="*/ 8097520 w 9881126"/>
                <a:gd name="connsiteY17" fmla="*/ 4857291 h 4857291"/>
                <a:gd name="connsiteX18" fmla="*/ 8097520 w 9881126"/>
                <a:gd name="connsiteY18" fmla="*/ 4857291 h 485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81126" h="4857291">
                  <a:moveTo>
                    <a:pt x="0" y="3729531"/>
                  </a:moveTo>
                  <a:cubicBezTo>
                    <a:pt x="1023620" y="3703284"/>
                    <a:pt x="1863090" y="3645288"/>
                    <a:pt x="2397760" y="3188511"/>
                  </a:cubicBezTo>
                  <a:cubicBezTo>
                    <a:pt x="2932430" y="2731734"/>
                    <a:pt x="1981200" y="1521001"/>
                    <a:pt x="2522220" y="943151"/>
                  </a:cubicBezTo>
                  <a:cubicBezTo>
                    <a:pt x="3063240" y="365301"/>
                    <a:pt x="3750204" y="1019668"/>
                    <a:pt x="4226560" y="864411"/>
                  </a:cubicBezTo>
                  <a:cubicBezTo>
                    <a:pt x="4702916" y="709154"/>
                    <a:pt x="5070687" y="71719"/>
                    <a:pt x="5380355" y="11606"/>
                  </a:cubicBezTo>
                  <a:cubicBezTo>
                    <a:pt x="5690023" y="-48507"/>
                    <a:pt x="5975192" y="126299"/>
                    <a:pt x="6084570" y="503731"/>
                  </a:cubicBezTo>
                  <a:cubicBezTo>
                    <a:pt x="6193948" y="881163"/>
                    <a:pt x="6095788" y="1002418"/>
                    <a:pt x="5892800" y="1189531"/>
                  </a:cubicBezTo>
                  <a:cubicBezTo>
                    <a:pt x="5689812" y="1376644"/>
                    <a:pt x="5029200" y="1401198"/>
                    <a:pt x="4866640" y="1626411"/>
                  </a:cubicBezTo>
                  <a:cubicBezTo>
                    <a:pt x="4704080" y="1851624"/>
                    <a:pt x="4665980" y="2300358"/>
                    <a:pt x="4917440" y="2540811"/>
                  </a:cubicBezTo>
                  <a:cubicBezTo>
                    <a:pt x="5168900" y="2781264"/>
                    <a:pt x="5328920" y="2813438"/>
                    <a:pt x="5598160" y="2749091"/>
                  </a:cubicBezTo>
                  <a:cubicBezTo>
                    <a:pt x="5867400" y="2684744"/>
                    <a:pt x="6178550" y="2238551"/>
                    <a:pt x="6532880" y="2154731"/>
                  </a:cubicBezTo>
                  <a:cubicBezTo>
                    <a:pt x="6887210" y="2070911"/>
                    <a:pt x="7337213" y="2397301"/>
                    <a:pt x="7724140" y="2246171"/>
                  </a:cubicBezTo>
                  <a:cubicBezTo>
                    <a:pt x="8111067" y="2095041"/>
                    <a:pt x="8511117" y="1329231"/>
                    <a:pt x="8854440" y="1247951"/>
                  </a:cubicBezTo>
                  <a:cubicBezTo>
                    <a:pt x="9197763" y="1166671"/>
                    <a:pt x="9605433" y="1330501"/>
                    <a:pt x="9784080" y="1758491"/>
                  </a:cubicBezTo>
                  <a:cubicBezTo>
                    <a:pt x="9962727" y="2186481"/>
                    <a:pt x="9861973" y="2329144"/>
                    <a:pt x="9743440" y="2535731"/>
                  </a:cubicBezTo>
                  <a:cubicBezTo>
                    <a:pt x="9624907" y="2742318"/>
                    <a:pt x="9422553" y="2858734"/>
                    <a:pt x="9050020" y="2975151"/>
                  </a:cubicBezTo>
                  <a:cubicBezTo>
                    <a:pt x="8677487" y="3091568"/>
                    <a:pt x="8337550" y="2966261"/>
                    <a:pt x="7965440" y="3302811"/>
                  </a:cubicBezTo>
                  <a:cubicBezTo>
                    <a:pt x="7593330" y="3639361"/>
                    <a:pt x="8097520" y="4857291"/>
                    <a:pt x="8097520" y="4857291"/>
                  </a:cubicBezTo>
                  <a:lnTo>
                    <a:pt x="8097520" y="4857291"/>
                  </a:lnTo>
                </a:path>
              </a:pathLst>
            </a:custGeom>
            <a:noFill/>
            <a:ln w="22225" cap="rnd">
              <a:solidFill>
                <a:schemeClr val="bg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Rectangle: Rounded Corners 12">
            <a:extLst>
              <a:ext uri="{FF2B5EF4-FFF2-40B4-BE49-F238E27FC236}">
                <a16:creationId xmlns:a16="http://schemas.microsoft.com/office/drawing/2014/main" id="{A6BDC112-F86A-473F-A941-A0CEEFC59BA8}"/>
              </a:ext>
            </a:extLst>
          </p:cNvPr>
          <p:cNvSpPr/>
          <p:nvPr/>
        </p:nvSpPr>
        <p:spPr>
          <a:xfrm>
            <a:off x="3374654" y="2658304"/>
            <a:ext cx="1987571" cy="706344"/>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14" name="TextBox 13">
            <a:extLst>
              <a:ext uri="{FF2B5EF4-FFF2-40B4-BE49-F238E27FC236}">
                <a16:creationId xmlns:a16="http://schemas.microsoft.com/office/drawing/2014/main" id="{9FD84483-CBBC-40BD-A816-5AE33B4D14B3}"/>
              </a:ext>
            </a:extLst>
          </p:cNvPr>
          <p:cNvSpPr txBox="1"/>
          <p:nvPr/>
        </p:nvSpPr>
        <p:spPr>
          <a:xfrm>
            <a:off x="3446037" y="2737145"/>
            <a:ext cx="1840123" cy="523220"/>
          </a:xfrm>
          <a:prstGeom prst="rect">
            <a:avLst/>
          </a:prstGeom>
          <a:noFill/>
        </p:spPr>
        <p:txBody>
          <a:bodyPr wrap="square" rtlCol="0">
            <a:spAutoFit/>
          </a:bodyPr>
          <a:lstStyle>
            <a:defPPr>
              <a:defRPr lang="en-US"/>
            </a:defPPr>
            <a:lvl1pPr algn="just">
              <a:defRPr sz="1400">
                <a:ln w="3175">
                  <a:solidFill>
                    <a:srgbClr val="2A2E54"/>
                  </a:solidFill>
                </a:ln>
                <a:solidFill>
                  <a:srgbClr val="2A2E54"/>
                </a:solidFill>
                <a:latin typeface="Gotham" panose="02000504020000020004" pitchFamily="2" charset="0"/>
              </a:defRPr>
            </a:lvl1pPr>
          </a:lstStyle>
          <a:p>
            <a:pPr algn="ctr"/>
            <a:r>
              <a:rPr lang="en-IN" dirty="0">
                <a:ln w="3175">
                  <a:solidFill>
                    <a:schemeClr val="tx1"/>
                  </a:solidFill>
                </a:ln>
                <a:solidFill>
                  <a:schemeClr val="tx1"/>
                </a:solidFill>
              </a:rPr>
              <a:t>Model Architecture</a:t>
            </a:r>
          </a:p>
        </p:txBody>
      </p:sp>
      <p:sp>
        <p:nvSpPr>
          <p:cNvPr id="15" name="Freeform: Shape 14">
            <a:extLst>
              <a:ext uri="{FF2B5EF4-FFF2-40B4-BE49-F238E27FC236}">
                <a16:creationId xmlns:a16="http://schemas.microsoft.com/office/drawing/2014/main" id="{61E01111-2A45-4973-BCD7-96B8DA258E6F}"/>
              </a:ext>
            </a:extLst>
          </p:cNvPr>
          <p:cNvSpPr/>
          <p:nvPr/>
        </p:nvSpPr>
        <p:spPr>
          <a:xfrm>
            <a:off x="779146" y="5142953"/>
            <a:ext cx="43180" cy="314960"/>
          </a:xfrm>
          <a:custGeom>
            <a:avLst/>
            <a:gdLst>
              <a:gd name="connsiteX0" fmla="*/ 0 w 746760"/>
              <a:gd name="connsiteY0" fmla="*/ 0 h 434340"/>
              <a:gd name="connsiteX1" fmla="*/ 129540 w 746760"/>
              <a:gd name="connsiteY1" fmla="*/ 274320 h 434340"/>
              <a:gd name="connsiteX2" fmla="*/ 746760 w 746760"/>
              <a:gd name="connsiteY2" fmla="*/ 434340 h 434340"/>
              <a:gd name="connsiteX0" fmla="*/ 0 w 746760"/>
              <a:gd name="connsiteY0" fmla="*/ 0 h 434340"/>
              <a:gd name="connsiteX1" fmla="*/ 43180 w 746760"/>
              <a:gd name="connsiteY1" fmla="*/ 314960 h 434340"/>
              <a:gd name="connsiteX2" fmla="*/ 746760 w 746760"/>
              <a:gd name="connsiteY2" fmla="*/ 434340 h 434340"/>
              <a:gd name="connsiteX0" fmla="*/ 0 w 43180"/>
              <a:gd name="connsiteY0" fmla="*/ 0 h 314960"/>
              <a:gd name="connsiteX1" fmla="*/ 43180 w 43180"/>
              <a:gd name="connsiteY1" fmla="*/ 314960 h 314960"/>
            </a:gdLst>
            <a:ahLst/>
            <a:cxnLst>
              <a:cxn ang="0">
                <a:pos x="connsiteX0" y="connsiteY0"/>
              </a:cxn>
              <a:cxn ang="0">
                <a:pos x="connsiteX1" y="connsiteY1"/>
              </a:cxn>
            </a:cxnLst>
            <a:rect l="l" t="t" r="r" b="b"/>
            <a:pathLst>
              <a:path w="43180" h="314960">
                <a:moveTo>
                  <a:pt x="0" y="0"/>
                </a:moveTo>
                <a:lnTo>
                  <a:pt x="43180" y="31496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35595973-B742-4328-AE32-43E1FD32936E}"/>
              </a:ext>
            </a:extLst>
          </p:cNvPr>
          <p:cNvSpPr/>
          <p:nvPr/>
        </p:nvSpPr>
        <p:spPr>
          <a:xfrm>
            <a:off x="749964" y="5109096"/>
            <a:ext cx="102386" cy="10238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E3539DF1-BBD2-4D0A-9E28-B40914C97D3A}"/>
              </a:ext>
            </a:extLst>
          </p:cNvPr>
          <p:cNvSpPr/>
          <p:nvPr/>
        </p:nvSpPr>
        <p:spPr>
          <a:xfrm>
            <a:off x="411434" y="5467528"/>
            <a:ext cx="1589373" cy="39826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19" name="TextBox 18">
            <a:extLst>
              <a:ext uri="{FF2B5EF4-FFF2-40B4-BE49-F238E27FC236}">
                <a16:creationId xmlns:a16="http://schemas.microsoft.com/office/drawing/2014/main" id="{EDA2A802-0722-4B20-973E-FC4E929DD18C}"/>
              </a:ext>
            </a:extLst>
          </p:cNvPr>
          <p:cNvSpPr txBox="1"/>
          <p:nvPr/>
        </p:nvSpPr>
        <p:spPr>
          <a:xfrm>
            <a:off x="317213" y="5504345"/>
            <a:ext cx="1789071" cy="307777"/>
          </a:xfrm>
          <a:prstGeom prst="rect">
            <a:avLst/>
          </a:prstGeom>
          <a:noFill/>
          <a:ln>
            <a:noFill/>
          </a:ln>
        </p:spPr>
        <p:txBody>
          <a:bodyPr wrap="square" rtlCol="0">
            <a:spAutoFit/>
          </a:bodyPr>
          <a:lstStyle>
            <a:defPPr>
              <a:defRPr lang="en-US"/>
            </a:defPPr>
            <a:lvl1pPr algn="just">
              <a:defRPr sz="1400">
                <a:ln w="3175">
                  <a:solidFill>
                    <a:srgbClr val="2A2E54"/>
                  </a:solidFill>
                </a:ln>
                <a:solidFill>
                  <a:srgbClr val="2A2E54"/>
                </a:solidFill>
                <a:latin typeface="Gotham" panose="02000504020000020004" pitchFamily="2" charset="0"/>
              </a:defRPr>
            </a:lvl1pPr>
          </a:lstStyle>
          <a:p>
            <a:pPr algn="ctr"/>
            <a:r>
              <a:rPr lang="en-IN" dirty="0">
                <a:ln w="3175">
                  <a:solidFill>
                    <a:schemeClr val="tx1"/>
                  </a:solidFill>
                </a:ln>
                <a:solidFill>
                  <a:schemeClr val="tx1"/>
                </a:solidFill>
              </a:rPr>
              <a:t>Introduction</a:t>
            </a:r>
          </a:p>
        </p:txBody>
      </p:sp>
      <p:sp>
        <p:nvSpPr>
          <p:cNvPr id="20" name="Freeform: Shape 19">
            <a:extLst>
              <a:ext uri="{FF2B5EF4-FFF2-40B4-BE49-F238E27FC236}">
                <a16:creationId xmlns:a16="http://schemas.microsoft.com/office/drawing/2014/main" id="{BC0679CB-E65D-455A-9FCE-057F0378411F}"/>
              </a:ext>
            </a:extLst>
          </p:cNvPr>
          <p:cNvSpPr/>
          <p:nvPr/>
        </p:nvSpPr>
        <p:spPr>
          <a:xfrm>
            <a:off x="2159761" y="4977762"/>
            <a:ext cx="829187" cy="317110"/>
          </a:xfrm>
          <a:custGeom>
            <a:avLst/>
            <a:gdLst>
              <a:gd name="connsiteX0" fmla="*/ 0 w 746760"/>
              <a:gd name="connsiteY0" fmla="*/ 0 h 434340"/>
              <a:gd name="connsiteX1" fmla="*/ 129540 w 746760"/>
              <a:gd name="connsiteY1" fmla="*/ 274320 h 434340"/>
              <a:gd name="connsiteX2" fmla="*/ 746760 w 746760"/>
              <a:gd name="connsiteY2" fmla="*/ 434340 h 434340"/>
              <a:gd name="connsiteX0" fmla="*/ 0 w 1016000"/>
              <a:gd name="connsiteY0" fmla="*/ 0 h 287920"/>
              <a:gd name="connsiteX1" fmla="*/ 129540 w 1016000"/>
              <a:gd name="connsiteY1" fmla="*/ 274320 h 287920"/>
              <a:gd name="connsiteX2" fmla="*/ 1016000 w 1016000"/>
              <a:gd name="connsiteY2" fmla="*/ 256540 h 287920"/>
              <a:gd name="connsiteX0" fmla="*/ 0 w 1016000"/>
              <a:gd name="connsiteY0" fmla="*/ 0 h 274320"/>
              <a:gd name="connsiteX1" fmla="*/ 129540 w 1016000"/>
              <a:gd name="connsiteY1" fmla="*/ 274320 h 274320"/>
              <a:gd name="connsiteX2" fmla="*/ 1016000 w 1016000"/>
              <a:gd name="connsiteY2" fmla="*/ 256540 h 274320"/>
              <a:gd name="connsiteX0" fmla="*/ 0 w 1173480"/>
              <a:gd name="connsiteY0" fmla="*/ 0 h 274320"/>
              <a:gd name="connsiteX1" fmla="*/ 129540 w 1173480"/>
              <a:gd name="connsiteY1" fmla="*/ 274320 h 274320"/>
              <a:gd name="connsiteX2" fmla="*/ 1173480 w 1173480"/>
              <a:gd name="connsiteY2" fmla="*/ 266700 h 274320"/>
              <a:gd name="connsiteX0" fmla="*/ 0 w 1173480"/>
              <a:gd name="connsiteY0" fmla="*/ 0 h 278786"/>
              <a:gd name="connsiteX1" fmla="*/ 345220 w 1173480"/>
              <a:gd name="connsiteY1" fmla="*/ 278786 h 278786"/>
              <a:gd name="connsiteX2" fmla="*/ 1173480 w 1173480"/>
              <a:gd name="connsiteY2" fmla="*/ 266700 h 278786"/>
            </a:gdLst>
            <a:ahLst/>
            <a:cxnLst>
              <a:cxn ang="0">
                <a:pos x="connsiteX0" y="connsiteY0"/>
              </a:cxn>
              <a:cxn ang="0">
                <a:pos x="connsiteX1" y="connsiteY1"/>
              </a:cxn>
              <a:cxn ang="0">
                <a:pos x="connsiteX2" y="connsiteY2"/>
              </a:cxn>
            </a:cxnLst>
            <a:rect l="l" t="t" r="r" b="b"/>
            <a:pathLst>
              <a:path w="1173480" h="278786">
                <a:moveTo>
                  <a:pt x="0" y="0"/>
                </a:moveTo>
                <a:lnTo>
                  <a:pt x="345220" y="278786"/>
                </a:lnTo>
                <a:lnTo>
                  <a:pt x="1173480" y="2667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076D32DC-ED33-45F8-BC5E-F0C9CA51DE45}"/>
              </a:ext>
            </a:extLst>
          </p:cNvPr>
          <p:cNvSpPr/>
          <p:nvPr/>
        </p:nvSpPr>
        <p:spPr>
          <a:xfrm>
            <a:off x="2119629" y="4931361"/>
            <a:ext cx="102386" cy="10238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394E6547-34FC-426B-B27B-EE74B6B9CB49}"/>
              </a:ext>
            </a:extLst>
          </p:cNvPr>
          <p:cNvSpPr/>
          <p:nvPr/>
        </p:nvSpPr>
        <p:spPr>
          <a:xfrm flipH="1" flipV="1">
            <a:off x="3024176" y="2376917"/>
            <a:ext cx="1173480" cy="281940"/>
          </a:xfrm>
          <a:custGeom>
            <a:avLst/>
            <a:gdLst>
              <a:gd name="connsiteX0" fmla="*/ 0 w 746760"/>
              <a:gd name="connsiteY0" fmla="*/ 0 h 434340"/>
              <a:gd name="connsiteX1" fmla="*/ 129540 w 746760"/>
              <a:gd name="connsiteY1" fmla="*/ 274320 h 434340"/>
              <a:gd name="connsiteX2" fmla="*/ 746760 w 746760"/>
              <a:gd name="connsiteY2" fmla="*/ 434340 h 434340"/>
              <a:gd name="connsiteX0" fmla="*/ 0 w 1016000"/>
              <a:gd name="connsiteY0" fmla="*/ 0 h 287920"/>
              <a:gd name="connsiteX1" fmla="*/ 129540 w 1016000"/>
              <a:gd name="connsiteY1" fmla="*/ 274320 h 287920"/>
              <a:gd name="connsiteX2" fmla="*/ 1016000 w 1016000"/>
              <a:gd name="connsiteY2" fmla="*/ 256540 h 287920"/>
              <a:gd name="connsiteX0" fmla="*/ 0 w 1016000"/>
              <a:gd name="connsiteY0" fmla="*/ 0 h 274320"/>
              <a:gd name="connsiteX1" fmla="*/ 129540 w 1016000"/>
              <a:gd name="connsiteY1" fmla="*/ 274320 h 274320"/>
              <a:gd name="connsiteX2" fmla="*/ 1016000 w 1016000"/>
              <a:gd name="connsiteY2" fmla="*/ 256540 h 274320"/>
              <a:gd name="connsiteX0" fmla="*/ 0 w 1173480"/>
              <a:gd name="connsiteY0" fmla="*/ 0 h 274320"/>
              <a:gd name="connsiteX1" fmla="*/ 129540 w 1173480"/>
              <a:gd name="connsiteY1" fmla="*/ 274320 h 274320"/>
              <a:gd name="connsiteX2" fmla="*/ 1173480 w 1173480"/>
              <a:gd name="connsiteY2" fmla="*/ 266700 h 274320"/>
              <a:gd name="connsiteX0" fmla="*/ 0 w 1173480"/>
              <a:gd name="connsiteY0" fmla="*/ 0 h 281940"/>
              <a:gd name="connsiteX1" fmla="*/ 388620 w 1173480"/>
              <a:gd name="connsiteY1" fmla="*/ 281940 h 281940"/>
              <a:gd name="connsiteX2" fmla="*/ 1173480 w 1173480"/>
              <a:gd name="connsiteY2" fmla="*/ 266700 h 281940"/>
            </a:gdLst>
            <a:ahLst/>
            <a:cxnLst>
              <a:cxn ang="0">
                <a:pos x="connsiteX0" y="connsiteY0"/>
              </a:cxn>
              <a:cxn ang="0">
                <a:pos x="connsiteX1" y="connsiteY1"/>
              </a:cxn>
              <a:cxn ang="0">
                <a:pos x="connsiteX2" y="connsiteY2"/>
              </a:cxn>
            </a:cxnLst>
            <a:rect l="l" t="t" r="r" b="b"/>
            <a:pathLst>
              <a:path w="1173480" h="281940">
                <a:moveTo>
                  <a:pt x="0" y="0"/>
                </a:moveTo>
                <a:lnTo>
                  <a:pt x="388620" y="281940"/>
                </a:lnTo>
                <a:lnTo>
                  <a:pt x="1173480" y="2667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689233E4-92B7-4D25-BD79-4D552BE138FB}"/>
              </a:ext>
            </a:extLst>
          </p:cNvPr>
          <p:cNvSpPr/>
          <p:nvPr/>
        </p:nvSpPr>
        <p:spPr>
          <a:xfrm>
            <a:off x="2925656" y="2343061"/>
            <a:ext cx="102386" cy="10238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reeform: Shape 28">
            <a:extLst>
              <a:ext uri="{FF2B5EF4-FFF2-40B4-BE49-F238E27FC236}">
                <a16:creationId xmlns:a16="http://schemas.microsoft.com/office/drawing/2014/main" id="{85E22D5F-2DE9-46BF-AF45-38549ECCD08E}"/>
              </a:ext>
            </a:extLst>
          </p:cNvPr>
          <p:cNvSpPr/>
          <p:nvPr/>
        </p:nvSpPr>
        <p:spPr>
          <a:xfrm>
            <a:off x="4551375" y="1180727"/>
            <a:ext cx="1040449" cy="309529"/>
          </a:xfrm>
          <a:custGeom>
            <a:avLst/>
            <a:gdLst>
              <a:gd name="connsiteX0" fmla="*/ 0 w 746760"/>
              <a:gd name="connsiteY0" fmla="*/ 0 h 434340"/>
              <a:gd name="connsiteX1" fmla="*/ 129540 w 746760"/>
              <a:gd name="connsiteY1" fmla="*/ 274320 h 434340"/>
              <a:gd name="connsiteX2" fmla="*/ 746760 w 746760"/>
              <a:gd name="connsiteY2" fmla="*/ 434340 h 434340"/>
              <a:gd name="connsiteX0" fmla="*/ 0 w 1016000"/>
              <a:gd name="connsiteY0" fmla="*/ 0 h 287920"/>
              <a:gd name="connsiteX1" fmla="*/ 129540 w 1016000"/>
              <a:gd name="connsiteY1" fmla="*/ 274320 h 287920"/>
              <a:gd name="connsiteX2" fmla="*/ 1016000 w 1016000"/>
              <a:gd name="connsiteY2" fmla="*/ 256540 h 287920"/>
              <a:gd name="connsiteX0" fmla="*/ 0 w 1016000"/>
              <a:gd name="connsiteY0" fmla="*/ 0 h 274320"/>
              <a:gd name="connsiteX1" fmla="*/ 129540 w 1016000"/>
              <a:gd name="connsiteY1" fmla="*/ 274320 h 274320"/>
              <a:gd name="connsiteX2" fmla="*/ 1016000 w 1016000"/>
              <a:gd name="connsiteY2" fmla="*/ 256540 h 274320"/>
              <a:gd name="connsiteX0" fmla="*/ 0 w 1173480"/>
              <a:gd name="connsiteY0" fmla="*/ 0 h 274320"/>
              <a:gd name="connsiteX1" fmla="*/ 129540 w 1173480"/>
              <a:gd name="connsiteY1" fmla="*/ 274320 h 274320"/>
              <a:gd name="connsiteX2" fmla="*/ 1173480 w 1173480"/>
              <a:gd name="connsiteY2" fmla="*/ 266700 h 274320"/>
              <a:gd name="connsiteX0" fmla="*/ 0 w 1173480"/>
              <a:gd name="connsiteY0" fmla="*/ 0 h 267729"/>
              <a:gd name="connsiteX1" fmla="*/ 310020 w 1173480"/>
              <a:gd name="connsiteY1" fmla="*/ 267729 h 267729"/>
              <a:gd name="connsiteX2" fmla="*/ 1173480 w 1173480"/>
              <a:gd name="connsiteY2" fmla="*/ 266700 h 267729"/>
            </a:gdLst>
            <a:ahLst/>
            <a:cxnLst>
              <a:cxn ang="0">
                <a:pos x="connsiteX0" y="connsiteY0"/>
              </a:cxn>
              <a:cxn ang="0">
                <a:pos x="connsiteX1" y="connsiteY1"/>
              </a:cxn>
              <a:cxn ang="0">
                <a:pos x="connsiteX2" y="connsiteY2"/>
              </a:cxn>
            </a:cxnLst>
            <a:rect l="l" t="t" r="r" b="b"/>
            <a:pathLst>
              <a:path w="1173480" h="267729">
                <a:moveTo>
                  <a:pt x="0" y="0"/>
                </a:moveTo>
                <a:lnTo>
                  <a:pt x="310020" y="267729"/>
                </a:lnTo>
                <a:lnTo>
                  <a:pt x="1173480" y="2667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2567A0-8E4F-4890-8893-F8869852B67B}"/>
              </a:ext>
            </a:extLst>
          </p:cNvPr>
          <p:cNvSpPr/>
          <p:nvPr/>
        </p:nvSpPr>
        <p:spPr>
          <a:xfrm>
            <a:off x="5650626" y="1425788"/>
            <a:ext cx="102386" cy="10238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0AC87022-545D-4789-9B4D-A44E95FF7837}"/>
              </a:ext>
            </a:extLst>
          </p:cNvPr>
          <p:cNvSpPr/>
          <p:nvPr/>
        </p:nvSpPr>
        <p:spPr>
          <a:xfrm>
            <a:off x="2987228" y="348329"/>
            <a:ext cx="1764006" cy="882729"/>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33" name="TextBox 32">
            <a:extLst>
              <a:ext uri="{FF2B5EF4-FFF2-40B4-BE49-F238E27FC236}">
                <a16:creationId xmlns:a16="http://schemas.microsoft.com/office/drawing/2014/main" id="{EFC223DC-E912-43F8-AEBB-22E015A33647}"/>
              </a:ext>
            </a:extLst>
          </p:cNvPr>
          <p:cNvSpPr txBox="1"/>
          <p:nvPr/>
        </p:nvSpPr>
        <p:spPr>
          <a:xfrm>
            <a:off x="2969330" y="445057"/>
            <a:ext cx="1745556" cy="738664"/>
          </a:xfrm>
          <a:prstGeom prst="rect">
            <a:avLst/>
          </a:prstGeom>
          <a:noFill/>
        </p:spPr>
        <p:txBody>
          <a:bodyPr wrap="square" rtlCol="0">
            <a:spAutoFit/>
          </a:bodyPr>
          <a:lstStyle>
            <a:defPPr>
              <a:defRPr lang="en-US"/>
            </a:defPPr>
            <a:lvl1pPr algn="just">
              <a:defRPr sz="1400">
                <a:ln w="3175">
                  <a:solidFill>
                    <a:srgbClr val="2A2E54"/>
                  </a:solidFill>
                </a:ln>
                <a:solidFill>
                  <a:srgbClr val="2A2E54"/>
                </a:solidFill>
                <a:latin typeface="Gotham" panose="02000504020000020004" pitchFamily="2" charset="0"/>
              </a:defRPr>
            </a:lvl1pPr>
          </a:lstStyle>
          <a:p>
            <a:pPr algn="ctr"/>
            <a:r>
              <a:rPr lang="en-IN" dirty="0">
                <a:ln w="3175">
                  <a:solidFill>
                    <a:schemeClr val="tx1"/>
                  </a:solidFill>
                </a:ln>
                <a:solidFill>
                  <a:schemeClr val="tx1"/>
                </a:solidFill>
              </a:rPr>
              <a:t>Activation</a:t>
            </a:r>
          </a:p>
          <a:p>
            <a:pPr algn="ctr"/>
            <a:r>
              <a:rPr lang="en-IN" dirty="0">
                <a:ln w="3175">
                  <a:solidFill>
                    <a:schemeClr val="tx1"/>
                  </a:solidFill>
                </a:ln>
                <a:solidFill>
                  <a:schemeClr val="tx1"/>
                </a:solidFill>
              </a:rPr>
              <a:t>Functions &amp; </a:t>
            </a:r>
          </a:p>
          <a:p>
            <a:pPr algn="ctr"/>
            <a:r>
              <a:rPr lang="en-IN" dirty="0">
                <a:ln w="3175">
                  <a:solidFill>
                    <a:schemeClr val="tx1"/>
                  </a:solidFill>
                </a:ln>
                <a:solidFill>
                  <a:schemeClr val="tx1"/>
                </a:solidFill>
              </a:rPr>
              <a:t>optimizers</a:t>
            </a:r>
          </a:p>
        </p:txBody>
      </p:sp>
      <p:sp>
        <p:nvSpPr>
          <p:cNvPr id="35" name="Rectangle: Rounded Corners 34">
            <a:extLst>
              <a:ext uri="{FF2B5EF4-FFF2-40B4-BE49-F238E27FC236}">
                <a16:creationId xmlns:a16="http://schemas.microsoft.com/office/drawing/2014/main" id="{BFF22FF9-38C8-4C44-8B6C-23D38A762A75}"/>
              </a:ext>
            </a:extLst>
          </p:cNvPr>
          <p:cNvSpPr/>
          <p:nvPr/>
        </p:nvSpPr>
        <p:spPr>
          <a:xfrm>
            <a:off x="2878446" y="4916568"/>
            <a:ext cx="2097830" cy="69218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36" name="TextBox 35">
            <a:extLst>
              <a:ext uri="{FF2B5EF4-FFF2-40B4-BE49-F238E27FC236}">
                <a16:creationId xmlns:a16="http://schemas.microsoft.com/office/drawing/2014/main" id="{F0DCF7F0-C6DD-48A1-8470-A670C12B2A0F}"/>
              </a:ext>
            </a:extLst>
          </p:cNvPr>
          <p:cNvSpPr txBox="1"/>
          <p:nvPr/>
        </p:nvSpPr>
        <p:spPr>
          <a:xfrm>
            <a:off x="2859083" y="4992818"/>
            <a:ext cx="2136556" cy="523220"/>
          </a:xfrm>
          <a:prstGeom prst="rect">
            <a:avLst/>
          </a:prstGeom>
          <a:noFill/>
        </p:spPr>
        <p:txBody>
          <a:bodyPr wrap="square" rtlCol="0">
            <a:spAutoFit/>
          </a:bodyPr>
          <a:lstStyle>
            <a:defPPr>
              <a:defRPr lang="en-US"/>
            </a:defPPr>
            <a:lvl1pPr algn="just">
              <a:defRPr sz="1400">
                <a:ln w="3175">
                  <a:solidFill>
                    <a:srgbClr val="2A2E54"/>
                  </a:solidFill>
                </a:ln>
                <a:solidFill>
                  <a:srgbClr val="2A2E54"/>
                </a:solidFill>
                <a:latin typeface="Gotham" panose="02000504020000020004" pitchFamily="2" charset="0"/>
              </a:defRPr>
            </a:lvl1pPr>
          </a:lstStyle>
          <a:p>
            <a:pPr algn="ctr"/>
            <a:r>
              <a:rPr lang="en-IN" dirty="0">
                <a:ln w="3175">
                  <a:solidFill>
                    <a:schemeClr val="tx1"/>
                  </a:solidFill>
                </a:ln>
                <a:solidFill>
                  <a:schemeClr val="tx1"/>
                </a:solidFill>
              </a:rPr>
              <a:t>Restricted Boltzmann Machine</a:t>
            </a:r>
          </a:p>
        </p:txBody>
      </p:sp>
      <p:sp>
        <p:nvSpPr>
          <p:cNvPr id="37" name="Freeform: Shape 36">
            <a:extLst>
              <a:ext uri="{FF2B5EF4-FFF2-40B4-BE49-F238E27FC236}">
                <a16:creationId xmlns:a16="http://schemas.microsoft.com/office/drawing/2014/main" id="{141835B0-9D44-487B-8393-51ECD1A24F98}"/>
              </a:ext>
            </a:extLst>
          </p:cNvPr>
          <p:cNvSpPr/>
          <p:nvPr/>
        </p:nvSpPr>
        <p:spPr>
          <a:xfrm flipV="1">
            <a:off x="6737981" y="431923"/>
            <a:ext cx="1000613" cy="336521"/>
          </a:xfrm>
          <a:custGeom>
            <a:avLst/>
            <a:gdLst>
              <a:gd name="connsiteX0" fmla="*/ 0 w 746760"/>
              <a:gd name="connsiteY0" fmla="*/ 0 h 434340"/>
              <a:gd name="connsiteX1" fmla="*/ 129540 w 746760"/>
              <a:gd name="connsiteY1" fmla="*/ 274320 h 434340"/>
              <a:gd name="connsiteX2" fmla="*/ 746760 w 746760"/>
              <a:gd name="connsiteY2" fmla="*/ 434340 h 434340"/>
              <a:gd name="connsiteX0" fmla="*/ 0 w 1016000"/>
              <a:gd name="connsiteY0" fmla="*/ 0 h 287920"/>
              <a:gd name="connsiteX1" fmla="*/ 129540 w 1016000"/>
              <a:gd name="connsiteY1" fmla="*/ 274320 h 287920"/>
              <a:gd name="connsiteX2" fmla="*/ 1016000 w 1016000"/>
              <a:gd name="connsiteY2" fmla="*/ 256540 h 287920"/>
              <a:gd name="connsiteX0" fmla="*/ 0 w 1016000"/>
              <a:gd name="connsiteY0" fmla="*/ 0 h 274320"/>
              <a:gd name="connsiteX1" fmla="*/ 129540 w 1016000"/>
              <a:gd name="connsiteY1" fmla="*/ 274320 h 274320"/>
              <a:gd name="connsiteX2" fmla="*/ 1016000 w 1016000"/>
              <a:gd name="connsiteY2" fmla="*/ 256540 h 274320"/>
              <a:gd name="connsiteX0" fmla="*/ 0 w 1173480"/>
              <a:gd name="connsiteY0" fmla="*/ 0 h 274320"/>
              <a:gd name="connsiteX1" fmla="*/ 129540 w 1173480"/>
              <a:gd name="connsiteY1" fmla="*/ 274320 h 274320"/>
              <a:gd name="connsiteX2" fmla="*/ 1173480 w 1173480"/>
              <a:gd name="connsiteY2" fmla="*/ 266700 h 274320"/>
              <a:gd name="connsiteX0" fmla="*/ 0 w 1173480"/>
              <a:gd name="connsiteY0" fmla="*/ 0 h 266700"/>
              <a:gd name="connsiteX1" fmla="*/ 344014 w 1173480"/>
              <a:gd name="connsiteY1" fmla="*/ 262242 h 266700"/>
              <a:gd name="connsiteX2" fmla="*/ 1173480 w 1173480"/>
              <a:gd name="connsiteY2" fmla="*/ 266700 h 266700"/>
            </a:gdLst>
            <a:ahLst/>
            <a:cxnLst>
              <a:cxn ang="0">
                <a:pos x="connsiteX0" y="connsiteY0"/>
              </a:cxn>
              <a:cxn ang="0">
                <a:pos x="connsiteX1" y="connsiteY1"/>
              </a:cxn>
              <a:cxn ang="0">
                <a:pos x="connsiteX2" y="connsiteY2"/>
              </a:cxn>
            </a:cxnLst>
            <a:rect l="l" t="t" r="r" b="b"/>
            <a:pathLst>
              <a:path w="1173480" h="266700">
                <a:moveTo>
                  <a:pt x="0" y="0"/>
                </a:moveTo>
                <a:lnTo>
                  <a:pt x="344014" y="262242"/>
                </a:lnTo>
                <a:lnTo>
                  <a:pt x="1173480" y="26670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2B760EA3-4392-4A48-877B-93E3DBA2A1C0}"/>
              </a:ext>
            </a:extLst>
          </p:cNvPr>
          <p:cNvSpPr/>
          <p:nvPr/>
        </p:nvSpPr>
        <p:spPr>
          <a:xfrm>
            <a:off x="6697113" y="712026"/>
            <a:ext cx="102386" cy="10238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6F6E3A67-19EF-41A2-8134-E8E60D2CF9EF}"/>
              </a:ext>
            </a:extLst>
          </p:cNvPr>
          <p:cNvSpPr/>
          <p:nvPr/>
        </p:nvSpPr>
        <p:spPr>
          <a:xfrm>
            <a:off x="7578074" y="293963"/>
            <a:ext cx="1987571" cy="543374"/>
          </a:xfrm>
          <a:prstGeom prst="roundRect">
            <a:avLst/>
          </a:prstGeom>
          <a:solidFill>
            <a:schemeClr val="bg1"/>
          </a:solidFill>
          <a:ln w="28575">
            <a:solidFill>
              <a:srgbClr val="283A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41" name="TextBox 40">
            <a:extLst>
              <a:ext uri="{FF2B5EF4-FFF2-40B4-BE49-F238E27FC236}">
                <a16:creationId xmlns:a16="http://schemas.microsoft.com/office/drawing/2014/main" id="{3233AB37-97AB-4417-94DE-F89A9CB109D8}"/>
              </a:ext>
            </a:extLst>
          </p:cNvPr>
          <p:cNvSpPr txBox="1"/>
          <p:nvPr/>
        </p:nvSpPr>
        <p:spPr>
          <a:xfrm>
            <a:off x="7639592" y="408374"/>
            <a:ext cx="1840123" cy="307777"/>
          </a:xfrm>
          <a:prstGeom prst="rect">
            <a:avLst/>
          </a:prstGeom>
          <a:noFill/>
        </p:spPr>
        <p:txBody>
          <a:bodyPr wrap="square" rtlCol="0">
            <a:spAutoFit/>
          </a:bodyPr>
          <a:lstStyle>
            <a:defPPr>
              <a:defRPr lang="en-US"/>
            </a:defPPr>
            <a:lvl1pPr algn="just">
              <a:defRPr sz="1400">
                <a:ln w="3175">
                  <a:solidFill>
                    <a:srgbClr val="2A2E54"/>
                  </a:solidFill>
                </a:ln>
                <a:solidFill>
                  <a:srgbClr val="2A2E54"/>
                </a:solidFill>
                <a:latin typeface="Gotham" panose="02000504020000020004" pitchFamily="2" charset="0"/>
              </a:defRPr>
            </a:lvl1pPr>
          </a:lstStyle>
          <a:p>
            <a:pPr algn="ctr"/>
            <a:r>
              <a:rPr lang="en-IN" dirty="0">
                <a:ln w="3175">
                  <a:solidFill>
                    <a:schemeClr val="tx1"/>
                  </a:solidFill>
                </a:ln>
                <a:solidFill>
                  <a:schemeClr val="tx1"/>
                </a:solidFill>
              </a:rPr>
              <a:t>Implementation</a:t>
            </a:r>
          </a:p>
        </p:txBody>
      </p:sp>
      <p:sp>
        <p:nvSpPr>
          <p:cNvPr id="42" name="Freeform: Shape 41">
            <a:extLst>
              <a:ext uri="{FF2B5EF4-FFF2-40B4-BE49-F238E27FC236}">
                <a16:creationId xmlns:a16="http://schemas.microsoft.com/office/drawing/2014/main" id="{DB04B7E0-0DA6-46A5-80C0-02CD1C2705FF}"/>
              </a:ext>
            </a:extLst>
          </p:cNvPr>
          <p:cNvSpPr/>
          <p:nvPr/>
        </p:nvSpPr>
        <p:spPr>
          <a:xfrm>
            <a:off x="6493122" y="2433394"/>
            <a:ext cx="1053099" cy="307047"/>
          </a:xfrm>
          <a:custGeom>
            <a:avLst/>
            <a:gdLst>
              <a:gd name="connsiteX0" fmla="*/ 0 w 746760"/>
              <a:gd name="connsiteY0" fmla="*/ 0 h 434340"/>
              <a:gd name="connsiteX1" fmla="*/ 129540 w 746760"/>
              <a:gd name="connsiteY1" fmla="*/ 274320 h 434340"/>
              <a:gd name="connsiteX2" fmla="*/ 746760 w 746760"/>
              <a:gd name="connsiteY2" fmla="*/ 434340 h 434340"/>
              <a:gd name="connsiteX0" fmla="*/ 0 w 1016000"/>
              <a:gd name="connsiteY0" fmla="*/ 0 h 287920"/>
              <a:gd name="connsiteX1" fmla="*/ 129540 w 1016000"/>
              <a:gd name="connsiteY1" fmla="*/ 274320 h 287920"/>
              <a:gd name="connsiteX2" fmla="*/ 1016000 w 1016000"/>
              <a:gd name="connsiteY2" fmla="*/ 256540 h 287920"/>
              <a:gd name="connsiteX0" fmla="*/ 0 w 1016000"/>
              <a:gd name="connsiteY0" fmla="*/ 0 h 274320"/>
              <a:gd name="connsiteX1" fmla="*/ 129540 w 1016000"/>
              <a:gd name="connsiteY1" fmla="*/ 274320 h 274320"/>
              <a:gd name="connsiteX2" fmla="*/ 1016000 w 1016000"/>
              <a:gd name="connsiteY2" fmla="*/ 256540 h 274320"/>
              <a:gd name="connsiteX0" fmla="*/ 0 w 1173480"/>
              <a:gd name="connsiteY0" fmla="*/ 0 h 274320"/>
              <a:gd name="connsiteX1" fmla="*/ 129540 w 1173480"/>
              <a:gd name="connsiteY1" fmla="*/ 274320 h 274320"/>
              <a:gd name="connsiteX2" fmla="*/ 1173480 w 1173480"/>
              <a:gd name="connsiteY2" fmla="*/ 266700 h 274320"/>
              <a:gd name="connsiteX0" fmla="*/ 0 w 1173480"/>
              <a:gd name="connsiteY0" fmla="*/ 0 h 266700"/>
              <a:gd name="connsiteX1" fmla="*/ 424831 w 1173480"/>
              <a:gd name="connsiteY1" fmla="*/ 206862 h 266700"/>
              <a:gd name="connsiteX2" fmla="*/ 1173480 w 1173480"/>
              <a:gd name="connsiteY2" fmla="*/ 266700 h 266700"/>
              <a:gd name="connsiteX0" fmla="*/ 0 w 1507287"/>
              <a:gd name="connsiteY0" fmla="*/ 46059 h 252921"/>
              <a:gd name="connsiteX1" fmla="*/ 424831 w 1507287"/>
              <a:gd name="connsiteY1" fmla="*/ 252921 h 252921"/>
              <a:gd name="connsiteX2" fmla="*/ 1507287 w 1507287"/>
              <a:gd name="connsiteY2" fmla="*/ 0 h 252921"/>
              <a:gd name="connsiteX0" fmla="*/ 0 w 1507287"/>
              <a:gd name="connsiteY0" fmla="*/ 46059 h 160933"/>
              <a:gd name="connsiteX1" fmla="*/ 472976 w 1507287"/>
              <a:gd name="connsiteY1" fmla="*/ 160933 h 160933"/>
              <a:gd name="connsiteX2" fmla="*/ 1507287 w 1507287"/>
              <a:gd name="connsiteY2" fmla="*/ 0 h 160933"/>
              <a:gd name="connsiteX0" fmla="*/ 0 w 1468771"/>
              <a:gd name="connsiteY0" fmla="*/ 0 h 114874"/>
              <a:gd name="connsiteX1" fmla="*/ 472976 w 1468771"/>
              <a:gd name="connsiteY1" fmla="*/ 114874 h 114874"/>
              <a:gd name="connsiteX2" fmla="*/ 1468771 w 1468771"/>
              <a:gd name="connsiteY2" fmla="*/ 96522 h 114874"/>
              <a:gd name="connsiteX0" fmla="*/ 0 w 1468771"/>
              <a:gd name="connsiteY0" fmla="*/ 0 h 120940"/>
              <a:gd name="connsiteX1" fmla="*/ 320605 w 1468771"/>
              <a:gd name="connsiteY1" fmla="*/ 120940 h 120940"/>
              <a:gd name="connsiteX2" fmla="*/ 1468771 w 1468771"/>
              <a:gd name="connsiteY2" fmla="*/ 96522 h 120940"/>
              <a:gd name="connsiteX0" fmla="*/ 0 w 1330755"/>
              <a:gd name="connsiteY0" fmla="*/ 0 h 185332"/>
              <a:gd name="connsiteX1" fmla="*/ 182589 w 1330755"/>
              <a:gd name="connsiteY1" fmla="*/ 185332 h 185332"/>
              <a:gd name="connsiteX2" fmla="*/ 1330755 w 1330755"/>
              <a:gd name="connsiteY2" fmla="*/ 160914 h 185332"/>
              <a:gd name="connsiteX0" fmla="*/ 0 w 1330755"/>
              <a:gd name="connsiteY0" fmla="*/ 0 h 185332"/>
              <a:gd name="connsiteX1" fmla="*/ 282090 w 1330755"/>
              <a:gd name="connsiteY1" fmla="*/ 185332 h 185332"/>
              <a:gd name="connsiteX2" fmla="*/ 1330755 w 1330755"/>
              <a:gd name="connsiteY2" fmla="*/ 160914 h 185332"/>
            </a:gdLst>
            <a:ahLst/>
            <a:cxnLst>
              <a:cxn ang="0">
                <a:pos x="connsiteX0" y="connsiteY0"/>
              </a:cxn>
              <a:cxn ang="0">
                <a:pos x="connsiteX1" y="connsiteY1"/>
              </a:cxn>
              <a:cxn ang="0">
                <a:pos x="connsiteX2" y="connsiteY2"/>
              </a:cxn>
            </a:cxnLst>
            <a:rect l="l" t="t" r="r" b="b"/>
            <a:pathLst>
              <a:path w="1330755" h="185332">
                <a:moveTo>
                  <a:pt x="0" y="0"/>
                </a:moveTo>
                <a:lnTo>
                  <a:pt x="282090" y="185332"/>
                </a:lnTo>
                <a:lnTo>
                  <a:pt x="1330755" y="160914"/>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F5CEB4A3-24AF-4ED9-B906-79ED28074964}"/>
              </a:ext>
            </a:extLst>
          </p:cNvPr>
          <p:cNvSpPr/>
          <p:nvPr/>
        </p:nvSpPr>
        <p:spPr>
          <a:xfrm>
            <a:off x="7471170" y="2262417"/>
            <a:ext cx="2104241" cy="706344"/>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45" name="TextBox 44">
            <a:extLst>
              <a:ext uri="{FF2B5EF4-FFF2-40B4-BE49-F238E27FC236}">
                <a16:creationId xmlns:a16="http://schemas.microsoft.com/office/drawing/2014/main" id="{D29C1DC7-FB26-4E1B-B224-B03E21DBCE4F}"/>
              </a:ext>
            </a:extLst>
          </p:cNvPr>
          <p:cNvSpPr txBox="1"/>
          <p:nvPr/>
        </p:nvSpPr>
        <p:spPr>
          <a:xfrm>
            <a:off x="7531690" y="2318643"/>
            <a:ext cx="2020822" cy="523220"/>
          </a:xfrm>
          <a:prstGeom prst="rect">
            <a:avLst/>
          </a:prstGeom>
          <a:noFill/>
        </p:spPr>
        <p:txBody>
          <a:bodyPr wrap="square" rtlCol="0">
            <a:spAutoFit/>
          </a:bodyPr>
          <a:lstStyle>
            <a:defPPr>
              <a:defRPr lang="en-US"/>
            </a:defPPr>
            <a:lvl1pPr algn="just">
              <a:defRPr sz="1400">
                <a:ln w="3175">
                  <a:solidFill>
                    <a:srgbClr val="2A2E54"/>
                  </a:solidFill>
                </a:ln>
                <a:solidFill>
                  <a:srgbClr val="2A2E54"/>
                </a:solidFill>
                <a:latin typeface="Gotham" panose="02000504020000020004" pitchFamily="2" charset="0"/>
              </a:defRPr>
            </a:lvl1pPr>
          </a:lstStyle>
          <a:p>
            <a:pPr algn="ctr"/>
            <a:r>
              <a:rPr lang="en-IN" dirty="0">
                <a:ln w="3175">
                  <a:solidFill>
                    <a:schemeClr val="tx1"/>
                  </a:solidFill>
                </a:ln>
                <a:solidFill>
                  <a:schemeClr val="tx1"/>
                </a:solidFill>
              </a:rPr>
              <a:t>Comparison of various models</a:t>
            </a:r>
          </a:p>
        </p:txBody>
      </p:sp>
      <p:sp>
        <p:nvSpPr>
          <p:cNvPr id="46" name="Oval 45">
            <a:extLst>
              <a:ext uri="{FF2B5EF4-FFF2-40B4-BE49-F238E27FC236}">
                <a16:creationId xmlns:a16="http://schemas.microsoft.com/office/drawing/2014/main" id="{2F24D7A1-68A3-4AC8-A0D8-3A0AE61D0A8F}"/>
              </a:ext>
            </a:extLst>
          </p:cNvPr>
          <p:cNvSpPr/>
          <p:nvPr/>
        </p:nvSpPr>
        <p:spPr>
          <a:xfrm>
            <a:off x="6459580" y="2376917"/>
            <a:ext cx="102386" cy="10238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Rounded Corners 47">
            <a:extLst>
              <a:ext uri="{FF2B5EF4-FFF2-40B4-BE49-F238E27FC236}">
                <a16:creationId xmlns:a16="http://schemas.microsoft.com/office/drawing/2014/main" id="{B42AC919-71BE-46C5-93BE-33234EDBF7D7}"/>
              </a:ext>
            </a:extLst>
          </p:cNvPr>
          <p:cNvSpPr/>
          <p:nvPr/>
        </p:nvSpPr>
        <p:spPr>
          <a:xfrm>
            <a:off x="6879100" y="4288002"/>
            <a:ext cx="1707116" cy="617019"/>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49" name="TextBox 48">
            <a:extLst>
              <a:ext uri="{FF2B5EF4-FFF2-40B4-BE49-F238E27FC236}">
                <a16:creationId xmlns:a16="http://schemas.microsoft.com/office/drawing/2014/main" id="{2F224003-E717-4C0B-96EF-DB6F89AB832C}"/>
              </a:ext>
            </a:extLst>
          </p:cNvPr>
          <p:cNvSpPr txBox="1"/>
          <p:nvPr/>
        </p:nvSpPr>
        <p:spPr>
          <a:xfrm>
            <a:off x="6821021" y="4317831"/>
            <a:ext cx="1835146" cy="523220"/>
          </a:xfrm>
          <a:prstGeom prst="rect">
            <a:avLst/>
          </a:prstGeom>
          <a:noFill/>
        </p:spPr>
        <p:txBody>
          <a:bodyPr wrap="square" rtlCol="0">
            <a:spAutoFit/>
          </a:bodyPr>
          <a:lstStyle>
            <a:defPPr>
              <a:defRPr lang="en-US"/>
            </a:defPPr>
            <a:lvl1pPr algn="just">
              <a:defRPr sz="1400">
                <a:ln w="3175">
                  <a:solidFill>
                    <a:srgbClr val="2A2E54"/>
                  </a:solidFill>
                </a:ln>
                <a:solidFill>
                  <a:srgbClr val="2A2E54"/>
                </a:solidFill>
                <a:latin typeface="Gotham" panose="02000504020000020004" pitchFamily="2" charset="0"/>
              </a:defRPr>
            </a:lvl1pPr>
          </a:lstStyle>
          <a:p>
            <a:pPr algn="ctr"/>
            <a:r>
              <a:rPr lang="en-IN" dirty="0">
                <a:ln w="3175">
                  <a:solidFill>
                    <a:schemeClr val="tx1"/>
                  </a:solidFill>
                </a:ln>
                <a:solidFill>
                  <a:schemeClr val="tx1"/>
                </a:solidFill>
              </a:rPr>
              <a:t>Dataset &amp; Raw Output</a:t>
            </a:r>
          </a:p>
        </p:txBody>
      </p:sp>
      <p:sp>
        <p:nvSpPr>
          <p:cNvPr id="50" name="Freeform: Shape 49">
            <a:extLst>
              <a:ext uri="{FF2B5EF4-FFF2-40B4-BE49-F238E27FC236}">
                <a16:creationId xmlns:a16="http://schemas.microsoft.com/office/drawing/2014/main" id="{1C0F11B1-199E-4CCF-9045-5663EF1CFA5D}"/>
              </a:ext>
            </a:extLst>
          </p:cNvPr>
          <p:cNvSpPr/>
          <p:nvPr/>
        </p:nvSpPr>
        <p:spPr>
          <a:xfrm>
            <a:off x="6183059" y="3960893"/>
            <a:ext cx="691358" cy="618548"/>
          </a:xfrm>
          <a:custGeom>
            <a:avLst/>
            <a:gdLst>
              <a:gd name="connsiteX0" fmla="*/ 0 w 746760"/>
              <a:gd name="connsiteY0" fmla="*/ 0 h 434340"/>
              <a:gd name="connsiteX1" fmla="*/ 129540 w 746760"/>
              <a:gd name="connsiteY1" fmla="*/ 274320 h 434340"/>
              <a:gd name="connsiteX2" fmla="*/ 746760 w 746760"/>
              <a:gd name="connsiteY2" fmla="*/ 434340 h 434340"/>
              <a:gd name="connsiteX0" fmla="*/ 0 w 1016000"/>
              <a:gd name="connsiteY0" fmla="*/ 0 h 287920"/>
              <a:gd name="connsiteX1" fmla="*/ 129540 w 1016000"/>
              <a:gd name="connsiteY1" fmla="*/ 274320 h 287920"/>
              <a:gd name="connsiteX2" fmla="*/ 1016000 w 1016000"/>
              <a:gd name="connsiteY2" fmla="*/ 256540 h 287920"/>
              <a:gd name="connsiteX0" fmla="*/ 0 w 1016000"/>
              <a:gd name="connsiteY0" fmla="*/ 0 h 274320"/>
              <a:gd name="connsiteX1" fmla="*/ 129540 w 1016000"/>
              <a:gd name="connsiteY1" fmla="*/ 274320 h 274320"/>
              <a:gd name="connsiteX2" fmla="*/ 1016000 w 1016000"/>
              <a:gd name="connsiteY2" fmla="*/ 256540 h 274320"/>
              <a:gd name="connsiteX0" fmla="*/ 0 w 1173480"/>
              <a:gd name="connsiteY0" fmla="*/ 0 h 274320"/>
              <a:gd name="connsiteX1" fmla="*/ 129540 w 1173480"/>
              <a:gd name="connsiteY1" fmla="*/ 274320 h 274320"/>
              <a:gd name="connsiteX2" fmla="*/ 1173480 w 1173480"/>
              <a:gd name="connsiteY2" fmla="*/ 266700 h 274320"/>
              <a:gd name="connsiteX0" fmla="*/ 0 w 1173480"/>
              <a:gd name="connsiteY0" fmla="*/ 0 h 266700"/>
              <a:gd name="connsiteX1" fmla="*/ 424831 w 1173480"/>
              <a:gd name="connsiteY1" fmla="*/ 206862 h 266700"/>
              <a:gd name="connsiteX2" fmla="*/ 1173480 w 1173480"/>
              <a:gd name="connsiteY2" fmla="*/ 266700 h 266700"/>
              <a:gd name="connsiteX0" fmla="*/ 0 w 1507287"/>
              <a:gd name="connsiteY0" fmla="*/ 46059 h 252921"/>
              <a:gd name="connsiteX1" fmla="*/ 424831 w 1507287"/>
              <a:gd name="connsiteY1" fmla="*/ 252921 h 252921"/>
              <a:gd name="connsiteX2" fmla="*/ 1507287 w 1507287"/>
              <a:gd name="connsiteY2" fmla="*/ 0 h 252921"/>
              <a:gd name="connsiteX0" fmla="*/ 0 w 1507287"/>
              <a:gd name="connsiteY0" fmla="*/ 46059 h 160933"/>
              <a:gd name="connsiteX1" fmla="*/ 472976 w 1507287"/>
              <a:gd name="connsiteY1" fmla="*/ 160933 h 160933"/>
              <a:gd name="connsiteX2" fmla="*/ 1507287 w 1507287"/>
              <a:gd name="connsiteY2" fmla="*/ 0 h 160933"/>
              <a:gd name="connsiteX0" fmla="*/ 0 w 1468771"/>
              <a:gd name="connsiteY0" fmla="*/ 0 h 114874"/>
              <a:gd name="connsiteX1" fmla="*/ 472976 w 1468771"/>
              <a:gd name="connsiteY1" fmla="*/ 114874 h 114874"/>
              <a:gd name="connsiteX2" fmla="*/ 1468771 w 1468771"/>
              <a:gd name="connsiteY2" fmla="*/ 96522 h 114874"/>
              <a:gd name="connsiteX0" fmla="*/ 0 w 1468771"/>
              <a:gd name="connsiteY0" fmla="*/ 0 h 120940"/>
              <a:gd name="connsiteX1" fmla="*/ 320605 w 1468771"/>
              <a:gd name="connsiteY1" fmla="*/ 120940 h 120940"/>
              <a:gd name="connsiteX2" fmla="*/ 1468771 w 1468771"/>
              <a:gd name="connsiteY2" fmla="*/ 96522 h 120940"/>
              <a:gd name="connsiteX0" fmla="*/ 0 w 1330755"/>
              <a:gd name="connsiteY0" fmla="*/ 0 h 185332"/>
              <a:gd name="connsiteX1" fmla="*/ 182589 w 1330755"/>
              <a:gd name="connsiteY1" fmla="*/ 185332 h 185332"/>
              <a:gd name="connsiteX2" fmla="*/ 1330755 w 1330755"/>
              <a:gd name="connsiteY2" fmla="*/ 160914 h 185332"/>
              <a:gd name="connsiteX0" fmla="*/ 0 w 1330755"/>
              <a:gd name="connsiteY0" fmla="*/ 0 h 185332"/>
              <a:gd name="connsiteX1" fmla="*/ 282090 w 1330755"/>
              <a:gd name="connsiteY1" fmla="*/ 185332 h 185332"/>
              <a:gd name="connsiteX2" fmla="*/ 1330755 w 1330755"/>
              <a:gd name="connsiteY2" fmla="*/ 160914 h 185332"/>
              <a:gd name="connsiteX0" fmla="*/ 175026 w 1048665"/>
              <a:gd name="connsiteY0" fmla="*/ 0 h 391547"/>
              <a:gd name="connsiteX1" fmla="*/ 0 w 1048665"/>
              <a:gd name="connsiteY1" fmla="*/ 391547 h 391547"/>
              <a:gd name="connsiteX2" fmla="*/ 1048665 w 1048665"/>
              <a:gd name="connsiteY2" fmla="*/ 367129 h 391547"/>
              <a:gd name="connsiteX0" fmla="*/ 0 w 873639"/>
              <a:gd name="connsiteY0" fmla="*/ 0 h 373352"/>
              <a:gd name="connsiteX1" fmla="*/ 548740 w 873639"/>
              <a:gd name="connsiteY1" fmla="*/ 373352 h 373352"/>
              <a:gd name="connsiteX2" fmla="*/ 873639 w 873639"/>
              <a:gd name="connsiteY2" fmla="*/ 367129 h 373352"/>
            </a:gdLst>
            <a:ahLst/>
            <a:cxnLst>
              <a:cxn ang="0">
                <a:pos x="connsiteX0" y="connsiteY0"/>
              </a:cxn>
              <a:cxn ang="0">
                <a:pos x="connsiteX1" y="connsiteY1"/>
              </a:cxn>
              <a:cxn ang="0">
                <a:pos x="connsiteX2" y="connsiteY2"/>
              </a:cxn>
            </a:cxnLst>
            <a:rect l="l" t="t" r="r" b="b"/>
            <a:pathLst>
              <a:path w="873639" h="373352">
                <a:moveTo>
                  <a:pt x="0" y="0"/>
                </a:moveTo>
                <a:lnTo>
                  <a:pt x="548740" y="373352"/>
                </a:lnTo>
                <a:lnTo>
                  <a:pt x="873639" y="367129"/>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Oval 50">
            <a:extLst>
              <a:ext uri="{FF2B5EF4-FFF2-40B4-BE49-F238E27FC236}">
                <a16:creationId xmlns:a16="http://schemas.microsoft.com/office/drawing/2014/main" id="{B81C2CD6-E7FB-4BF1-B517-37D3451F7BFD}"/>
              </a:ext>
            </a:extLst>
          </p:cNvPr>
          <p:cNvSpPr/>
          <p:nvPr/>
        </p:nvSpPr>
        <p:spPr>
          <a:xfrm>
            <a:off x="6096000" y="3858507"/>
            <a:ext cx="102386" cy="10238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reeform: Shape 51">
            <a:extLst>
              <a:ext uri="{FF2B5EF4-FFF2-40B4-BE49-F238E27FC236}">
                <a16:creationId xmlns:a16="http://schemas.microsoft.com/office/drawing/2014/main" id="{B749A711-3B64-4A8E-9E5F-C8B15F734707}"/>
              </a:ext>
            </a:extLst>
          </p:cNvPr>
          <p:cNvSpPr/>
          <p:nvPr/>
        </p:nvSpPr>
        <p:spPr>
          <a:xfrm>
            <a:off x="11000798" y="1824038"/>
            <a:ext cx="55797" cy="411369"/>
          </a:xfrm>
          <a:custGeom>
            <a:avLst/>
            <a:gdLst>
              <a:gd name="connsiteX0" fmla="*/ 0 w 746760"/>
              <a:gd name="connsiteY0" fmla="*/ 0 h 434340"/>
              <a:gd name="connsiteX1" fmla="*/ 129540 w 746760"/>
              <a:gd name="connsiteY1" fmla="*/ 274320 h 434340"/>
              <a:gd name="connsiteX2" fmla="*/ 746760 w 746760"/>
              <a:gd name="connsiteY2" fmla="*/ 434340 h 434340"/>
              <a:gd name="connsiteX0" fmla="*/ 0 w 1016000"/>
              <a:gd name="connsiteY0" fmla="*/ 0 h 287920"/>
              <a:gd name="connsiteX1" fmla="*/ 129540 w 1016000"/>
              <a:gd name="connsiteY1" fmla="*/ 274320 h 287920"/>
              <a:gd name="connsiteX2" fmla="*/ 1016000 w 1016000"/>
              <a:gd name="connsiteY2" fmla="*/ 256540 h 287920"/>
              <a:gd name="connsiteX0" fmla="*/ 0 w 1016000"/>
              <a:gd name="connsiteY0" fmla="*/ 0 h 274320"/>
              <a:gd name="connsiteX1" fmla="*/ 129540 w 1016000"/>
              <a:gd name="connsiteY1" fmla="*/ 274320 h 274320"/>
              <a:gd name="connsiteX2" fmla="*/ 1016000 w 1016000"/>
              <a:gd name="connsiteY2" fmla="*/ 256540 h 274320"/>
              <a:gd name="connsiteX0" fmla="*/ 0 w 1173480"/>
              <a:gd name="connsiteY0" fmla="*/ 0 h 274320"/>
              <a:gd name="connsiteX1" fmla="*/ 129540 w 1173480"/>
              <a:gd name="connsiteY1" fmla="*/ 274320 h 274320"/>
              <a:gd name="connsiteX2" fmla="*/ 1173480 w 1173480"/>
              <a:gd name="connsiteY2" fmla="*/ 266700 h 274320"/>
              <a:gd name="connsiteX0" fmla="*/ 0 w 1173480"/>
              <a:gd name="connsiteY0" fmla="*/ 0 h 284369"/>
              <a:gd name="connsiteX1" fmla="*/ 350603 w 1173480"/>
              <a:gd name="connsiteY1" fmla="*/ 284369 h 284369"/>
              <a:gd name="connsiteX2" fmla="*/ 1173480 w 1173480"/>
              <a:gd name="connsiteY2" fmla="*/ 266700 h 284369"/>
              <a:gd name="connsiteX0" fmla="*/ 55797 w 1229277"/>
              <a:gd name="connsiteY0" fmla="*/ 0 h 411369"/>
              <a:gd name="connsiteX1" fmla="*/ 0 w 1229277"/>
              <a:gd name="connsiteY1" fmla="*/ 411369 h 411369"/>
              <a:gd name="connsiteX2" fmla="*/ 1229277 w 1229277"/>
              <a:gd name="connsiteY2" fmla="*/ 266700 h 411369"/>
              <a:gd name="connsiteX0" fmla="*/ 55797 w 55797"/>
              <a:gd name="connsiteY0" fmla="*/ 0 h 411369"/>
              <a:gd name="connsiteX1" fmla="*/ 0 w 55797"/>
              <a:gd name="connsiteY1" fmla="*/ 411369 h 411369"/>
            </a:gdLst>
            <a:ahLst/>
            <a:cxnLst>
              <a:cxn ang="0">
                <a:pos x="connsiteX0" y="connsiteY0"/>
              </a:cxn>
              <a:cxn ang="0">
                <a:pos x="connsiteX1" y="connsiteY1"/>
              </a:cxn>
            </a:cxnLst>
            <a:rect l="l" t="t" r="r" b="b"/>
            <a:pathLst>
              <a:path w="55797" h="411369">
                <a:moveTo>
                  <a:pt x="55797" y="0"/>
                </a:moveTo>
                <a:lnTo>
                  <a:pt x="0" y="411369"/>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Rounded Corners 53">
            <a:extLst>
              <a:ext uri="{FF2B5EF4-FFF2-40B4-BE49-F238E27FC236}">
                <a16:creationId xmlns:a16="http://schemas.microsoft.com/office/drawing/2014/main" id="{08767728-BE92-4E7B-93AC-099CD2DD503E}"/>
              </a:ext>
            </a:extLst>
          </p:cNvPr>
          <p:cNvSpPr/>
          <p:nvPr/>
        </p:nvSpPr>
        <p:spPr>
          <a:xfrm>
            <a:off x="9606902" y="1472518"/>
            <a:ext cx="1806378" cy="414864"/>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55" name="TextBox 54">
            <a:extLst>
              <a:ext uri="{FF2B5EF4-FFF2-40B4-BE49-F238E27FC236}">
                <a16:creationId xmlns:a16="http://schemas.microsoft.com/office/drawing/2014/main" id="{B0EF8CE1-1454-4E36-ADB5-E0BF52324DC2}"/>
              </a:ext>
            </a:extLst>
          </p:cNvPr>
          <p:cNvSpPr txBox="1"/>
          <p:nvPr/>
        </p:nvSpPr>
        <p:spPr>
          <a:xfrm>
            <a:off x="9540319" y="1520873"/>
            <a:ext cx="1840123" cy="307777"/>
          </a:xfrm>
          <a:prstGeom prst="rect">
            <a:avLst/>
          </a:prstGeom>
          <a:noFill/>
        </p:spPr>
        <p:txBody>
          <a:bodyPr wrap="square" rtlCol="0">
            <a:spAutoFit/>
          </a:bodyPr>
          <a:lstStyle>
            <a:defPPr>
              <a:defRPr lang="en-US"/>
            </a:defPPr>
            <a:lvl1pPr algn="just">
              <a:defRPr sz="1400">
                <a:ln w="3175">
                  <a:solidFill>
                    <a:srgbClr val="2A2E54"/>
                  </a:solidFill>
                </a:ln>
                <a:solidFill>
                  <a:srgbClr val="2A2E54"/>
                </a:solidFill>
                <a:latin typeface="Gotham" panose="02000504020000020004" pitchFamily="2" charset="0"/>
              </a:defRPr>
            </a:lvl1pPr>
          </a:lstStyle>
          <a:p>
            <a:pPr algn="ctr"/>
            <a:r>
              <a:rPr lang="en-IN" dirty="0">
                <a:ln w="3175">
                  <a:solidFill>
                    <a:schemeClr val="tx1"/>
                  </a:solidFill>
                </a:ln>
                <a:solidFill>
                  <a:schemeClr val="tx1"/>
                </a:solidFill>
              </a:rPr>
              <a:t>Final result</a:t>
            </a:r>
          </a:p>
        </p:txBody>
      </p:sp>
      <p:sp>
        <p:nvSpPr>
          <p:cNvPr id="56" name="Oval 55">
            <a:extLst>
              <a:ext uri="{FF2B5EF4-FFF2-40B4-BE49-F238E27FC236}">
                <a16:creationId xmlns:a16="http://schemas.microsoft.com/office/drawing/2014/main" id="{BA341D92-E526-4187-9E87-F14A46CCD955}"/>
              </a:ext>
            </a:extLst>
          </p:cNvPr>
          <p:cNvSpPr/>
          <p:nvPr/>
        </p:nvSpPr>
        <p:spPr>
          <a:xfrm>
            <a:off x="10954209" y="2182146"/>
            <a:ext cx="102386" cy="10238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F0EA8FDB-4997-49C4-A377-0E2D872DF542}"/>
              </a:ext>
            </a:extLst>
          </p:cNvPr>
          <p:cNvSpPr/>
          <p:nvPr/>
        </p:nvSpPr>
        <p:spPr>
          <a:xfrm>
            <a:off x="9438387" y="5556155"/>
            <a:ext cx="102386" cy="10238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reeform: Shape 57">
            <a:extLst>
              <a:ext uri="{FF2B5EF4-FFF2-40B4-BE49-F238E27FC236}">
                <a16:creationId xmlns:a16="http://schemas.microsoft.com/office/drawing/2014/main" id="{B5EFD082-F3FE-4F94-8A16-D73826BA4E09}"/>
              </a:ext>
            </a:extLst>
          </p:cNvPr>
          <p:cNvSpPr/>
          <p:nvPr/>
        </p:nvSpPr>
        <p:spPr>
          <a:xfrm rot="224556" flipV="1">
            <a:off x="9573603" y="5574389"/>
            <a:ext cx="390172" cy="89934"/>
          </a:xfrm>
          <a:custGeom>
            <a:avLst/>
            <a:gdLst>
              <a:gd name="connsiteX0" fmla="*/ 0 w 746760"/>
              <a:gd name="connsiteY0" fmla="*/ 0 h 434340"/>
              <a:gd name="connsiteX1" fmla="*/ 129540 w 746760"/>
              <a:gd name="connsiteY1" fmla="*/ 274320 h 434340"/>
              <a:gd name="connsiteX2" fmla="*/ 746760 w 746760"/>
              <a:gd name="connsiteY2" fmla="*/ 434340 h 434340"/>
              <a:gd name="connsiteX0" fmla="*/ 0 w 746760"/>
              <a:gd name="connsiteY0" fmla="*/ 0 h 434340"/>
              <a:gd name="connsiteX1" fmla="*/ 43180 w 746760"/>
              <a:gd name="connsiteY1" fmla="*/ 314960 h 434340"/>
              <a:gd name="connsiteX2" fmla="*/ 746760 w 746760"/>
              <a:gd name="connsiteY2" fmla="*/ 434340 h 434340"/>
              <a:gd name="connsiteX0" fmla="*/ 0 w 43180"/>
              <a:gd name="connsiteY0" fmla="*/ 0 h 314960"/>
              <a:gd name="connsiteX1" fmla="*/ 43180 w 43180"/>
              <a:gd name="connsiteY1" fmla="*/ 314960 h 314960"/>
            </a:gdLst>
            <a:ahLst/>
            <a:cxnLst>
              <a:cxn ang="0">
                <a:pos x="connsiteX0" y="connsiteY0"/>
              </a:cxn>
              <a:cxn ang="0">
                <a:pos x="connsiteX1" y="connsiteY1"/>
              </a:cxn>
            </a:cxnLst>
            <a:rect l="l" t="t" r="r" b="b"/>
            <a:pathLst>
              <a:path w="43180" h="314960">
                <a:moveTo>
                  <a:pt x="0" y="0"/>
                </a:moveTo>
                <a:lnTo>
                  <a:pt x="43180" y="31496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Rounded Corners 59">
            <a:extLst>
              <a:ext uri="{FF2B5EF4-FFF2-40B4-BE49-F238E27FC236}">
                <a16:creationId xmlns:a16="http://schemas.microsoft.com/office/drawing/2014/main" id="{FDC417D8-3270-43A5-9FD5-3040C562BEA4}"/>
              </a:ext>
            </a:extLst>
          </p:cNvPr>
          <p:cNvSpPr/>
          <p:nvPr/>
        </p:nvSpPr>
        <p:spPr>
          <a:xfrm>
            <a:off x="9960424" y="5487953"/>
            <a:ext cx="1452856" cy="523742"/>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61" name="TextBox 60">
            <a:extLst>
              <a:ext uri="{FF2B5EF4-FFF2-40B4-BE49-F238E27FC236}">
                <a16:creationId xmlns:a16="http://schemas.microsoft.com/office/drawing/2014/main" id="{8AF2B476-6E88-4F3F-B9F2-76DD44C50263}"/>
              </a:ext>
            </a:extLst>
          </p:cNvPr>
          <p:cNvSpPr txBox="1"/>
          <p:nvPr/>
        </p:nvSpPr>
        <p:spPr>
          <a:xfrm>
            <a:off x="9792753" y="5570633"/>
            <a:ext cx="1706958" cy="307777"/>
          </a:xfrm>
          <a:prstGeom prst="rect">
            <a:avLst/>
          </a:prstGeom>
          <a:noFill/>
        </p:spPr>
        <p:txBody>
          <a:bodyPr wrap="square" rtlCol="0">
            <a:spAutoFit/>
          </a:bodyPr>
          <a:lstStyle>
            <a:defPPr>
              <a:defRPr lang="en-US"/>
            </a:defPPr>
            <a:lvl1pPr algn="just">
              <a:defRPr sz="1400">
                <a:ln w="3175">
                  <a:solidFill>
                    <a:srgbClr val="2A2E54"/>
                  </a:solidFill>
                </a:ln>
                <a:solidFill>
                  <a:srgbClr val="2A2E54"/>
                </a:solidFill>
                <a:latin typeface="Gotham" panose="02000504020000020004" pitchFamily="2" charset="0"/>
              </a:defRPr>
            </a:lvl1pPr>
          </a:lstStyle>
          <a:p>
            <a:pPr algn="ctr"/>
            <a:r>
              <a:rPr lang="en-IN" dirty="0">
                <a:ln w="3175">
                  <a:solidFill>
                    <a:schemeClr val="tx1"/>
                  </a:solidFill>
                </a:ln>
                <a:solidFill>
                  <a:schemeClr val="tx1"/>
                </a:solidFill>
              </a:rPr>
              <a:t>References</a:t>
            </a:r>
          </a:p>
        </p:txBody>
      </p:sp>
      <p:grpSp>
        <p:nvGrpSpPr>
          <p:cNvPr id="62" name="Group 61">
            <a:extLst>
              <a:ext uri="{FF2B5EF4-FFF2-40B4-BE49-F238E27FC236}">
                <a16:creationId xmlns:a16="http://schemas.microsoft.com/office/drawing/2014/main" id="{678376B8-34D6-4555-AF04-481549A13BEF}"/>
              </a:ext>
            </a:extLst>
          </p:cNvPr>
          <p:cNvGrpSpPr/>
          <p:nvPr/>
        </p:nvGrpSpPr>
        <p:grpSpPr>
          <a:xfrm>
            <a:off x="5713242" y="5774204"/>
            <a:ext cx="2093498" cy="498891"/>
            <a:chOff x="5249034" y="343043"/>
            <a:chExt cx="1628571" cy="388096"/>
          </a:xfrm>
          <a:solidFill>
            <a:srgbClr val="283A5E"/>
          </a:solidFill>
        </p:grpSpPr>
        <p:sp>
          <p:nvSpPr>
            <p:cNvPr id="63" name="Rectangle: Rounded Corners 62">
              <a:extLst>
                <a:ext uri="{FF2B5EF4-FFF2-40B4-BE49-F238E27FC236}">
                  <a16:creationId xmlns:a16="http://schemas.microsoft.com/office/drawing/2014/main" id="{5392399F-B191-4EF3-AC94-E357D110A223}"/>
                </a:ext>
              </a:extLst>
            </p:cNvPr>
            <p:cNvSpPr/>
            <p:nvPr/>
          </p:nvSpPr>
          <p:spPr>
            <a:xfrm>
              <a:off x="5249034" y="343043"/>
              <a:ext cx="1628571" cy="388096"/>
            </a:xfrm>
            <a:prstGeom prst="roundRect">
              <a:avLst/>
            </a:prstGeom>
            <a:solidFill>
              <a:schemeClr val="tx1">
                <a:lumMod val="95000"/>
                <a:lumOff val="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64" name="TextBox 63">
              <a:extLst>
                <a:ext uri="{FF2B5EF4-FFF2-40B4-BE49-F238E27FC236}">
                  <a16:creationId xmlns:a16="http://schemas.microsoft.com/office/drawing/2014/main" id="{AFDA624F-610B-4931-B0A4-E5EA163F9944}"/>
                </a:ext>
              </a:extLst>
            </p:cNvPr>
            <p:cNvSpPr txBox="1"/>
            <p:nvPr/>
          </p:nvSpPr>
          <p:spPr>
            <a:xfrm>
              <a:off x="5279973" y="372540"/>
              <a:ext cx="1512062" cy="287310"/>
            </a:xfrm>
            <a:prstGeom prst="rect">
              <a:avLst/>
            </a:prstGeom>
            <a:noFill/>
          </p:spPr>
          <p:txBody>
            <a:bodyPr wrap="square" rtlCol="0">
              <a:spAutoFit/>
            </a:bodyPr>
            <a:lstStyle>
              <a:defPPr>
                <a:defRPr lang="en-US"/>
              </a:defPPr>
              <a:lvl1pPr algn="ctr">
                <a:defRPr>
                  <a:ln w="3175">
                    <a:solidFill>
                      <a:schemeClr val="bg1"/>
                    </a:solidFill>
                  </a:ln>
                  <a:solidFill>
                    <a:schemeClr val="bg1"/>
                  </a:solidFill>
                  <a:latin typeface="Gotham" panose="02000504020000020004" pitchFamily="2" charset="0"/>
                </a:defRPr>
              </a:lvl1pPr>
            </a:lstStyle>
            <a:p>
              <a:r>
                <a:rPr lang="en-US" dirty="0"/>
                <a:t>Overview</a:t>
              </a:r>
              <a:endParaRPr lang="en-IN" dirty="0"/>
            </a:p>
          </p:txBody>
        </p:sp>
      </p:grpSp>
      <p:sp>
        <p:nvSpPr>
          <p:cNvPr id="65" name="Freeform: Shape 64">
            <a:extLst>
              <a:ext uri="{FF2B5EF4-FFF2-40B4-BE49-F238E27FC236}">
                <a16:creationId xmlns:a16="http://schemas.microsoft.com/office/drawing/2014/main" id="{04696B0E-3681-4E88-A460-25BDAEEECA0C}"/>
              </a:ext>
            </a:extLst>
          </p:cNvPr>
          <p:cNvSpPr/>
          <p:nvPr/>
        </p:nvSpPr>
        <p:spPr>
          <a:xfrm>
            <a:off x="175492" y="4783890"/>
            <a:ext cx="455943" cy="75885"/>
          </a:xfrm>
          <a:custGeom>
            <a:avLst/>
            <a:gdLst>
              <a:gd name="connsiteX0" fmla="*/ 0 w 840509"/>
              <a:gd name="connsiteY0" fmla="*/ 55419 h 60751"/>
              <a:gd name="connsiteX1" fmla="*/ 424873 w 840509"/>
              <a:gd name="connsiteY1" fmla="*/ 55419 h 60751"/>
              <a:gd name="connsiteX2" fmla="*/ 840509 w 840509"/>
              <a:gd name="connsiteY2" fmla="*/ 0 h 60751"/>
              <a:gd name="connsiteX0" fmla="*/ 0 w 840509"/>
              <a:gd name="connsiteY0" fmla="*/ 55419 h 61603"/>
              <a:gd name="connsiteX1" fmla="*/ 424873 w 840509"/>
              <a:gd name="connsiteY1" fmla="*/ 55419 h 61603"/>
              <a:gd name="connsiteX2" fmla="*/ 840509 w 840509"/>
              <a:gd name="connsiteY2" fmla="*/ 0 h 61603"/>
              <a:gd name="connsiteX0" fmla="*/ 0 w 1004130"/>
              <a:gd name="connsiteY0" fmla="*/ 73400 h 79584"/>
              <a:gd name="connsiteX1" fmla="*/ 424873 w 1004130"/>
              <a:gd name="connsiteY1" fmla="*/ 73400 h 79584"/>
              <a:gd name="connsiteX2" fmla="*/ 1004130 w 1004130"/>
              <a:gd name="connsiteY2" fmla="*/ 0 h 79584"/>
            </a:gdLst>
            <a:ahLst/>
            <a:cxnLst>
              <a:cxn ang="0">
                <a:pos x="connsiteX0" y="connsiteY0"/>
              </a:cxn>
              <a:cxn ang="0">
                <a:pos x="connsiteX1" y="connsiteY1"/>
              </a:cxn>
              <a:cxn ang="0">
                <a:pos x="connsiteX2" y="connsiteY2"/>
              </a:cxn>
            </a:cxnLst>
            <a:rect l="l" t="t" r="r" b="b"/>
            <a:pathLst>
              <a:path w="1004130" h="79584">
                <a:moveTo>
                  <a:pt x="0" y="73400"/>
                </a:moveTo>
                <a:cubicBezTo>
                  <a:pt x="142394" y="78018"/>
                  <a:pt x="129558" y="84634"/>
                  <a:pt x="424873" y="73400"/>
                </a:cubicBezTo>
                <a:cubicBezTo>
                  <a:pt x="564958" y="64164"/>
                  <a:pt x="866354" y="23091"/>
                  <a:pt x="1004130" y="0"/>
                </a:cubicBezTo>
              </a:path>
            </a:pathLst>
          </a:custGeom>
          <a:noFill/>
          <a:ln w="28575" cap="rnd">
            <a:solidFill>
              <a:schemeClr val="tx1"/>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6" name="Freeform: Shape 65">
            <a:extLst>
              <a:ext uri="{FF2B5EF4-FFF2-40B4-BE49-F238E27FC236}">
                <a16:creationId xmlns:a16="http://schemas.microsoft.com/office/drawing/2014/main" id="{2BE769DB-96E5-4933-A404-67F6F7B8A1DA}"/>
              </a:ext>
            </a:extLst>
          </p:cNvPr>
          <p:cNvSpPr/>
          <p:nvPr/>
        </p:nvSpPr>
        <p:spPr>
          <a:xfrm rot="4403718">
            <a:off x="9210426" y="6414553"/>
            <a:ext cx="381648" cy="57928"/>
          </a:xfrm>
          <a:custGeom>
            <a:avLst/>
            <a:gdLst>
              <a:gd name="connsiteX0" fmla="*/ 0 w 840509"/>
              <a:gd name="connsiteY0" fmla="*/ 55419 h 60751"/>
              <a:gd name="connsiteX1" fmla="*/ 424873 w 840509"/>
              <a:gd name="connsiteY1" fmla="*/ 55419 h 60751"/>
              <a:gd name="connsiteX2" fmla="*/ 840509 w 840509"/>
              <a:gd name="connsiteY2" fmla="*/ 0 h 60751"/>
            </a:gdLst>
            <a:ahLst/>
            <a:cxnLst>
              <a:cxn ang="0">
                <a:pos x="connsiteX0" y="connsiteY0"/>
              </a:cxn>
              <a:cxn ang="0">
                <a:pos x="connsiteX1" y="connsiteY1"/>
              </a:cxn>
              <a:cxn ang="0">
                <a:pos x="connsiteX2" y="connsiteY2"/>
              </a:cxn>
            </a:cxnLst>
            <a:rect l="l" t="t" r="r" b="b"/>
            <a:pathLst>
              <a:path w="840509" h="60751">
                <a:moveTo>
                  <a:pt x="0" y="55419"/>
                </a:moveTo>
                <a:cubicBezTo>
                  <a:pt x="142394" y="60037"/>
                  <a:pt x="284788" y="64655"/>
                  <a:pt x="424873" y="55419"/>
                </a:cubicBezTo>
                <a:cubicBezTo>
                  <a:pt x="564958" y="46183"/>
                  <a:pt x="702733" y="23091"/>
                  <a:pt x="840509" y="0"/>
                </a:cubicBezTo>
              </a:path>
            </a:pathLst>
          </a:custGeom>
          <a:noFill/>
          <a:ln w="28575" cap="rnd">
            <a:solidFill>
              <a:schemeClr val="tx1"/>
            </a:solidFill>
            <a:roun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012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descr="Image">
            <a:extLst>
              <a:ext uri="{FF2B5EF4-FFF2-40B4-BE49-F238E27FC236}">
                <a16:creationId xmlns:a16="http://schemas.microsoft.com/office/drawing/2014/main" id="{888FED3A-0369-4507-A5B6-E54695D1F0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445" b="5786"/>
          <a:stretch/>
        </p:blipFill>
        <p:spPr bwMode="auto">
          <a:xfrm>
            <a:off x="1255650" y="1213328"/>
            <a:ext cx="1563750" cy="2942008"/>
          </a:xfrm>
          <a:prstGeom prst="roundRect">
            <a:avLst>
              <a:gd name="adj" fmla="val 4293"/>
            </a:avLst>
          </a:prstGeom>
          <a:noFill/>
          <a:ln>
            <a:noFill/>
          </a:ln>
          <a:extLst>
            <a:ext uri="{909E8E84-426E-40DD-AFC4-6F175D3DCCD1}">
              <a14:hiddenFill xmlns:a14="http://schemas.microsoft.com/office/drawing/2010/main">
                <a:solidFill>
                  <a:srgbClr val="FFFFFF"/>
                </a:solidFill>
              </a14:hiddenFill>
            </a:ext>
          </a:extLst>
        </p:spPr>
      </p:pic>
      <p:grpSp>
        <p:nvGrpSpPr>
          <p:cNvPr id="159" name="Group 158">
            <a:extLst>
              <a:ext uri="{FF2B5EF4-FFF2-40B4-BE49-F238E27FC236}">
                <a16:creationId xmlns:a16="http://schemas.microsoft.com/office/drawing/2014/main" id="{BFA6CC8E-F666-41B0-B7CD-BCDA58700872}"/>
              </a:ext>
            </a:extLst>
          </p:cNvPr>
          <p:cNvGrpSpPr/>
          <p:nvPr/>
        </p:nvGrpSpPr>
        <p:grpSpPr>
          <a:xfrm>
            <a:off x="4799274" y="1415121"/>
            <a:ext cx="2608852" cy="2566348"/>
            <a:chOff x="4799274" y="1415121"/>
            <a:chExt cx="2608852" cy="2566348"/>
          </a:xfrm>
        </p:grpSpPr>
        <p:cxnSp>
          <p:nvCxnSpPr>
            <p:cNvPr id="151" name="Straight Connector 150">
              <a:extLst>
                <a:ext uri="{FF2B5EF4-FFF2-40B4-BE49-F238E27FC236}">
                  <a16:creationId xmlns:a16="http://schemas.microsoft.com/office/drawing/2014/main" id="{FBDFFC08-53C6-4228-A554-619B4D88EC9D}"/>
                </a:ext>
              </a:extLst>
            </p:cNvPr>
            <p:cNvCxnSpPr>
              <a:cxnSpLocks/>
            </p:cNvCxnSpPr>
            <p:nvPr/>
          </p:nvCxnSpPr>
          <p:spPr>
            <a:xfrm flipV="1">
              <a:off x="5797985" y="3373994"/>
              <a:ext cx="0" cy="261341"/>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821C9FF-4C5C-4485-B209-C09358298928}"/>
                </a:ext>
              </a:extLst>
            </p:cNvPr>
            <p:cNvCxnSpPr>
              <a:cxnSpLocks/>
              <a:stCxn id="4" idx="7"/>
              <a:endCxn id="10" idx="3"/>
            </p:cNvCxnSpPr>
            <p:nvPr/>
          </p:nvCxnSpPr>
          <p:spPr>
            <a:xfrm flipV="1">
              <a:off x="5002078" y="1617925"/>
              <a:ext cx="529150" cy="330425"/>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33C381B-4038-40F1-BFBE-D4FC7992BF7B}"/>
                </a:ext>
              </a:extLst>
            </p:cNvPr>
            <p:cNvCxnSpPr>
              <a:cxnSpLocks/>
              <a:stCxn id="10" idx="6"/>
              <a:endCxn id="13" idx="2"/>
            </p:cNvCxnSpPr>
            <p:nvPr/>
          </p:nvCxnSpPr>
          <p:spPr>
            <a:xfrm>
              <a:off x="5734032" y="1533921"/>
              <a:ext cx="540656" cy="0"/>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A85E80-FC0E-4D21-A5E8-DC89F464857D}"/>
                </a:ext>
              </a:extLst>
            </p:cNvPr>
            <p:cNvCxnSpPr>
              <a:cxnSpLocks/>
              <a:endCxn id="16" idx="2"/>
            </p:cNvCxnSpPr>
            <p:nvPr/>
          </p:nvCxnSpPr>
          <p:spPr>
            <a:xfrm>
              <a:off x="6470014" y="1574840"/>
              <a:ext cx="447389" cy="231391"/>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14D31BC-9CAD-485E-835B-FDE876C207CA}"/>
                </a:ext>
              </a:extLst>
            </p:cNvPr>
            <p:cNvCxnSpPr>
              <a:cxnSpLocks/>
              <a:stCxn id="16" idx="5"/>
            </p:cNvCxnSpPr>
            <p:nvPr/>
          </p:nvCxnSpPr>
          <p:spPr>
            <a:xfrm>
              <a:off x="7120208" y="1890236"/>
              <a:ext cx="96469" cy="23004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9C6BE9C-A3E5-4C05-A38E-4CD9C4AD4452}"/>
                </a:ext>
              </a:extLst>
            </p:cNvPr>
            <p:cNvCxnSpPr>
              <a:cxnSpLocks/>
              <a:endCxn id="22" idx="0"/>
            </p:cNvCxnSpPr>
            <p:nvPr/>
          </p:nvCxnSpPr>
          <p:spPr>
            <a:xfrm flipH="1">
              <a:off x="7289326" y="2328211"/>
              <a:ext cx="10657" cy="33401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4CD9A8D-C3C8-4351-8D0C-4CE33EC5EB4D}"/>
                </a:ext>
              </a:extLst>
            </p:cNvPr>
            <p:cNvCxnSpPr>
              <a:cxnSpLocks/>
            </p:cNvCxnSpPr>
            <p:nvPr/>
          </p:nvCxnSpPr>
          <p:spPr>
            <a:xfrm flipH="1">
              <a:off x="6836077" y="2861474"/>
              <a:ext cx="398032" cy="443712"/>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C9E8B56-9612-41EE-A3AC-DE8ED2245E70}"/>
                </a:ext>
              </a:extLst>
            </p:cNvPr>
            <p:cNvCxnSpPr>
              <a:cxnSpLocks/>
              <a:stCxn id="22" idx="3"/>
              <a:endCxn id="28" idx="6"/>
            </p:cNvCxnSpPr>
            <p:nvPr/>
          </p:nvCxnSpPr>
          <p:spPr>
            <a:xfrm flipH="1">
              <a:off x="6512286" y="2865030"/>
              <a:ext cx="693035" cy="15359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4F5348F-2EAB-4824-9A32-A725B7977B99}"/>
                </a:ext>
              </a:extLst>
            </p:cNvPr>
            <p:cNvCxnSpPr>
              <a:cxnSpLocks/>
            </p:cNvCxnSpPr>
            <p:nvPr/>
          </p:nvCxnSpPr>
          <p:spPr>
            <a:xfrm flipH="1" flipV="1">
              <a:off x="6452886" y="3119258"/>
              <a:ext cx="194681" cy="176858"/>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29714FF-203D-459F-9E30-4D342D6BD386}"/>
                </a:ext>
              </a:extLst>
            </p:cNvPr>
            <p:cNvCxnSpPr>
              <a:cxnSpLocks/>
              <a:endCxn id="31" idx="7"/>
            </p:cNvCxnSpPr>
            <p:nvPr/>
          </p:nvCxnSpPr>
          <p:spPr>
            <a:xfrm flipH="1">
              <a:off x="5913288" y="3083330"/>
              <a:ext cx="367934" cy="137853"/>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59E906F-FE94-485D-99C7-F187726DA6A4}"/>
                </a:ext>
              </a:extLst>
            </p:cNvPr>
            <p:cNvCxnSpPr>
              <a:cxnSpLocks/>
              <a:stCxn id="34" idx="3"/>
            </p:cNvCxnSpPr>
            <p:nvPr/>
          </p:nvCxnSpPr>
          <p:spPr>
            <a:xfrm flipH="1">
              <a:off x="5526516" y="2560412"/>
              <a:ext cx="365689" cy="29374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7264457-DBED-4153-B79C-AEB23DB9E9D6}"/>
                </a:ext>
              </a:extLst>
            </p:cNvPr>
            <p:cNvCxnSpPr>
              <a:cxnSpLocks/>
              <a:stCxn id="32" idx="1"/>
            </p:cNvCxnSpPr>
            <p:nvPr/>
          </p:nvCxnSpPr>
          <p:spPr>
            <a:xfrm flipH="1" flipV="1">
              <a:off x="5531228" y="2821946"/>
              <a:ext cx="228346" cy="406700"/>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2878254-57CA-4119-A072-B9115598F0F1}"/>
                </a:ext>
              </a:extLst>
            </p:cNvPr>
            <p:cNvCxnSpPr>
              <a:cxnSpLocks/>
              <a:stCxn id="28" idx="1"/>
            </p:cNvCxnSpPr>
            <p:nvPr/>
          </p:nvCxnSpPr>
          <p:spPr>
            <a:xfrm flipH="1" flipV="1">
              <a:off x="6035475" y="2559546"/>
              <a:ext cx="274008" cy="3750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1DFB119-E7ED-4571-85B9-0F67C8265C0E}"/>
                </a:ext>
              </a:extLst>
            </p:cNvPr>
            <p:cNvCxnSpPr>
              <a:cxnSpLocks/>
              <a:stCxn id="37" idx="3"/>
            </p:cNvCxnSpPr>
            <p:nvPr/>
          </p:nvCxnSpPr>
          <p:spPr>
            <a:xfrm flipH="1">
              <a:off x="5059379" y="2207270"/>
              <a:ext cx="382562" cy="51108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DDD6A51-44B9-4F32-8D40-0D23E8C0148C}"/>
                </a:ext>
              </a:extLst>
            </p:cNvPr>
            <p:cNvCxnSpPr>
              <a:cxnSpLocks/>
              <a:stCxn id="7" idx="4"/>
              <a:endCxn id="47" idx="0"/>
            </p:cNvCxnSpPr>
            <p:nvPr/>
          </p:nvCxnSpPr>
          <p:spPr>
            <a:xfrm>
              <a:off x="4897018" y="2073273"/>
              <a:ext cx="81908" cy="611059"/>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DACC6A9-CF99-4954-A091-1ACE18889562}"/>
                </a:ext>
              </a:extLst>
            </p:cNvPr>
            <p:cNvCxnSpPr>
              <a:cxnSpLocks/>
              <a:stCxn id="38" idx="2"/>
              <a:endCxn id="4" idx="6"/>
            </p:cNvCxnSpPr>
            <p:nvPr/>
          </p:nvCxnSpPr>
          <p:spPr>
            <a:xfrm flipH="1" flipV="1">
              <a:off x="5036874" y="2032354"/>
              <a:ext cx="392866" cy="68807"/>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7D8E6A4-4999-4845-A419-598AFD8D2162}"/>
                </a:ext>
              </a:extLst>
            </p:cNvPr>
            <p:cNvCxnSpPr>
              <a:cxnSpLocks/>
              <a:stCxn id="10" idx="3"/>
              <a:endCxn id="37" idx="0"/>
            </p:cNvCxnSpPr>
            <p:nvPr/>
          </p:nvCxnSpPr>
          <p:spPr>
            <a:xfrm flipH="1">
              <a:off x="5525945" y="1617925"/>
              <a:ext cx="5282" cy="386541"/>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D52C78F-5097-4994-B1A7-99166DFFF4EB}"/>
                </a:ext>
              </a:extLst>
            </p:cNvPr>
            <p:cNvCxnSpPr>
              <a:cxnSpLocks/>
              <a:stCxn id="14" idx="4"/>
              <a:endCxn id="41" idx="7"/>
            </p:cNvCxnSpPr>
            <p:nvPr/>
          </p:nvCxnSpPr>
          <p:spPr>
            <a:xfrm flipH="1">
              <a:off x="6362221" y="1574840"/>
              <a:ext cx="10210" cy="356561"/>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59EDD6C-570A-403C-9C9E-B078FBFCA74D}"/>
                </a:ext>
              </a:extLst>
            </p:cNvPr>
            <p:cNvCxnSpPr>
              <a:cxnSpLocks/>
              <a:stCxn id="40" idx="2"/>
              <a:endCxn id="37" idx="6"/>
            </p:cNvCxnSpPr>
            <p:nvPr/>
          </p:nvCxnSpPr>
          <p:spPr>
            <a:xfrm flipH="1">
              <a:off x="5644745" y="2001482"/>
              <a:ext cx="587670" cy="121785"/>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95D286-6B13-4416-9EA9-D93E9C4270F2}"/>
                </a:ext>
              </a:extLst>
            </p:cNvPr>
            <p:cNvCxnSpPr>
              <a:cxnSpLocks/>
              <a:stCxn id="17" idx="4"/>
              <a:endCxn id="43" idx="7"/>
            </p:cNvCxnSpPr>
            <p:nvPr/>
          </p:nvCxnSpPr>
          <p:spPr>
            <a:xfrm flipH="1">
              <a:off x="6791941" y="1847151"/>
              <a:ext cx="223206" cy="46661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7006B7D-D5FF-4A6C-989A-2362E7CF7EFD}"/>
                </a:ext>
              </a:extLst>
            </p:cNvPr>
            <p:cNvCxnSpPr>
              <a:cxnSpLocks/>
              <a:stCxn id="23" idx="2"/>
              <a:endCxn id="43" idx="5"/>
            </p:cNvCxnSpPr>
            <p:nvPr/>
          </p:nvCxnSpPr>
          <p:spPr>
            <a:xfrm flipH="1" flipV="1">
              <a:off x="6791941" y="2481775"/>
              <a:ext cx="407521" cy="271364"/>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F4C7CC0-EAF1-4867-A87B-75A5EEFCEF6C}"/>
                </a:ext>
              </a:extLst>
            </p:cNvPr>
            <p:cNvCxnSpPr>
              <a:cxnSpLocks/>
              <a:endCxn id="46" idx="6"/>
            </p:cNvCxnSpPr>
            <p:nvPr/>
          </p:nvCxnSpPr>
          <p:spPr>
            <a:xfrm flipH="1" flipV="1">
              <a:off x="5118782" y="2781026"/>
              <a:ext cx="423078" cy="40919"/>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738F28A-2BEC-42C6-910B-0395CFD35650}"/>
                </a:ext>
              </a:extLst>
            </p:cNvPr>
            <p:cNvCxnSpPr>
              <a:cxnSpLocks/>
              <a:stCxn id="40" idx="3"/>
            </p:cNvCxnSpPr>
            <p:nvPr/>
          </p:nvCxnSpPr>
          <p:spPr>
            <a:xfrm flipH="1">
              <a:off x="5941101" y="2085486"/>
              <a:ext cx="326109" cy="366457"/>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16FB710-EE16-47A1-8D08-35D5F18BDEEA}"/>
                </a:ext>
              </a:extLst>
            </p:cNvPr>
            <p:cNvCxnSpPr>
              <a:cxnSpLocks/>
              <a:stCxn id="41" idx="5"/>
              <a:endCxn id="44" idx="6"/>
            </p:cNvCxnSpPr>
            <p:nvPr/>
          </p:nvCxnSpPr>
          <p:spPr>
            <a:xfrm>
              <a:off x="6362221" y="2028709"/>
              <a:ext cx="393466" cy="3411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6012944-9F30-4D81-B15B-8E3376E510A1}"/>
                </a:ext>
              </a:extLst>
            </p:cNvPr>
            <p:cNvCxnSpPr>
              <a:cxnSpLocks/>
              <a:stCxn id="44" idx="3"/>
              <a:endCxn id="34" idx="6"/>
            </p:cNvCxnSpPr>
            <p:nvPr/>
          </p:nvCxnSpPr>
          <p:spPr>
            <a:xfrm flipH="1">
              <a:off x="6095010" y="2418537"/>
              <a:ext cx="543217" cy="57870"/>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BE2E3AC-7430-4313-8B62-6F64CD585A8A}"/>
                </a:ext>
              </a:extLst>
            </p:cNvPr>
            <p:cNvCxnSpPr>
              <a:cxnSpLocks/>
              <a:stCxn id="35" idx="1"/>
              <a:endCxn id="38" idx="5"/>
            </p:cNvCxnSpPr>
            <p:nvPr/>
          </p:nvCxnSpPr>
          <p:spPr>
            <a:xfrm flipH="1" flipV="1">
              <a:off x="5547200" y="2149814"/>
              <a:ext cx="349987" cy="262988"/>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2197CD93-1AD3-49A6-B7F6-68C8F8F0791B}"/>
                </a:ext>
              </a:extLst>
            </p:cNvPr>
            <p:cNvGrpSpPr/>
            <p:nvPr/>
          </p:nvGrpSpPr>
          <p:grpSpPr>
            <a:xfrm>
              <a:off x="4799274" y="1913554"/>
              <a:ext cx="237600" cy="237600"/>
              <a:chOff x="4265295" y="2219520"/>
              <a:chExt cx="331275" cy="331275"/>
            </a:xfrm>
          </p:grpSpPr>
          <p:sp>
            <p:nvSpPr>
              <p:cNvPr id="4" name="Oval 3">
                <a:extLst>
                  <a:ext uri="{FF2B5EF4-FFF2-40B4-BE49-F238E27FC236}">
                    <a16:creationId xmlns:a16="http://schemas.microsoft.com/office/drawing/2014/main" id="{6B834178-B818-4452-BE9F-A653AAAAD839}"/>
                  </a:ext>
                </a:extLst>
              </p:cNvPr>
              <p:cNvSpPr/>
              <p:nvPr/>
            </p:nvSpPr>
            <p:spPr>
              <a:xfrm>
                <a:off x="4265295" y="2219520"/>
                <a:ext cx="331275" cy="331275"/>
              </a:xfrm>
              <a:prstGeom prst="ellipse">
                <a:avLst/>
              </a:prstGeom>
              <a:solidFill>
                <a:srgbClr val="CD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DC56D2B-1ADD-4799-9BEA-9AFA405C4350}"/>
                  </a:ext>
                </a:extLst>
              </p:cNvPr>
              <p:cNvSpPr/>
              <p:nvPr/>
            </p:nvSpPr>
            <p:spPr>
              <a:xfrm>
                <a:off x="4305640" y="2250341"/>
                <a:ext cx="191869" cy="19186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id="{022E76A8-8C74-419C-A3C4-D35BC8248ADC}"/>
                </a:ext>
              </a:extLst>
            </p:cNvPr>
            <p:cNvGrpSpPr/>
            <p:nvPr/>
          </p:nvGrpSpPr>
          <p:grpSpPr>
            <a:xfrm>
              <a:off x="5496432" y="1415121"/>
              <a:ext cx="237600" cy="237600"/>
              <a:chOff x="4265295" y="2219520"/>
              <a:chExt cx="331275" cy="331275"/>
            </a:xfrm>
          </p:grpSpPr>
          <p:sp>
            <p:nvSpPr>
              <p:cNvPr id="10" name="Oval 9">
                <a:extLst>
                  <a:ext uri="{FF2B5EF4-FFF2-40B4-BE49-F238E27FC236}">
                    <a16:creationId xmlns:a16="http://schemas.microsoft.com/office/drawing/2014/main" id="{91B9CE23-3AF6-4E7A-B119-F16525DDA777}"/>
                  </a:ext>
                </a:extLst>
              </p:cNvPr>
              <p:cNvSpPr/>
              <p:nvPr/>
            </p:nvSpPr>
            <p:spPr>
              <a:xfrm>
                <a:off x="4265295" y="2219520"/>
                <a:ext cx="331275" cy="331275"/>
              </a:xfrm>
              <a:prstGeom prst="ellipse">
                <a:avLst/>
              </a:prstGeom>
              <a:solidFill>
                <a:srgbClr val="74C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EC55B81-B715-4379-BF8C-FE92FC779B8A}"/>
                  </a:ext>
                </a:extLst>
              </p:cNvPr>
              <p:cNvSpPr/>
              <p:nvPr/>
            </p:nvSpPr>
            <p:spPr>
              <a:xfrm>
                <a:off x="4305640" y="2250341"/>
                <a:ext cx="191869" cy="191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7FBFB95C-D10E-4312-8EBF-DCD0063FE8CB}"/>
                </a:ext>
              </a:extLst>
            </p:cNvPr>
            <p:cNvGrpSpPr/>
            <p:nvPr/>
          </p:nvGrpSpPr>
          <p:grpSpPr>
            <a:xfrm>
              <a:off x="6274687" y="1415121"/>
              <a:ext cx="237600" cy="237600"/>
              <a:chOff x="4265295" y="2219520"/>
              <a:chExt cx="331275" cy="331275"/>
            </a:xfrm>
          </p:grpSpPr>
          <p:sp>
            <p:nvSpPr>
              <p:cNvPr id="13" name="Oval 12">
                <a:extLst>
                  <a:ext uri="{FF2B5EF4-FFF2-40B4-BE49-F238E27FC236}">
                    <a16:creationId xmlns:a16="http://schemas.microsoft.com/office/drawing/2014/main" id="{10F650FD-3DDD-445D-88CA-40DF730BCF6C}"/>
                  </a:ext>
                </a:extLst>
              </p:cNvPr>
              <p:cNvSpPr/>
              <p:nvPr/>
            </p:nvSpPr>
            <p:spPr>
              <a:xfrm>
                <a:off x="4265295" y="2219520"/>
                <a:ext cx="331275" cy="331275"/>
              </a:xfrm>
              <a:prstGeom prst="ellipse">
                <a:avLst/>
              </a:prstGeom>
              <a:solidFill>
                <a:srgbClr val="FEC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E1EDC292-D191-4643-B943-4342085A3527}"/>
                  </a:ext>
                </a:extLst>
              </p:cNvPr>
              <p:cNvSpPr/>
              <p:nvPr/>
            </p:nvSpPr>
            <p:spPr>
              <a:xfrm>
                <a:off x="4305640" y="2250341"/>
                <a:ext cx="191869" cy="191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a:extLst>
                <a:ext uri="{FF2B5EF4-FFF2-40B4-BE49-F238E27FC236}">
                  <a16:creationId xmlns:a16="http://schemas.microsoft.com/office/drawing/2014/main" id="{0CE521A6-DB00-4793-85FA-881F9948E7E1}"/>
                </a:ext>
              </a:extLst>
            </p:cNvPr>
            <p:cNvGrpSpPr/>
            <p:nvPr/>
          </p:nvGrpSpPr>
          <p:grpSpPr>
            <a:xfrm>
              <a:off x="6917404" y="1687432"/>
              <a:ext cx="237600" cy="237600"/>
              <a:chOff x="4265295" y="2219520"/>
              <a:chExt cx="331275" cy="331275"/>
            </a:xfrm>
          </p:grpSpPr>
          <p:sp>
            <p:nvSpPr>
              <p:cNvPr id="16" name="Oval 15">
                <a:extLst>
                  <a:ext uri="{FF2B5EF4-FFF2-40B4-BE49-F238E27FC236}">
                    <a16:creationId xmlns:a16="http://schemas.microsoft.com/office/drawing/2014/main" id="{39D82E5B-CAE2-42C8-A0C1-3A1CF50693AF}"/>
                  </a:ext>
                </a:extLst>
              </p:cNvPr>
              <p:cNvSpPr/>
              <p:nvPr/>
            </p:nvSpPr>
            <p:spPr>
              <a:xfrm>
                <a:off x="4265295" y="2219520"/>
                <a:ext cx="331275" cy="331275"/>
              </a:xfrm>
              <a:prstGeom prst="ellipse">
                <a:avLst/>
              </a:prstGeom>
              <a:solidFill>
                <a:srgbClr val="28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8531DFA-5963-4703-818D-D96FC79873B9}"/>
                  </a:ext>
                </a:extLst>
              </p:cNvPr>
              <p:cNvSpPr/>
              <p:nvPr/>
            </p:nvSpPr>
            <p:spPr>
              <a:xfrm>
                <a:off x="4305640" y="2250341"/>
                <a:ext cx="191869" cy="191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8" name="Group 17">
              <a:extLst>
                <a:ext uri="{FF2B5EF4-FFF2-40B4-BE49-F238E27FC236}">
                  <a16:creationId xmlns:a16="http://schemas.microsoft.com/office/drawing/2014/main" id="{E45CECAF-4A7B-416D-AF5E-7FC464918244}"/>
                </a:ext>
              </a:extLst>
            </p:cNvPr>
            <p:cNvGrpSpPr/>
            <p:nvPr/>
          </p:nvGrpSpPr>
          <p:grpSpPr>
            <a:xfrm>
              <a:off x="7168442" y="2098519"/>
              <a:ext cx="237600" cy="237600"/>
              <a:chOff x="4265295" y="2219520"/>
              <a:chExt cx="331275" cy="331275"/>
            </a:xfrm>
          </p:grpSpPr>
          <p:sp>
            <p:nvSpPr>
              <p:cNvPr id="19" name="Oval 18">
                <a:extLst>
                  <a:ext uri="{FF2B5EF4-FFF2-40B4-BE49-F238E27FC236}">
                    <a16:creationId xmlns:a16="http://schemas.microsoft.com/office/drawing/2014/main" id="{C8EF2399-CF7B-4597-9755-4A158053F397}"/>
                  </a:ext>
                </a:extLst>
              </p:cNvPr>
              <p:cNvSpPr/>
              <p:nvPr/>
            </p:nvSpPr>
            <p:spPr>
              <a:xfrm>
                <a:off x="4265295" y="2219520"/>
                <a:ext cx="331275" cy="331275"/>
              </a:xfrm>
              <a:prstGeom prst="ellipse">
                <a:avLst/>
              </a:prstGeom>
              <a:solidFill>
                <a:srgbClr val="FEC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E567C554-AE35-4D75-B8FC-FF3BF41F67CB}"/>
                  </a:ext>
                </a:extLst>
              </p:cNvPr>
              <p:cNvSpPr/>
              <p:nvPr/>
            </p:nvSpPr>
            <p:spPr>
              <a:xfrm>
                <a:off x="4305640" y="2250341"/>
                <a:ext cx="191869" cy="191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1" name="Group 20">
              <a:extLst>
                <a:ext uri="{FF2B5EF4-FFF2-40B4-BE49-F238E27FC236}">
                  <a16:creationId xmlns:a16="http://schemas.microsoft.com/office/drawing/2014/main" id="{AB1C738C-A3CB-43D8-8F6A-EB11C1B57BE2}"/>
                </a:ext>
              </a:extLst>
            </p:cNvPr>
            <p:cNvGrpSpPr/>
            <p:nvPr/>
          </p:nvGrpSpPr>
          <p:grpSpPr>
            <a:xfrm>
              <a:off x="7170526" y="2662226"/>
              <a:ext cx="237600" cy="237600"/>
              <a:chOff x="4265295" y="2219520"/>
              <a:chExt cx="331275" cy="331275"/>
            </a:xfrm>
          </p:grpSpPr>
          <p:sp>
            <p:nvSpPr>
              <p:cNvPr id="22" name="Oval 21">
                <a:extLst>
                  <a:ext uri="{FF2B5EF4-FFF2-40B4-BE49-F238E27FC236}">
                    <a16:creationId xmlns:a16="http://schemas.microsoft.com/office/drawing/2014/main" id="{BC834C10-B045-4C2D-95AA-93BBDD3A1D92}"/>
                  </a:ext>
                </a:extLst>
              </p:cNvPr>
              <p:cNvSpPr/>
              <p:nvPr/>
            </p:nvSpPr>
            <p:spPr>
              <a:xfrm>
                <a:off x="4265295" y="2219520"/>
                <a:ext cx="331275" cy="331275"/>
              </a:xfrm>
              <a:prstGeom prst="ellipse">
                <a:avLst/>
              </a:prstGeom>
              <a:solidFill>
                <a:srgbClr val="CD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41F38DA4-2FF3-4709-8E23-F2A6B67EE590}"/>
                  </a:ext>
                </a:extLst>
              </p:cNvPr>
              <p:cNvSpPr/>
              <p:nvPr/>
            </p:nvSpPr>
            <p:spPr>
              <a:xfrm>
                <a:off x="4305640" y="2250341"/>
                <a:ext cx="191869" cy="191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4" name="Group 23">
              <a:extLst>
                <a:ext uri="{FF2B5EF4-FFF2-40B4-BE49-F238E27FC236}">
                  <a16:creationId xmlns:a16="http://schemas.microsoft.com/office/drawing/2014/main" id="{1798590A-476E-40A8-BADC-28570D32C490}"/>
                </a:ext>
              </a:extLst>
            </p:cNvPr>
            <p:cNvGrpSpPr/>
            <p:nvPr/>
          </p:nvGrpSpPr>
          <p:grpSpPr>
            <a:xfrm>
              <a:off x="6608618" y="3236702"/>
              <a:ext cx="237600" cy="237600"/>
              <a:chOff x="4265295" y="2219520"/>
              <a:chExt cx="331275" cy="331275"/>
            </a:xfrm>
          </p:grpSpPr>
          <p:sp>
            <p:nvSpPr>
              <p:cNvPr id="25" name="Oval 24">
                <a:extLst>
                  <a:ext uri="{FF2B5EF4-FFF2-40B4-BE49-F238E27FC236}">
                    <a16:creationId xmlns:a16="http://schemas.microsoft.com/office/drawing/2014/main" id="{DA735367-995C-49EA-8284-091E3B3F0153}"/>
                  </a:ext>
                </a:extLst>
              </p:cNvPr>
              <p:cNvSpPr/>
              <p:nvPr/>
            </p:nvSpPr>
            <p:spPr>
              <a:xfrm>
                <a:off x="4265295" y="2219520"/>
                <a:ext cx="331275" cy="331275"/>
              </a:xfrm>
              <a:prstGeom prst="ellipse">
                <a:avLst/>
              </a:prstGeom>
              <a:solidFill>
                <a:srgbClr val="74C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1B5EA85D-2A0A-48CC-BBFC-289271AA103E}"/>
                  </a:ext>
                </a:extLst>
              </p:cNvPr>
              <p:cNvSpPr/>
              <p:nvPr/>
            </p:nvSpPr>
            <p:spPr>
              <a:xfrm>
                <a:off x="4305640" y="2250341"/>
                <a:ext cx="191869" cy="191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7" name="Group 26">
              <a:extLst>
                <a:ext uri="{FF2B5EF4-FFF2-40B4-BE49-F238E27FC236}">
                  <a16:creationId xmlns:a16="http://schemas.microsoft.com/office/drawing/2014/main" id="{429EF046-D51E-48F1-A964-99C196AD76C5}"/>
                </a:ext>
              </a:extLst>
            </p:cNvPr>
            <p:cNvGrpSpPr/>
            <p:nvPr/>
          </p:nvGrpSpPr>
          <p:grpSpPr>
            <a:xfrm>
              <a:off x="6274687" y="2899826"/>
              <a:ext cx="237600" cy="237600"/>
              <a:chOff x="4265295" y="2219520"/>
              <a:chExt cx="331275" cy="331275"/>
            </a:xfrm>
          </p:grpSpPr>
          <p:sp>
            <p:nvSpPr>
              <p:cNvPr id="28" name="Oval 27">
                <a:extLst>
                  <a:ext uri="{FF2B5EF4-FFF2-40B4-BE49-F238E27FC236}">
                    <a16:creationId xmlns:a16="http://schemas.microsoft.com/office/drawing/2014/main" id="{D6196D04-F69A-4FB0-9C8E-3AC5F025FDB2}"/>
                  </a:ext>
                </a:extLst>
              </p:cNvPr>
              <p:cNvSpPr/>
              <p:nvPr/>
            </p:nvSpPr>
            <p:spPr>
              <a:xfrm>
                <a:off x="4265295" y="2219520"/>
                <a:ext cx="331275" cy="331275"/>
              </a:xfrm>
              <a:prstGeom prst="ellipse">
                <a:avLst/>
              </a:prstGeom>
              <a:solidFill>
                <a:srgbClr val="FEC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B6A91BC7-F8D8-473B-9C90-7D1797C6D444}"/>
                  </a:ext>
                </a:extLst>
              </p:cNvPr>
              <p:cNvSpPr/>
              <p:nvPr/>
            </p:nvSpPr>
            <p:spPr>
              <a:xfrm>
                <a:off x="4274407" y="2289222"/>
                <a:ext cx="191869" cy="191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 name="Group 29">
              <a:extLst>
                <a:ext uri="{FF2B5EF4-FFF2-40B4-BE49-F238E27FC236}">
                  <a16:creationId xmlns:a16="http://schemas.microsoft.com/office/drawing/2014/main" id="{DFEEB776-BAB6-456C-8CEB-35AC1FE29936}"/>
                </a:ext>
              </a:extLst>
            </p:cNvPr>
            <p:cNvGrpSpPr/>
            <p:nvPr/>
          </p:nvGrpSpPr>
          <p:grpSpPr>
            <a:xfrm>
              <a:off x="5710484" y="3186387"/>
              <a:ext cx="237600" cy="237600"/>
              <a:chOff x="4265295" y="2219520"/>
              <a:chExt cx="331275" cy="331275"/>
            </a:xfrm>
          </p:grpSpPr>
          <p:sp>
            <p:nvSpPr>
              <p:cNvPr id="31" name="Oval 30">
                <a:extLst>
                  <a:ext uri="{FF2B5EF4-FFF2-40B4-BE49-F238E27FC236}">
                    <a16:creationId xmlns:a16="http://schemas.microsoft.com/office/drawing/2014/main" id="{D2E2BEF8-36CF-4C07-93FC-6AC643764E20}"/>
                  </a:ext>
                </a:extLst>
              </p:cNvPr>
              <p:cNvSpPr/>
              <p:nvPr/>
            </p:nvSpPr>
            <p:spPr>
              <a:xfrm>
                <a:off x="4265295" y="2219520"/>
                <a:ext cx="331275" cy="331275"/>
              </a:xfrm>
              <a:prstGeom prst="ellipse">
                <a:avLst/>
              </a:prstGeom>
              <a:solidFill>
                <a:srgbClr val="CD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6559A071-3D11-4515-BDF8-86D228B9BB6E}"/>
                  </a:ext>
                </a:extLst>
              </p:cNvPr>
              <p:cNvSpPr/>
              <p:nvPr/>
            </p:nvSpPr>
            <p:spPr>
              <a:xfrm>
                <a:off x="4305640" y="2250341"/>
                <a:ext cx="191869" cy="191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 name="Group 32">
              <a:extLst>
                <a:ext uri="{FF2B5EF4-FFF2-40B4-BE49-F238E27FC236}">
                  <a16:creationId xmlns:a16="http://schemas.microsoft.com/office/drawing/2014/main" id="{46F78582-C4BA-4C0E-B4C3-14AB0CB68E56}"/>
                </a:ext>
              </a:extLst>
            </p:cNvPr>
            <p:cNvGrpSpPr/>
            <p:nvPr/>
          </p:nvGrpSpPr>
          <p:grpSpPr>
            <a:xfrm>
              <a:off x="5857410" y="2357608"/>
              <a:ext cx="237600" cy="237600"/>
              <a:chOff x="4265295" y="2219520"/>
              <a:chExt cx="331275" cy="331275"/>
            </a:xfrm>
          </p:grpSpPr>
          <p:sp>
            <p:nvSpPr>
              <p:cNvPr id="34" name="Oval 33">
                <a:extLst>
                  <a:ext uri="{FF2B5EF4-FFF2-40B4-BE49-F238E27FC236}">
                    <a16:creationId xmlns:a16="http://schemas.microsoft.com/office/drawing/2014/main" id="{8BC0E99F-812C-4ED8-820A-6B4442602ACB}"/>
                  </a:ext>
                </a:extLst>
              </p:cNvPr>
              <p:cNvSpPr/>
              <p:nvPr/>
            </p:nvSpPr>
            <p:spPr>
              <a:xfrm>
                <a:off x="4265295" y="2219520"/>
                <a:ext cx="331275" cy="331275"/>
              </a:xfrm>
              <a:prstGeom prst="ellipse">
                <a:avLst/>
              </a:prstGeom>
              <a:solidFill>
                <a:srgbClr val="283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31117FF3-5D76-478B-BAFC-7DFAE857CA61}"/>
                  </a:ext>
                </a:extLst>
              </p:cNvPr>
              <p:cNvSpPr/>
              <p:nvPr/>
            </p:nvSpPr>
            <p:spPr>
              <a:xfrm>
                <a:off x="4292656" y="2268376"/>
                <a:ext cx="191869" cy="191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 name="Group 35">
              <a:extLst>
                <a:ext uri="{FF2B5EF4-FFF2-40B4-BE49-F238E27FC236}">
                  <a16:creationId xmlns:a16="http://schemas.microsoft.com/office/drawing/2014/main" id="{68711B99-7130-48D1-A75D-918E4F41443A}"/>
                </a:ext>
              </a:extLst>
            </p:cNvPr>
            <p:cNvGrpSpPr/>
            <p:nvPr/>
          </p:nvGrpSpPr>
          <p:grpSpPr>
            <a:xfrm>
              <a:off x="5407145" y="2004466"/>
              <a:ext cx="237600" cy="237600"/>
              <a:chOff x="4265295" y="2219520"/>
              <a:chExt cx="331275" cy="331275"/>
            </a:xfrm>
          </p:grpSpPr>
          <p:sp>
            <p:nvSpPr>
              <p:cNvPr id="37" name="Oval 36">
                <a:extLst>
                  <a:ext uri="{FF2B5EF4-FFF2-40B4-BE49-F238E27FC236}">
                    <a16:creationId xmlns:a16="http://schemas.microsoft.com/office/drawing/2014/main" id="{7D93943F-F903-469F-8915-8D8F933C6A53}"/>
                  </a:ext>
                </a:extLst>
              </p:cNvPr>
              <p:cNvSpPr/>
              <p:nvPr/>
            </p:nvSpPr>
            <p:spPr>
              <a:xfrm>
                <a:off x="4265295" y="2219520"/>
                <a:ext cx="331275" cy="331275"/>
              </a:xfrm>
              <a:prstGeom prst="ellipse">
                <a:avLst/>
              </a:prstGeom>
              <a:solidFill>
                <a:srgbClr val="FEC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2E9252DC-868F-4E8D-9D4C-C90E1E350FBC}"/>
                  </a:ext>
                </a:extLst>
              </p:cNvPr>
              <p:cNvSpPr/>
              <p:nvPr/>
            </p:nvSpPr>
            <p:spPr>
              <a:xfrm>
                <a:off x="4296798" y="2258402"/>
                <a:ext cx="191869" cy="191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9" name="Group 38">
              <a:extLst>
                <a:ext uri="{FF2B5EF4-FFF2-40B4-BE49-F238E27FC236}">
                  <a16:creationId xmlns:a16="http://schemas.microsoft.com/office/drawing/2014/main" id="{34CCB8EF-7581-495F-AE6B-577E6FA6F942}"/>
                </a:ext>
              </a:extLst>
            </p:cNvPr>
            <p:cNvGrpSpPr/>
            <p:nvPr/>
          </p:nvGrpSpPr>
          <p:grpSpPr>
            <a:xfrm>
              <a:off x="6232415" y="1882682"/>
              <a:ext cx="237600" cy="237600"/>
              <a:chOff x="4265295" y="2219520"/>
              <a:chExt cx="331275" cy="331275"/>
            </a:xfrm>
          </p:grpSpPr>
          <p:sp>
            <p:nvSpPr>
              <p:cNvPr id="40" name="Oval 39">
                <a:extLst>
                  <a:ext uri="{FF2B5EF4-FFF2-40B4-BE49-F238E27FC236}">
                    <a16:creationId xmlns:a16="http://schemas.microsoft.com/office/drawing/2014/main" id="{EC212708-CAF0-41B0-B6A8-66C399948FD9}"/>
                  </a:ext>
                </a:extLst>
              </p:cNvPr>
              <p:cNvSpPr/>
              <p:nvPr/>
            </p:nvSpPr>
            <p:spPr>
              <a:xfrm>
                <a:off x="4265295" y="2219520"/>
                <a:ext cx="331275" cy="331275"/>
              </a:xfrm>
              <a:prstGeom prst="ellipse">
                <a:avLst/>
              </a:prstGeom>
              <a:solidFill>
                <a:srgbClr val="CD44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62133C23-9FB1-41B0-B3CC-470F399E476E}"/>
                  </a:ext>
                </a:extLst>
              </p:cNvPr>
              <p:cNvSpPr/>
              <p:nvPr/>
            </p:nvSpPr>
            <p:spPr>
              <a:xfrm>
                <a:off x="4282509" y="2259349"/>
                <a:ext cx="191869" cy="191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2" name="Group 41">
              <a:extLst>
                <a:ext uri="{FF2B5EF4-FFF2-40B4-BE49-F238E27FC236}">
                  <a16:creationId xmlns:a16="http://schemas.microsoft.com/office/drawing/2014/main" id="{B89D05B5-ECA5-4AA4-94DB-17BEFBE7BB2A}"/>
                </a:ext>
              </a:extLst>
            </p:cNvPr>
            <p:cNvGrpSpPr/>
            <p:nvPr/>
          </p:nvGrpSpPr>
          <p:grpSpPr>
            <a:xfrm>
              <a:off x="6589137" y="2278971"/>
              <a:ext cx="237600" cy="237600"/>
              <a:chOff x="4265295" y="2219520"/>
              <a:chExt cx="331275" cy="331275"/>
            </a:xfrm>
          </p:grpSpPr>
          <p:sp>
            <p:nvSpPr>
              <p:cNvPr id="43" name="Oval 42">
                <a:extLst>
                  <a:ext uri="{FF2B5EF4-FFF2-40B4-BE49-F238E27FC236}">
                    <a16:creationId xmlns:a16="http://schemas.microsoft.com/office/drawing/2014/main" id="{E23ECEF2-94AB-45C2-A5EE-A30044D996E0}"/>
                  </a:ext>
                </a:extLst>
              </p:cNvPr>
              <p:cNvSpPr/>
              <p:nvPr/>
            </p:nvSpPr>
            <p:spPr>
              <a:xfrm>
                <a:off x="4265295" y="2219520"/>
                <a:ext cx="331275" cy="331275"/>
              </a:xfrm>
              <a:prstGeom prst="ellipse">
                <a:avLst/>
              </a:prstGeom>
              <a:solidFill>
                <a:srgbClr val="74C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8D913B15-5548-40C6-A9AD-57AF6CDFF2F4}"/>
                  </a:ext>
                </a:extLst>
              </p:cNvPr>
              <p:cNvSpPr/>
              <p:nvPr/>
            </p:nvSpPr>
            <p:spPr>
              <a:xfrm>
                <a:off x="4305640" y="2250341"/>
                <a:ext cx="191869" cy="191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97A43989-29CB-4151-BC05-EA1D6ABA744F}"/>
                </a:ext>
              </a:extLst>
            </p:cNvPr>
            <p:cNvGrpSpPr/>
            <p:nvPr/>
          </p:nvGrpSpPr>
          <p:grpSpPr>
            <a:xfrm>
              <a:off x="4881182" y="2662226"/>
              <a:ext cx="237600" cy="237600"/>
              <a:chOff x="4265295" y="2219520"/>
              <a:chExt cx="331275" cy="331275"/>
            </a:xfrm>
          </p:grpSpPr>
          <p:sp>
            <p:nvSpPr>
              <p:cNvPr id="46" name="Oval 45">
                <a:extLst>
                  <a:ext uri="{FF2B5EF4-FFF2-40B4-BE49-F238E27FC236}">
                    <a16:creationId xmlns:a16="http://schemas.microsoft.com/office/drawing/2014/main" id="{DD33BF1F-51F5-4DE4-A6D7-BE745CC84D48}"/>
                  </a:ext>
                </a:extLst>
              </p:cNvPr>
              <p:cNvSpPr/>
              <p:nvPr/>
            </p:nvSpPr>
            <p:spPr>
              <a:xfrm>
                <a:off x="4265295" y="2219520"/>
                <a:ext cx="331275" cy="331275"/>
              </a:xfrm>
              <a:prstGeom prst="ellipse">
                <a:avLst/>
              </a:prstGeom>
              <a:solidFill>
                <a:srgbClr val="74C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DB9696BD-EFD8-46EE-96B1-C16F069C2B50}"/>
                  </a:ext>
                </a:extLst>
              </p:cNvPr>
              <p:cNvSpPr/>
              <p:nvPr/>
            </p:nvSpPr>
            <p:spPr>
              <a:xfrm>
                <a:off x="4305640" y="2250341"/>
                <a:ext cx="191869" cy="191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4" name="Straight Connector 153">
              <a:extLst>
                <a:ext uri="{FF2B5EF4-FFF2-40B4-BE49-F238E27FC236}">
                  <a16:creationId xmlns:a16="http://schemas.microsoft.com/office/drawing/2014/main" id="{097C7B41-8BA2-4656-B569-147CD2E14442}"/>
                </a:ext>
              </a:extLst>
            </p:cNvPr>
            <p:cNvCxnSpPr>
              <a:cxnSpLocks/>
            </p:cNvCxnSpPr>
            <p:nvPr/>
          </p:nvCxnSpPr>
          <p:spPr>
            <a:xfrm flipV="1">
              <a:off x="5797985" y="3720128"/>
              <a:ext cx="0" cy="261341"/>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F51BD7A-B142-4294-9497-A26E92E08C84}"/>
                </a:ext>
              </a:extLst>
            </p:cNvPr>
            <p:cNvCxnSpPr>
              <a:cxnSpLocks/>
            </p:cNvCxnSpPr>
            <p:nvPr/>
          </p:nvCxnSpPr>
          <p:spPr>
            <a:xfrm flipV="1">
              <a:off x="6002738" y="3373994"/>
              <a:ext cx="0" cy="261341"/>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E2BDE66-DC77-4EDA-9C50-70253070A3C5}"/>
                </a:ext>
              </a:extLst>
            </p:cNvPr>
            <p:cNvCxnSpPr>
              <a:cxnSpLocks/>
            </p:cNvCxnSpPr>
            <p:nvPr/>
          </p:nvCxnSpPr>
          <p:spPr>
            <a:xfrm flipV="1">
              <a:off x="6002738" y="3720128"/>
              <a:ext cx="0" cy="261341"/>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6F7514C-B765-4DA0-99D1-72C0CC95C013}"/>
                </a:ext>
              </a:extLst>
            </p:cNvPr>
            <p:cNvCxnSpPr>
              <a:cxnSpLocks/>
            </p:cNvCxnSpPr>
            <p:nvPr/>
          </p:nvCxnSpPr>
          <p:spPr>
            <a:xfrm flipV="1">
              <a:off x="6207492" y="3373994"/>
              <a:ext cx="0" cy="261341"/>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DBD5BF3-56A0-4E13-B0D3-3749908789D3}"/>
                </a:ext>
              </a:extLst>
            </p:cNvPr>
            <p:cNvCxnSpPr>
              <a:cxnSpLocks/>
            </p:cNvCxnSpPr>
            <p:nvPr/>
          </p:nvCxnSpPr>
          <p:spPr>
            <a:xfrm flipV="1">
              <a:off x="6207492" y="3720128"/>
              <a:ext cx="0" cy="261341"/>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E742A24A-2BCD-4842-AC39-9032EC27A58C}"/>
              </a:ext>
            </a:extLst>
          </p:cNvPr>
          <p:cNvGrpSpPr/>
          <p:nvPr/>
        </p:nvGrpSpPr>
        <p:grpSpPr>
          <a:xfrm>
            <a:off x="1589115" y="5486335"/>
            <a:ext cx="9013770" cy="1091558"/>
            <a:chOff x="1905321" y="5598037"/>
            <a:chExt cx="9013770" cy="1091558"/>
          </a:xfrm>
        </p:grpSpPr>
        <p:sp>
          <p:nvSpPr>
            <p:cNvPr id="162" name="Rectangle: Rounded Corners 161">
              <a:extLst>
                <a:ext uri="{FF2B5EF4-FFF2-40B4-BE49-F238E27FC236}">
                  <a16:creationId xmlns:a16="http://schemas.microsoft.com/office/drawing/2014/main" id="{3179EC2F-9EF9-4E67-AE52-E4A83E624486}"/>
                </a:ext>
              </a:extLst>
            </p:cNvPr>
            <p:cNvSpPr/>
            <p:nvPr/>
          </p:nvSpPr>
          <p:spPr>
            <a:xfrm>
              <a:off x="1905321" y="5598037"/>
              <a:ext cx="9013770" cy="1091558"/>
            </a:xfrm>
            <a:prstGeom prst="round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002060"/>
                  </a:solidFill>
                </a:ln>
                <a:solidFill>
                  <a:srgbClr val="002060"/>
                </a:solidFill>
              </a:endParaRPr>
            </a:p>
          </p:txBody>
        </p:sp>
        <p:sp>
          <p:nvSpPr>
            <p:cNvPr id="164" name="TextBox 163">
              <a:extLst>
                <a:ext uri="{FF2B5EF4-FFF2-40B4-BE49-F238E27FC236}">
                  <a16:creationId xmlns:a16="http://schemas.microsoft.com/office/drawing/2014/main" id="{7C8409A5-3FEE-4F01-8D66-AC504DBB3AB8}"/>
                </a:ext>
              </a:extLst>
            </p:cNvPr>
            <p:cNvSpPr txBox="1"/>
            <p:nvPr/>
          </p:nvSpPr>
          <p:spPr>
            <a:xfrm>
              <a:off x="2232381" y="5731336"/>
              <a:ext cx="8393649" cy="954107"/>
            </a:xfrm>
            <a:prstGeom prst="rect">
              <a:avLst/>
            </a:prstGeom>
            <a:noFill/>
          </p:spPr>
          <p:txBody>
            <a:bodyPr wrap="square" rtlCol="0">
              <a:spAutoFit/>
            </a:bodyPr>
            <a:lstStyle>
              <a:defPPr>
                <a:defRPr lang="en-US"/>
              </a:defPPr>
              <a:lvl1pPr algn="just">
                <a:defRPr sz="1400">
                  <a:ln w="3175">
                    <a:solidFill>
                      <a:schemeClr val="bg1"/>
                    </a:solidFill>
                  </a:ln>
                  <a:solidFill>
                    <a:schemeClr val="bg1"/>
                  </a:solidFill>
                  <a:latin typeface="Gotham" panose="02000504020000020004" pitchFamily="2" charset="0"/>
                </a:defRPr>
              </a:lvl1pPr>
            </a:lstStyle>
            <a:p>
              <a:r>
                <a:rPr lang="en-US" dirty="0"/>
                <a:t>The recommendation system establishes a user product relationship where explicit ratings and tags of movies from other users and database help the user to enhance their experience and enjoy the while without any hassle.</a:t>
              </a:r>
            </a:p>
            <a:p>
              <a:endParaRPr lang="en-IN" dirty="0"/>
            </a:p>
          </p:txBody>
        </p:sp>
      </p:grpSp>
      <p:grpSp>
        <p:nvGrpSpPr>
          <p:cNvPr id="166" name="Group 165">
            <a:extLst>
              <a:ext uri="{FF2B5EF4-FFF2-40B4-BE49-F238E27FC236}">
                <a16:creationId xmlns:a16="http://schemas.microsoft.com/office/drawing/2014/main" id="{0F1302E0-AD5E-447B-B51A-E54E70EA4DA7}"/>
              </a:ext>
            </a:extLst>
          </p:cNvPr>
          <p:cNvGrpSpPr/>
          <p:nvPr/>
        </p:nvGrpSpPr>
        <p:grpSpPr>
          <a:xfrm>
            <a:off x="4994763" y="4468486"/>
            <a:ext cx="2493020" cy="498891"/>
            <a:chOff x="5093636" y="343043"/>
            <a:chExt cx="1939367" cy="388096"/>
          </a:xfrm>
        </p:grpSpPr>
        <p:sp>
          <p:nvSpPr>
            <p:cNvPr id="167" name="Rectangle: Rounded Corners 166">
              <a:extLst>
                <a:ext uri="{FF2B5EF4-FFF2-40B4-BE49-F238E27FC236}">
                  <a16:creationId xmlns:a16="http://schemas.microsoft.com/office/drawing/2014/main" id="{721F8E97-6BFE-4EC1-80C0-0CDCA9E9067B}"/>
                </a:ext>
              </a:extLst>
            </p:cNvPr>
            <p:cNvSpPr/>
            <p:nvPr/>
          </p:nvSpPr>
          <p:spPr>
            <a:xfrm>
              <a:off x="5093636" y="343043"/>
              <a:ext cx="1939367" cy="388096"/>
            </a:xfrm>
            <a:prstGeom prst="roundRect">
              <a:avLst/>
            </a:prstGeom>
            <a:solidFill>
              <a:srgbClr val="CD444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168" name="TextBox 167">
              <a:extLst>
                <a:ext uri="{FF2B5EF4-FFF2-40B4-BE49-F238E27FC236}">
                  <a16:creationId xmlns:a16="http://schemas.microsoft.com/office/drawing/2014/main" id="{BE92C8F1-57B4-4DF6-B1C5-04E9B644B2B9}"/>
                </a:ext>
              </a:extLst>
            </p:cNvPr>
            <p:cNvSpPr txBox="1"/>
            <p:nvPr/>
          </p:nvSpPr>
          <p:spPr>
            <a:xfrm>
              <a:off x="5123981" y="395864"/>
              <a:ext cx="1860446" cy="239425"/>
            </a:xfrm>
            <a:prstGeom prst="rect">
              <a:avLst/>
            </a:prstGeom>
            <a:noFill/>
          </p:spPr>
          <p:txBody>
            <a:bodyPr wrap="square" rtlCol="0">
              <a:spAutoFit/>
            </a:bodyPr>
            <a:lstStyle>
              <a:defPPr>
                <a:defRPr lang="en-US"/>
              </a:defPPr>
              <a:lvl1pPr algn="just">
                <a:defRPr sz="1400">
                  <a:ln w="3175">
                    <a:solidFill>
                      <a:schemeClr val="bg1"/>
                    </a:solidFill>
                  </a:ln>
                  <a:solidFill>
                    <a:schemeClr val="bg1"/>
                  </a:solidFill>
                  <a:latin typeface="Gotham" panose="02000504020000020004" pitchFamily="2" charset="0"/>
                </a:defRPr>
              </a:lvl1pPr>
            </a:lstStyle>
            <a:p>
              <a:pPr algn="ctr"/>
              <a:r>
                <a:rPr lang="en-US" dirty="0"/>
                <a:t>Neural Network Model</a:t>
              </a:r>
              <a:endParaRPr lang="en-IN" dirty="0"/>
            </a:p>
          </p:txBody>
        </p:sp>
      </p:grpSp>
      <p:grpSp>
        <p:nvGrpSpPr>
          <p:cNvPr id="169" name="Group 168">
            <a:extLst>
              <a:ext uri="{FF2B5EF4-FFF2-40B4-BE49-F238E27FC236}">
                <a16:creationId xmlns:a16="http://schemas.microsoft.com/office/drawing/2014/main" id="{9B605C49-FB64-4316-A4AE-65F9CD0E165B}"/>
              </a:ext>
            </a:extLst>
          </p:cNvPr>
          <p:cNvGrpSpPr/>
          <p:nvPr/>
        </p:nvGrpSpPr>
        <p:grpSpPr>
          <a:xfrm>
            <a:off x="791015" y="4468486"/>
            <a:ext cx="2493020" cy="498891"/>
            <a:chOff x="5093636" y="343043"/>
            <a:chExt cx="1939367" cy="388096"/>
          </a:xfrm>
        </p:grpSpPr>
        <p:sp>
          <p:nvSpPr>
            <p:cNvPr id="170" name="Rectangle: Rounded Corners 169">
              <a:extLst>
                <a:ext uri="{FF2B5EF4-FFF2-40B4-BE49-F238E27FC236}">
                  <a16:creationId xmlns:a16="http://schemas.microsoft.com/office/drawing/2014/main" id="{870161FF-C031-4800-96C3-676C060E1A4D}"/>
                </a:ext>
              </a:extLst>
            </p:cNvPr>
            <p:cNvSpPr/>
            <p:nvPr/>
          </p:nvSpPr>
          <p:spPr>
            <a:xfrm>
              <a:off x="5093636" y="343043"/>
              <a:ext cx="1939367" cy="388096"/>
            </a:xfrm>
            <a:prstGeom prst="round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171" name="TextBox 170">
              <a:extLst>
                <a:ext uri="{FF2B5EF4-FFF2-40B4-BE49-F238E27FC236}">
                  <a16:creationId xmlns:a16="http://schemas.microsoft.com/office/drawing/2014/main" id="{34940E2D-4C2C-41D2-8BED-5749659A2BF9}"/>
                </a:ext>
              </a:extLst>
            </p:cNvPr>
            <p:cNvSpPr txBox="1"/>
            <p:nvPr/>
          </p:nvSpPr>
          <p:spPr>
            <a:xfrm>
              <a:off x="5123981" y="395864"/>
              <a:ext cx="1860446" cy="239425"/>
            </a:xfrm>
            <a:prstGeom prst="rect">
              <a:avLst/>
            </a:prstGeom>
            <a:noFill/>
          </p:spPr>
          <p:txBody>
            <a:bodyPr wrap="square" rtlCol="0">
              <a:spAutoFit/>
            </a:bodyPr>
            <a:lstStyle>
              <a:defPPr>
                <a:defRPr lang="en-US"/>
              </a:defPPr>
              <a:lvl1pPr algn="just">
                <a:defRPr sz="1400">
                  <a:ln w="3175">
                    <a:solidFill>
                      <a:schemeClr val="bg1"/>
                    </a:solidFill>
                  </a:ln>
                  <a:solidFill>
                    <a:schemeClr val="bg1"/>
                  </a:solidFill>
                  <a:latin typeface="Gotham" panose="02000504020000020004" pitchFamily="2" charset="0"/>
                </a:defRPr>
              </a:lvl1pPr>
            </a:lstStyle>
            <a:p>
              <a:pPr algn="ctr"/>
              <a:r>
                <a:rPr lang="en-US" dirty="0" err="1"/>
                <a:t>MovieDroid</a:t>
              </a:r>
              <a:r>
                <a:rPr lang="en-US" dirty="0"/>
                <a:t> App</a:t>
              </a:r>
              <a:endParaRPr lang="en-IN" dirty="0"/>
            </a:p>
          </p:txBody>
        </p:sp>
      </p:grpSp>
      <p:pic>
        <p:nvPicPr>
          <p:cNvPr id="3078" name="Picture 6" descr="Image">
            <a:extLst>
              <a:ext uri="{FF2B5EF4-FFF2-40B4-BE49-F238E27FC236}">
                <a16:creationId xmlns:a16="http://schemas.microsoft.com/office/drawing/2014/main" id="{6D506963-B1B1-4486-B288-FF23383538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72" b="5327"/>
          <a:stretch/>
        </p:blipFill>
        <p:spPr bwMode="auto">
          <a:xfrm>
            <a:off x="9214097" y="1213181"/>
            <a:ext cx="1565006" cy="2942008"/>
          </a:xfrm>
          <a:prstGeom prst="roundRect">
            <a:avLst>
              <a:gd name="adj" fmla="val 4293"/>
            </a:avLst>
          </a:prstGeom>
          <a:noFill/>
          <a:ln>
            <a:noFill/>
          </a:ln>
          <a:extLst>
            <a:ext uri="{909E8E84-426E-40DD-AFC4-6F175D3DCCD1}">
              <a14:hiddenFill xmlns:a14="http://schemas.microsoft.com/office/drawing/2010/main">
                <a:solidFill>
                  <a:srgbClr val="FFFFFF"/>
                </a:solidFill>
              </a14:hiddenFill>
            </a:ext>
          </a:extLst>
        </p:spPr>
      </p:pic>
      <p:grpSp>
        <p:nvGrpSpPr>
          <p:cNvPr id="173" name="Group 172">
            <a:extLst>
              <a:ext uri="{FF2B5EF4-FFF2-40B4-BE49-F238E27FC236}">
                <a16:creationId xmlns:a16="http://schemas.microsoft.com/office/drawing/2014/main" id="{F5B85CA3-A0A9-4A5A-8020-502C8A676510}"/>
              </a:ext>
            </a:extLst>
          </p:cNvPr>
          <p:cNvGrpSpPr/>
          <p:nvPr/>
        </p:nvGrpSpPr>
        <p:grpSpPr>
          <a:xfrm>
            <a:off x="8750090" y="4468486"/>
            <a:ext cx="2493020" cy="498891"/>
            <a:chOff x="5093636" y="343043"/>
            <a:chExt cx="1939367" cy="388096"/>
          </a:xfrm>
        </p:grpSpPr>
        <p:sp>
          <p:nvSpPr>
            <p:cNvPr id="174" name="Rectangle: Rounded Corners 173">
              <a:extLst>
                <a:ext uri="{FF2B5EF4-FFF2-40B4-BE49-F238E27FC236}">
                  <a16:creationId xmlns:a16="http://schemas.microsoft.com/office/drawing/2014/main" id="{0BAC2CFD-B8EE-4CEE-9032-B730534CAAFF}"/>
                </a:ext>
              </a:extLst>
            </p:cNvPr>
            <p:cNvSpPr/>
            <p:nvPr/>
          </p:nvSpPr>
          <p:spPr>
            <a:xfrm>
              <a:off x="5093636" y="343043"/>
              <a:ext cx="1939367" cy="388096"/>
            </a:xfrm>
            <a:prstGeom prst="round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175" name="TextBox 174">
              <a:extLst>
                <a:ext uri="{FF2B5EF4-FFF2-40B4-BE49-F238E27FC236}">
                  <a16:creationId xmlns:a16="http://schemas.microsoft.com/office/drawing/2014/main" id="{78F0F0C4-9EBA-4A6D-8323-2E4EC9AE3367}"/>
                </a:ext>
              </a:extLst>
            </p:cNvPr>
            <p:cNvSpPr txBox="1"/>
            <p:nvPr/>
          </p:nvSpPr>
          <p:spPr>
            <a:xfrm>
              <a:off x="5123981" y="395864"/>
              <a:ext cx="1860446" cy="239425"/>
            </a:xfrm>
            <a:prstGeom prst="rect">
              <a:avLst/>
            </a:prstGeom>
            <a:noFill/>
          </p:spPr>
          <p:txBody>
            <a:bodyPr wrap="square" rtlCol="0">
              <a:spAutoFit/>
            </a:bodyPr>
            <a:lstStyle>
              <a:defPPr>
                <a:defRPr lang="en-US"/>
              </a:defPPr>
              <a:lvl1pPr algn="just">
                <a:defRPr sz="1400">
                  <a:ln w="3175">
                    <a:solidFill>
                      <a:schemeClr val="bg1"/>
                    </a:solidFill>
                  </a:ln>
                  <a:solidFill>
                    <a:schemeClr val="bg1"/>
                  </a:solidFill>
                  <a:latin typeface="Gotham" panose="02000504020000020004" pitchFamily="2" charset="0"/>
                </a:defRPr>
              </a:lvl1pPr>
            </a:lstStyle>
            <a:p>
              <a:pPr algn="ctr"/>
              <a:r>
                <a:rPr lang="en-US" dirty="0" err="1"/>
                <a:t>Reccomendations</a:t>
              </a:r>
              <a:endParaRPr lang="en-IN" dirty="0"/>
            </a:p>
          </p:txBody>
        </p:sp>
      </p:grpSp>
      <p:grpSp>
        <p:nvGrpSpPr>
          <p:cNvPr id="179" name="Group 178">
            <a:extLst>
              <a:ext uri="{FF2B5EF4-FFF2-40B4-BE49-F238E27FC236}">
                <a16:creationId xmlns:a16="http://schemas.microsoft.com/office/drawing/2014/main" id="{6B6A4FE6-788D-45F6-91C9-7CA1E571AA15}"/>
              </a:ext>
            </a:extLst>
          </p:cNvPr>
          <p:cNvGrpSpPr/>
          <p:nvPr/>
        </p:nvGrpSpPr>
        <p:grpSpPr>
          <a:xfrm>
            <a:off x="5199109" y="236701"/>
            <a:ext cx="1793782" cy="513814"/>
            <a:chOff x="5093635" y="439028"/>
            <a:chExt cx="1395417" cy="399705"/>
          </a:xfrm>
        </p:grpSpPr>
        <p:sp>
          <p:nvSpPr>
            <p:cNvPr id="180" name="Rectangle: Rounded Corners 179">
              <a:extLst>
                <a:ext uri="{FF2B5EF4-FFF2-40B4-BE49-F238E27FC236}">
                  <a16:creationId xmlns:a16="http://schemas.microsoft.com/office/drawing/2014/main" id="{DE47EC0F-A7D7-4243-A7E7-6CED263A6D37}"/>
                </a:ext>
              </a:extLst>
            </p:cNvPr>
            <p:cNvSpPr/>
            <p:nvPr/>
          </p:nvSpPr>
          <p:spPr>
            <a:xfrm>
              <a:off x="5093635" y="439028"/>
              <a:ext cx="1395417" cy="399705"/>
            </a:xfrm>
            <a:prstGeom prst="roundRect">
              <a:avLst>
                <a:gd name="adj" fmla="val 26731"/>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181" name="TextBox 180">
              <a:extLst>
                <a:ext uri="{FF2B5EF4-FFF2-40B4-BE49-F238E27FC236}">
                  <a16:creationId xmlns:a16="http://schemas.microsoft.com/office/drawing/2014/main" id="{9D48499C-3853-4EBF-AEFB-1FCB8757A7D5}"/>
                </a:ext>
              </a:extLst>
            </p:cNvPr>
            <p:cNvSpPr txBox="1"/>
            <p:nvPr/>
          </p:nvSpPr>
          <p:spPr>
            <a:xfrm>
              <a:off x="5224108" y="472794"/>
              <a:ext cx="1134471" cy="287310"/>
            </a:xfrm>
            <a:prstGeom prst="rect">
              <a:avLst/>
            </a:prstGeom>
            <a:noFill/>
          </p:spPr>
          <p:txBody>
            <a:bodyPr wrap="square" rtlCol="0">
              <a:spAutoFit/>
            </a:bodyPr>
            <a:lstStyle>
              <a:defPPr>
                <a:defRPr lang="en-US"/>
              </a:defPPr>
              <a:lvl1pPr algn="just">
                <a:defRPr sz="1400">
                  <a:ln w="3175">
                    <a:solidFill>
                      <a:schemeClr val="bg1"/>
                    </a:solidFill>
                  </a:ln>
                  <a:solidFill>
                    <a:schemeClr val="bg1"/>
                  </a:solidFill>
                  <a:latin typeface="Gotham" panose="02000504020000020004" pitchFamily="2" charset="0"/>
                </a:defRPr>
              </a:lvl1pPr>
            </a:lstStyle>
            <a:p>
              <a:pPr algn="ctr"/>
              <a:r>
                <a:rPr lang="en-US" sz="1800" dirty="0"/>
                <a:t>Agenda</a:t>
              </a:r>
              <a:endParaRPr lang="en-IN" sz="1800" dirty="0"/>
            </a:p>
          </p:txBody>
        </p:sp>
      </p:grpSp>
    </p:spTree>
    <p:extLst>
      <p:ext uri="{BB962C8B-B14F-4D97-AF65-F5344CB8AC3E}">
        <p14:creationId xmlns:p14="http://schemas.microsoft.com/office/powerpoint/2010/main" val="218185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D80579-756D-49E2-B8E6-B12A3339EEEF}"/>
              </a:ext>
            </a:extLst>
          </p:cNvPr>
          <p:cNvPicPr>
            <a:picLocks noChangeAspect="1"/>
          </p:cNvPicPr>
          <p:nvPr/>
        </p:nvPicPr>
        <p:blipFill>
          <a:blip r:embed="rId2"/>
          <a:stretch>
            <a:fillRect/>
          </a:stretch>
        </p:blipFill>
        <p:spPr>
          <a:xfrm>
            <a:off x="3181350" y="269455"/>
            <a:ext cx="5829300" cy="3876675"/>
          </a:xfrm>
          <a:prstGeom prst="rect">
            <a:avLst/>
          </a:prstGeom>
        </p:spPr>
      </p:pic>
      <p:pic>
        <p:nvPicPr>
          <p:cNvPr id="3074" name="Picture 2" descr="Image">
            <a:extLst>
              <a:ext uri="{FF2B5EF4-FFF2-40B4-BE49-F238E27FC236}">
                <a16:creationId xmlns:a16="http://schemas.microsoft.com/office/drawing/2014/main" id="{888FED3A-0369-4507-A5B6-E54695D1F0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445" b="5786"/>
          <a:stretch/>
        </p:blipFill>
        <p:spPr bwMode="auto">
          <a:xfrm>
            <a:off x="1255650" y="857022"/>
            <a:ext cx="1563750" cy="2942008"/>
          </a:xfrm>
          <a:prstGeom prst="roundRect">
            <a:avLst>
              <a:gd name="adj" fmla="val 4293"/>
            </a:avLst>
          </a:prstGeom>
          <a:noFill/>
          <a:ln>
            <a:noFill/>
          </a:ln>
          <a:extLst>
            <a:ext uri="{909E8E84-426E-40DD-AFC4-6F175D3DCCD1}">
              <a14:hiddenFill xmlns:a14="http://schemas.microsoft.com/office/drawing/2010/main">
                <a:solidFill>
                  <a:srgbClr val="FFFFFF"/>
                </a:solidFill>
              </a14:hiddenFill>
            </a:ext>
          </a:extLst>
        </p:spPr>
      </p:pic>
      <p:grpSp>
        <p:nvGrpSpPr>
          <p:cNvPr id="153" name="Group 152">
            <a:extLst>
              <a:ext uri="{FF2B5EF4-FFF2-40B4-BE49-F238E27FC236}">
                <a16:creationId xmlns:a16="http://schemas.microsoft.com/office/drawing/2014/main" id="{E742A24A-2BCD-4842-AC39-9032EC27A58C}"/>
              </a:ext>
            </a:extLst>
          </p:cNvPr>
          <p:cNvGrpSpPr/>
          <p:nvPr/>
        </p:nvGrpSpPr>
        <p:grpSpPr>
          <a:xfrm>
            <a:off x="1589115" y="5250115"/>
            <a:ext cx="9013770" cy="1091558"/>
            <a:chOff x="1905321" y="5598037"/>
            <a:chExt cx="9013770" cy="1091558"/>
          </a:xfrm>
        </p:grpSpPr>
        <p:sp>
          <p:nvSpPr>
            <p:cNvPr id="162" name="Rectangle: Rounded Corners 161">
              <a:extLst>
                <a:ext uri="{FF2B5EF4-FFF2-40B4-BE49-F238E27FC236}">
                  <a16:creationId xmlns:a16="http://schemas.microsoft.com/office/drawing/2014/main" id="{3179EC2F-9EF9-4E67-AE52-E4A83E624486}"/>
                </a:ext>
              </a:extLst>
            </p:cNvPr>
            <p:cNvSpPr/>
            <p:nvPr/>
          </p:nvSpPr>
          <p:spPr>
            <a:xfrm>
              <a:off x="1905321" y="5598037"/>
              <a:ext cx="9013770" cy="1091558"/>
            </a:xfrm>
            <a:prstGeom prst="roundRect">
              <a:avLst/>
            </a:prstGeom>
            <a:solidFill>
              <a:srgbClr val="12121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002060"/>
                  </a:solidFill>
                </a:ln>
                <a:solidFill>
                  <a:srgbClr val="002060"/>
                </a:solidFill>
              </a:endParaRPr>
            </a:p>
          </p:txBody>
        </p:sp>
        <p:sp>
          <p:nvSpPr>
            <p:cNvPr id="164" name="TextBox 163">
              <a:extLst>
                <a:ext uri="{FF2B5EF4-FFF2-40B4-BE49-F238E27FC236}">
                  <a16:creationId xmlns:a16="http://schemas.microsoft.com/office/drawing/2014/main" id="{7C8409A5-3FEE-4F01-8D66-AC504DBB3AB8}"/>
                </a:ext>
              </a:extLst>
            </p:cNvPr>
            <p:cNvSpPr txBox="1"/>
            <p:nvPr/>
          </p:nvSpPr>
          <p:spPr>
            <a:xfrm>
              <a:off x="2232381" y="5731336"/>
              <a:ext cx="8393649" cy="954107"/>
            </a:xfrm>
            <a:prstGeom prst="rect">
              <a:avLst/>
            </a:prstGeom>
            <a:noFill/>
          </p:spPr>
          <p:txBody>
            <a:bodyPr wrap="square" rtlCol="0">
              <a:spAutoFit/>
            </a:bodyPr>
            <a:lstStyle>
              <a:defPPr>
                <a:defRPr lang="en-US"/>
              </a:defPPr>
              <a:lvl1pPr algn="just">
                <a:defRPr sz="1400">
                  <a:ln w="3175">
                    <a:solidFill>
                      <a:schemeClr val="bg1"/>
                    </a:solidFill>
                  </a:ln>
                  <a:solidFill>
                    <a:schemeClr val="bg1"/>
                  </a:solidFill>
                  <a:latin typeface="Gotham" panose="02000504020000020004" pitchFamily="2" charset="0"/>
                </a:defRPr>
              </a:lvl1pPr>
            </a:lstStyle>
            <a:p>
              <a:r>
                <a:rPr lang="en-US" dirty="0"/>
                <a:t>The recommendation system establishes a user product relationship where explicit ratings and tags of movies from other users and database help the user to enhance their experience and enjoy the while without any hassle.</a:t>
              </a:r>
            </a:p>
            <a:p>
              <a:endParaRPr lang="en-IN" dirty="0"/>
            </a:p>
          </p:txBody>
        </p:sp>
      </p:grpSp>
      <p:grpSp>
        <p:nvGrpSpPr>
          <p:cNvPr id="166" name="Group 165">
            <a:extLst>
              <a:ext uri="{FF2B5EF4-FFF2-40B4-BE49-F238E27FC236}">
                <a16:creationId xmlns:a16="http://schemas.microsoft.com/office/drawing/2014/main" id="{0F1302E0-AD5E-447B-B51A-E54E70EA4DA7}"/>
              </a:ext>
            </a:extLst>
          </p:cNvPr>
          <p:cNvGrpSpPr/>
          <p:nvPr/>
        </p:nvGrpSpPr>
        <p:grpSpPr>
          <a:xfrm>
            <a:off x="4994763" y="4232266"/>
            <a:ext cx="2493020" cy="498891"/>
            <a:chOff x="5093636" y="343043"/>
            <a:chExt cx="1939367" cy="388096"/>
          </a:xfrm>
        </p:grpSpPr>
        <p:sp>
          <p:nvSpPr>
            <p:cNvPr id="167" name="Rectangle: Rounded Corners 166">
              <a:extLst>
                <a:ext uri="{FF2B5EF4-FFF2-40B4-BE49-F238E27FC236}">
                  <a16:creationId xmlns:a16="http://schemas.microsoft.com/office/drawing/2014/main" id="{721F8E97-6BFE-4EC1-80C0-0CDCA9E9067B}"/>
                </a:ext>
              </a:extLst>
            </p:cNvPr>
            <p:cNvSpPr/>
            <p:nvPr/>
          </p:nvSpPr>
          <p:spPr>
            <a:xfrm>
              <a:off x="5093636" y="343043"/>
              <a:ext cx="1939367" cy="388096"/>
            </a:xfrm>
            <a:prstGeom prst="roundRect">
              <a:avLst/>
            </a:prstGeom>
            <a:solidFill>
              <a:srgbClr val="FF5F4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168" name="TextBox 167">
              <a:extLst>
                <a:ext uri="{FF2B5EF4-FFF2-40B4-BE49-F238E27FC236}">
                  <a16:creationId xmlns:a16="http://schemas.microsoft.com/office/drawing/2014/main" id="{BE92C8F1-57B4-4DF6-B1C5-04E9B644B2B9}"/>
                </a:ext>
              </a:extLst>
            </p:cNvPr>
            <p:cNvSpPr txBox="1"/>
            <p:nvPr/>
          </p:nvSpPr>
          <p:spPr>
            <a:xfrm>
              <a:off x="5123981" y="395864"/>
              <a:ext cx="1860446" cy="239425"/>
            </a:xfrm>
            <a:prstGeom prst="rect">
              <a:avLst/>
            </a:prstGeom>
            <a:noFill/>
          </p:spPr>
          <p:txBody>
            <a:bodyPr wrap="square" rtlCol="0">
              <a:spAutoFit/>
            </a:bodyPr>
            <a:lstStyle>
              <a:defPPr>
                <a:defRPr lang="en-US"/>
              </a:defPPr>
              <a:lvl1pPr algn="just">
                <a:defRPr sz="1400">
                  <a:ln w="3175">
                    <a:solidFill>
                      <a:schemeClr val="bg1"/>
                    </a:solidFill>
                  </a:ln>
                  <a:solidFill>
                    <a:schemeClr val="bg1"/>
                  </a:solidFill>
                  <a:latin typeface="Gotham" panose="02000504020000020004" pitchFamily="2" charset="0"/>
                </a:defRPr>
              </a:lvl1pPr>
            </a:lstStyle>
            <a:p>
              <a:pPr algn="ctr"/>
              <a:r>
                <a:rPr lang="en-US" dirty="0"/>
                <a:t>Neural Network Model</a:t>
              </a:r>
              <a:endParaRPr lang="en-IN" dirty="0"/>
            </a:p>
          </p:txBody>
        </p:sp>
      </p:grpSp>
      <p:grpSp>
        <p:nvGrpSpPr>
          <p:cNvPr id="169" name="Group 168">
            <a:extLst>
              <a:ext uri="{FF2B5EF4-FFF2-40B4-BE49-F238E27FC236}">
                <a16:creationId xmlns:a16="http://schemas.microsoft.com/office/drawing/2014/main" id="{9B605C49-FB64-4316-A4AE-65F9CD0E165B}"/>
              </a:ext>
            </a:extLst>
          </p:cNvPr>
          <p:cNvGrpSpPr/>
          <p:nvPr/>
        </p:nvGrpSpPr>
        <p:grpSpPr>
          <a:xfrm>
            <a:off x="791015" y="4232266"/>
            <a:ext cx="2493020" cy="498891"/>
            <a:chOff x="5093636" y="343043"/>
            <a:chExt cx="1939367" cy="388096"/>
          </a:xfrm>
          <a:solidFill>
            <a:srgbClr val="283A5E"/>
          </a:solidFill>
        </p:grpSpPr>
        <p:sp>
          <p:nvSpPr>
            <p:cNvPr id="170" name="Rectangle: Rounded Corners 169">
              <a:extLst>
                <a:ext uri="{FF2B5EF4-FFF2-40B4-BE49-F238E27FC236}">
                  <a16:creationId xmlns:a16="http://schemas.microsoft.com/office/drawing/2014/main" id="{870161FF-C031-4800-96C3-676C060E1A4D}"/>
                </a:ext>
              </a:extLst>
            </p:cNvPr>
            <p:cNvSpPr/>
            <p:nvPr/>
          </p:nvSpPr>
          <p:spPr>
            <a:xfrm>
              <a:off x="5093636" y="343043"/>
              <a:ext cx="1939367" cy="388096"/>
            </a:xfrm>
            <a:prstGeom prst="roundRect">
              <a:avLst/>
            </a:prstGeom>
            <a:solidFill>
              <a:srgbClr val="12121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171" name="TextBox 170">
              <a:extLst>
                <a:ext uri="{FF2B5EF4-FFF2-40B4-BE49-F238E27FC236}">
                  <a16:creationId xmlns:a16="http://schemas.microsoft.com/office/drawing/2014/main" id="{34940E2D-4C2C-41D2-8BED-5749659A2BF9}"/>
                </a:ext>
              </a:extLst>
            </p:cNvPr>
            <p:cNvSpPr txBox="1"/>
            <p:nvPr/>
          </p:nvSpPr>
          <p:spPr>
            <a:xfrm>
              <a:off x="5123981" y="395864"/>
              <a:ext cx="1860446" cy="239425"/>
            </a:xfrm>
            <a:prstGeom prst="rect">
              <a:avLst/>
            </a:prstGeom>
            <a:noFill/>
          </p:spPr>
          <p:txBody>
            <a:bodyPr wrap="square" rtlCol="0">
              <a:spAutoFit/>
            </a:bodyPr>
            <a:lstStyle>
              <a:defPPr>
                <a:defRPr lang="en-US"/>
              </a:defPPr>
              <a:lvl1pPr algn="just">
                <a:defRPr sz="1400">
                  <a:ln w="3175">
                    <a:solidFill>
                      <a:schemeClr val="bg1"/>
                    </a:solidFill>
                  </a:ln>
                  <a:solidFill>
                    <a:schemeClr val="bg1"/>
                  </a:solidFill>
                  <a:latin typeface="Gotham" panose="02000504020000020004" pitchFamily="2" charset="0"/>
                </a:defRPr>
              </a:lvl1pPr>
            </a:lstStyle>
            <a:p>
              <a:pPr algn="ctr"/>
              <a:r>
                <a:rPr lang="en-US" dirty="0" err="1"/>
                <a:t>MovieDroid</a:t>
              </a:r>
              <a:r>
                <a:rPr lang="en-US" dirty="0"/>
                <a:t> App</a:t>
              </a:r>
              <a:endParaRPr lang="en-IN" dirty="0"/>
            </a:p>
          </p:txBody>
        </p:sp>
      </p:grpSp>
      <p:pic>
        <p:nvPicPr>
          <p:cNvPr id="3078" name="Picture 6" descr="Image">
            <a:extLst>
              <a:ext uri="{FF2B5EF4-FFF2-40B4-BE49-F238E27FC236}">
                <a16:creationId xmlns:a16="http://schemas.microsoft.com/office/drawing/2014/main" id="{6D506963-B1B1-4486-B288-FF23383538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972" b="5327"/>
          <a:stretch/>
        </p:blipFill>
        <p:spPr bwMode="auto">
          <a:xfrm>
            <a:off x="9214097" y="856875"/>
            <a:ext cx="1565006" cy="2942008"/>
          </a:xfrm>
          <a:prstGeom prst="roundRect">
            <a:avLst>
              <a:gd name="adj" fmla="val 4293"/>
            </a:avLst>
          </a:prstGeom>
          <a:noFill/>
          <a:ln>
            <a:noFill/>
          </a:ln>
          <a:extLst>
            <a:ext uri="{909E8E84-426E-40DD-AFC4-6F175D3DCCD1}">
              <a14:hiddenFill xmlns:a14="http://schemas.microsoft.com/office/drawing/2010/main">
                <a:solidFill>
                  <a:srgbClr val="FFFFFF"/>
                </a:solidFill>
              </a14:hiddenFill>
            </a:ext>
          </a:extLst>
        </p:spPr>
      </p:pic>
      <p:grpSp>
        <p:nvGrpSpPr>
          <p:cNvPr id="173" name="Group 172">
            <a:extLst>
              <a:ext uri="{FF2B5EF4-FFF2-40B4-BE49-F238E27FC236}">
                <a16:creationId xmlns:a16="http://schemas.microsoft.com/office/drawing/2014/main" id="{F5B85CA3-A0A9-4A5A-8020-502C8A676510}"/>
              </a:ext>
            </a:extLst>
          </p:cNvPr>
          <p:cNvGrpSpPr/>
          <p:nvPr/>
        </p:nvGrpSpPr>
        <p:grpSpPr>
          <a:xfrm>
            <a:off x="8750090" y="4232266"/>
            <a:ext cx="2493020" cy="498891"/>
            <a:chOff x="5093636" y="343043"/>
            <a:chExt cx="1939367" cy="388096"/>
          </a:xfrm>
          <a:solidFill>
            <a:srgbClr val="283A5E"/>
          </a:solidFill>
        </p:grpSpPr>
        <p:sp>
          <p:nvSpPr>
            <p:cNvPr id="174" name="Rectangle: Rounded Corners 173">
              <a:extLst>
                <a:ext uri="{FF2B5EF4-FFF2-40B4-BE49-F238E27FC236}">
                  <a16:creationId xmlns:a16="http://schemas.microsoft.com/office/drawing/2014/main" id="{0BAC2CFD-B8EE-4CEE-9032-B730534CAAFF}"/>
                </a:ext>
              </a:extLst>
            </p:cNvPr>
            <p:cNvSpPr/>
            <p:nvPr/>
          </p:nvSpPr>
          <p:spPr>
            <a:xfrm>
              <a:off x="5093636" y="343043"/>
              <a:ext cx="1939367" cy="388096"/>
            </a:xfrm>
            <a:prstGeom prst="roundRect">
              <a:avLst/>
            </a:prstGeom>
            <a:solidFill>
              <a:srgbClr val="12121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175" name="TextBox 174">
              <a:extLst>
                <a:ext uri="{FF2B5EF4-FFF2-40B4-BE49-F238E27FC236}">
                  <a16:creationId xmlns:a16="http://schemas.microsoft.com/office/drawing/2014/main" id="{78F0F0C4-9EBA-4A6D-8323-2E4EC9AE3367}"/>
                </a:ext>
              </a:extLst>
            </p:cNvPr>
            <p:cNvSpPr txBox="1"/>
            <p:nvPr/>
          </p:nvSpPr>
          <p:spPr>
            <a:xfrm>
              <a:off x="5123981" y="395864"/>
              <a:ext cx="1860446" cy="239425"/>
            </a:xfrm>
            <a:prstGeom prst="rect">
              <a:avLst/>
            </a:prstGeom>
            <a:noFill/>
          </p:spPr>
          <p:txBody>
            <a:bodyPr wrap="square" rtlCol="0">
              <a:spAutoFit/>
            </a:bodyPr>
            <a:lstStyle>
              <a:defPPr>
                <a:defRPr lang="en-US"/>
              </a:defPPr>
              <a:lvl1pPr algn="just">
                <a:defRPr sz="1400">
                  <a:ln w="3175">
                    <a:solidFill>
                      <a:schemeClr val="bg1"/>
                    </a:solidFill>
                  </a:ln>
                  <a:solidFill>
                    <a:schemeClr val="bg1"/>
                  </a:solidFill>
                  <a:latin typeface="Gotham" panose="02000504020000020004" pitchFamily="2" charset="0"/>
                </a:defRPr>
              </a:lvl1pPr>
            </a:lstStyle>
            <a:p>
              <a:pPr algn="ctr"/>
              <a:r>
                <a:rPr lang="en-US" dirty="0" err="1"/>
                <a:t>Reccomendations</a:t>
              </a:r>
              <a:endParaRPr lang="en-IN" dirty="0"/>
            </a:p>
          </p:txBody>
        </p:sp>
      </p:grpSp>
    </p:spTree>
    <p:extLst>
      <p:ext uri="{BB962C8B-B14F-4D97-AF65-F5344CB8AC3E}">
        <p14:creationId xmlns:p14="http://schemas.microsoft.com/office/powerpoint/2010/main" val="632474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2" descr="Artificial Intelligence design #ArtificialIntelligence | Machine learning  artificial intelligence, Artificial intelligence technology, Artificial  intelligence">
            <a:extLst>
              <a:ext uri="{FF2B5EF4-FFF2-40B4-BE49-F238E27FC236}">
                <a16:creationId xmlns:a16="http://schemas.microsoft.com/office/drawing/2014/main" id="{610DAAA2-E6FD-4BD0-9CE3-8912AE99FC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77" r="16852"/>
          <a:stretch/>
        </p:blipFill>
        <p:spPr bwMode="auto">
          <a:xfrm>
            <a:off x="0" y="0"/>
            <a:ext cx="6467475"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Group 92">
            <a:extLst>
              <a:ext uri="{FF2B5EF4-FFF2-40B4-BE49-F238E27FC236}">
                <a16:creationId xmlns:a16="http://schemas.microsoft.com/office/drawing/2014/main" id="{A4DF120C-B433-4640-8809-D37C47B458EB}"/>
              </a:ext>
            </a:extLst>
          </p:cNvPr>
          <p:cNvGrpSpPr/>
          <p:nvPr/>
        </p:nvGrpSpPr>
        <p:grpSpPr>
          <a:xfrm>
            <a:off x="5567681" y="482550"/>
            <a:ext cx="6118216" cy="498890"/>
            <a:chOff x="5191016" y="343043"/>
            <a:chExt cx="1744606" cy="388096"/>
          </a:xfrm>
        </p:grpSpPr>
        <p:sp>
          <p:nvSpPr>
            <p:cNvPr id="94" name="Rectangle: Rounded Corners 93">
              <a:extLst>
                <a:ext uri="{FF2B5EF4-FFF2-40B4-BE49-F238E27FC236}">
                  <a16:creationId xmlns:a16="http://schemas.microsoft.com/office/drawing/2014/main" id="{07F9190D-E404-4C93-8EAE-E09CB83AA1B1}"/>
                </a:ext>
              </a:extLst>
            </p:cNvPr>
            <p:cNvSpPr/>
            <p:nvPr/>
          </p:nvSpPr>
          <p:spPr>
            <a:xfrm>
              <a:off x="5191016" y="343043"/>
              <a:ext cx="1744606" cy="388096"/>
            </a:xfrm>
            <a:prstGeom prst="roundRect">
              <a:avLst/>
            </a:prstGeom>
            <a:solidFill>
              <a:srgbClr val="171D7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95" name="TextBox 94">
              <a:extLst>
                <a:ext uri="{FF2B5EF4-FFF2-40B4-BE49-F238E27FC236}">
                  <a16:creationId xmlns:a16="http://schemas.microsoft.com/office/drawing/2014/main" id="{FC84948B-003F-4C08-9BB1-ED34F5C7E803}"/>
                </a:ext>
              </a:extLst>
            </p:cNvPr>
            <p:cNvSpPr txBox="1"/>
            <p:nvPr/>
          </p:nvSpPr>
          <p:spPr>
            <a:xfrm>
              <a:off x="5191016" y="343043"/>
              <a:ext cx="1744606" cy="359138"/>
            </a:xfrm>
            <a:prstGeom prst="rect">
              <a:avLst/>
            </a:prstGeom>
            <a:noFill/>
          </p:spPr>
          <p:txBody>
            <a:bodyPr wrap="square" rtlCol="0">
              <a:spAutoFit/>
            </a:bodyPr>
            <a:lstStyle/>
            <a:p>
              <a:pPr algn="ctr"/>
              <a:r>
                <a:rPr lang="en-US" sz="2400" dirty="0">
                  <a:solidFill>
                    <a:schemeClr val="bg1"/>
                  </a:solidFill>
                  <a:latin typeface="Gotham Black" pitchFamily="50" charset="0"/>
                </a:rPr>
                <a:t>Restricted Boltzmann Machine (RBM)</a:t>
              </a:r>
              <a:endParaRPr lang="en-IN" sz="2400" dirty="0">
                <a:solidFill>
                  <a:schemeClr val="bg1"/>
                </a:solidFill>
                <a:latin typeface="Gotham Black" pitchFamily="50" charset="0"/>
              </a:endParaRPr>
            </a:p>
          </p:txBody>
        </p:sp>
      </p:grpSp>
      <p:sp>
        <p:nvSpPr>
          <p:cNvPr id="96" name="Rectangle 95">
            <a:extLst>
              <a:ext uri="{FF2B5EF4-FFF2-40B4-BE49-F238E27FC236}">
                <a16:creationId xmlns:a16="http://schemas.microsoft.com/office/drawing/2014/main" id="{A3B64E77-4EBA-4039-864A-102EBA81654A}"/>
              </a:ext>
            </a:extLst>
          </p:cNvPr>
          <p:cNvSpPr/>
          <p:nvPr/>
        </p:nvSpPr>
        <p:spPr>
          <a:xfrm>
            <a:off x="6467475" y="5972175"/>
            <a:ext cx="5724525" cy="885825"/>
          </a:xfrm>
          <a:prstGeom prst="rect">
            <a:avLst/>
          </a:prstGeom>
          <a:solidFill>
            <a:srgbClr val="F35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Rectangle: Rounded Corners 97">
            <a:extLst>
              <a:ext uri="{FF2B5EF4-FFF2-40B4-BE49-F238E27FC236}">
                <a16:creationId xmlns:a16="http://schemas.microsoft.com/office/drawing/2014/main" id="{EB2E7A99-45A5-477A-9644-105A19F77C5F}"/>
              </a:ext>
            </a:extLst>
          </p:cNvPr>
          <p:cNvSpPr/>
          <p:nvPr/>
        </p:nvSpPr>
        <p:spPr>
          <a:xfrm>
            <a:off x="6634479" y="1670680"/>
            <a:ext cx="5335363" cy="1850636"/>
          </a:xfrm>
          <a:prstGeom prst="roundRect">
            <a:avLst/>
          </a:prstGeom>
          <a:solidFill>
            <a:srgbClr val="4FAC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rgbClr val="002060"/>
              </a:solidFill>
            </a:endParaRPr>
          </a:p>
        </p:txBody>
      </p:sp>
      <p:sp>
        <p:nvSpPr>
          <p:cNvPr id="101" name="Rectangle: Rounded Corners 100">
            <a:extLst>
              <a:ext uri="{FF2B5EF4-FFF2-40B4-BE49-F238E27FC236}">
                <a16:creationId xmlns:a16="http://schemas.microsoft.com/office/drawing/2014/main" id="{F8A0C1A8-169E-4688-B2BC-7F391F335952}"/>
              </a:ext>
            </a:extLst>
          </p:cNvPr>
          <p:cNvSpPr/>
          <p:nvPr/>
        </p:nvSpPr>
        <p:spPr>
          <a:xfrm>
            <a:off x="6634478" y="3722726"/>
            <a:ext cx="5335363" cy="1748434"/>
          </a:xfrm>
          <a:prstGeom prst="roundRect">
            <a:avLst/>
          </a:prstGeom>
          <a:solidFill>
            <a:srgbClr val="4FAC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rgbClr val="002060"/>
              </a:solidFill>
            </a:endParaRPr>
          </a:p>
        </p:txBody>
      </p:sp>
      <p:sp>
        <p:nvSpPr>
          <p:cNvPr id="104" name="TextBox 103">
            <a:extLst>
              <a:ext uri="{FF2B5EF4-FFF2-40B4-BE49-F238E27FC236}">
                <a16:creationId xmlns:a16="http://schemas.microsoft.com/office/drawing/2014/main" id="{653C4DCB-A8F0-47FE-8052-56D82D4F4303}"/>
              </a:ext>
            </a:extLst>
          </p:cNvPr>
          <p:cNvSpPr txBox="1"/>
          <p:nvPr/>
        </p:nvSpPr>
        <p:spPr>
          <a:xfrm>
            <a:off x="6766491" y="1851156"/>
            <a:ext cx="4919406" cy="1384995"/>
          </a:xfrm>
          <a:prstGeom prst="rect">
            <a:avLst/>
          </a:prstGeom>
          <a:noFill/>
        </p:spPr>
        <p:txBody>
          <a:bodyPr wrap="square" rtlCol="0">
            <a:spAutoFit/>
          </a:bodyPr>
          <a:lstStyle>
            <a:defPPr>
              <a:defRPr lang="en-US"/>
            </a:defPPr>
            <a:lvl1pPr algn="just">
              <a:defRPr sz="1400">
                <a:ln w="3175">
                  <a:solidFill>
                    <a:schemeClr val="bg1"/>
                  </a:solidFill>
                </a:ln>
                <a:solidFill>
                  <a:schemeClr val="bg1"/>
                </a:solidFill>
                <a:latin typeface="Gotham" panose="02000504020000020004" pitchFamily="2" charset="0"/>
              </a:defRPr>
            </a:lvl1pPr>
          </a:lstStyle>
          <a:p>
            <a:r>
              <a:rPr lang="en-IN" dirty="0"/>
              <a:t>RBM is a deep learning algorithm that is constructed with the help of a generative neural network which helps in the decision making. Basically, RBM is a two-layered neural network that could recognize patterns within the dataset by reconstructing the original input.</a:t>
            </a:r>
          </a:p>
        </p:txBody>
      </p:sp>
      <p:sp>
        <p:nvSpPr>
          <p:cNvPr id="106" name="TextBox 105">
            <a:extLst>
              <a:ext uri="{FF2B5EF4-FFF2-40B4-BE49-F238E27FC236}">
                <a16:creationId xmlns:a16="http://schemas.microsoft.com/office/drawing/2014/main" id="{B8F234EB-D040-401F-A98B-3D673FB41732}"/>
              </a:ext>
            </a:extLst>
          </p:cNvPr>
          <p:cNvSpPr txBox="1"/>
          <p:nvPr/>
        </p:nvSpPr>
        <p:spPr>
          <a:xfrm>
            <a:off x="6844026" y="3904445"/>
            <a:ext cx="4841871" cy="1384995"/>
          </a:xfrm>
          <a:prstGeom prst="rect">
            <a:avLst/>
          </a:prstGeom>
          <a:noFill/>
        </p:spPr>
        <p:txBody>
          <a:bodyPr wrap="square" rtlCol="0">
            <a:spAutoFit/>
          </a:bodyPr>
          <a:lstStyle>
            <a:defPPr>
              <a:defRPr lang="en-US"/>
            </a:defPPr>
            <a:lvl1pPr algn="just">
              <a:defRPr sz="1400">
                <a:ln w="3175">
                  <a:solidFill>
                    <a:schemeClr val="bg1"/>
                  </a:solidFill>
                </a:ln>
                <a:solidFill>
                  <a:schemeClr val="bg1"/>
                </a:solidFill>
                <a:latin typeface="Gotham" panose="02000504020000020004" pitchFamily="2" charset="0"/>
              </a:defRPr>
            </a:lvl1pPr>
          </a:lstStyle>
          <a:p>
            <a:r>
              <a:rPr lang="en-US" dirty="0"/>
              <a:t>It traces all the patterns as soon as the input is fed to the network. This capability makes it an extremely powerful technique for information retrieval, pattern recognition, and this ability is the main reason behind its state-of-the-art collaborative filtering system.</a:t>
            </a:r>
            <a:endParaRPr lang="en-IN" dirty="0"/>
          </a:p>
        </p:txBody>
      </p:sp>
    </p:spTree>
    <p:extLst>
      <p:ext uri="{BB962C8B-B14F-4D97-AF65-F5344CB8AC3E}">
        <p14:creationId xmlns:p14="http://schemas.microsoft.com/office/powerpoint/2010/main" val="287194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5FA1E2F-AD52-48CF-904F-A557951832DD}"/>
              </a:ext>
            </a:extLst>
          </p:cNvPr>
          <p:cNvPicPr>
            <a:picLocks noChangeAspect="1"/>
          </p:cNvPicPr>
          <p:nvPr/>
        </p:nvPicPr>
        <p:blipFill>
          <a:blip r:embed="rId2"/>
          <a:stretch>
            <a:fillRect/>
          </a:stretch>
        </p:blipFill>
        <p:spPr>
          <a:xfrm>
            <a:off x="151579" y="1495895"/>
            <a:ext cx="6903759" cy="4737625"/>
          </a:xfrm>
          <a:prstGeom prst="rect">
            <a:avLst/>
          </a:prstGeom>
        </p:spPr>
      </p:pic>
      <p:grpSp>
        <p:nvGrpSpPr>
          <p:cNvPr id="7" name="Group 6">
            <a:extLst>
              <a:ext uri="{FF2B5EF4-FFF2-40B4-BE49-F238E27FC236}">
                <a16:creationId xmlns:a16="http://schemas.microsoft.com/office/drawing/2014/main" id="{0B18EF0B-6BEB-4B8D-BDAD-3F48D7126750}"/>
              </a:ext>
            </a:extLst>
          </p:cNvPr>
          <p:cNvGrpSpPr/>
          <p:nvPr/>
        </p:nvGrpSpPr>
        <p:grpSpPr>
          <a:xfrm>
            <a:off x="4976612" y="452864"/>
            <a:ext cx="2676197" cy="498890"/>
            <a:chOff x="5681762" y="343043"/>
            <a:chExt cx="763116" cy="388096"/>
          </a:xfrm>
        </p:grpSpPr>
        <p:sp>
          <p:nvSpPr>
            <p:cNvPr id="8" name="Rectangle: Rounded Corners 7">
              <a:extLst>
                <a:ext uri="{FF2B5EF4-FFF2-40B4-BE49-F238E27FC236}">
                  <a16:creationId xmlns:a16="http://schemas.microsoft.com/office/drawing/2014/main" id="{9452B2DA-4083-494B-88C2-4D0365D1C4AF}"/>
                </a:ext>
              </a:extLst>
            </p:cNvPr>
            <p:cNvSpPr/>
            <p:nvPr/>
          </p:nvSpPr>
          <p:spPr>
            <a:xfrm>
              <a:off x="5681762" y="343043"/>
              <a:ext cx="763116" cy="388096"/>
            </a:xfrm>
            <a:prstGeom prst="roundRect">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9" name="TextBox 8">
              <a:extLst>
                <a:ext uri="{FF2B5EF4-FFF2-40B4-BE49-F238E27FC236}">
                  <a16:creationId xmlns:a16="http://schemas.microsoft.com/office/drawing/2014/main" id="{698AD5AE-9015-47C6-AE7E-9BE488001587}"/>
                </a:ext>
              </a:extLst>
            </p:cNvPr>
            <p:cNvSpPr txBox="1"/>
            <p:nvPr/>
          </p:nvSpPr>
          <p:spPr>
            <a:xfrm>
              <a:off x="5704436" y="343043"/>
              <a:ext cx="717767" cy="359138"/>
            </a:xfrm>
            <a:prstGeom prst="rect">
              <a:avLst/>
            </a:prstGeom>
            <a:noFill/>
          </p:spPr>
          <p:txBody>
            <a:bodyPr wrap="square" rtlCol="0">
              <a:spAutoFit/>
            </a:bodyPr>
            <a:lstStyle/>
            <a:p>
              <a:pPr algn="ctr"/>
              <a:r>
                <a:rPr lang="en-US" sz="2400" dirty="0">
                  <a:solidFill>
                    <a:schemeClr val="bg1"/>
                  </a:solidFill>
                  <a:latin typeface="Gotham Black" pitchFamily="50" charset="0"/>
                </a:rPr>
                <a:t>Architecture</a:t>
              </a:r>
              <a:endParaRPr lang="en-IN" sz="2400" dirty="0">
                <a:solidFill>
                  <a:schemeClr val="bg1"/>
                </a:solidFill>
                <a:latin typeface="Gotham Black" pitchFamily="50" charset="0"/>
              </a:endParaRPr>
            </a:p>
          </p:txBody>
        </p:sp>
      </p:grpSp>
      <p:sp>
        <p:nvSpPr>
          <p:cNvPr id="14" name="Rectangle: Rounded Corners 13">
            <a:extLst>
              <a:ext uri="{FF2B5EF4-FFF2-40B4-BE49-F238E27FC236}">
                <a16:creationId xmlns:a16="http://schemas.microsoft.com/office/drawing/2014/main" id="{DB63FFCD-389C-4587-9990-641ED0A66EB9}"/>
              </a:ext>
            </a:extLst>
          </p:cNvPr>
          <p:cNvSpPr/>
          <p:nvPr/>
        </p:nvSpPr>
        <p:spPr>
          <a:xfrm>
            <a:off x="7338646" y="2461847"/>
            <a:ext cx="4067907" cy="2805724"/>
          </a:xfrm>
          <a:prstGeom prst="roundRect">
            <a:avLst>
              <a:gd name="adj" fmla="val 9834"/>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17" name="TextBox 16">
            <a:extLst>
              <a:ext uri="{FF2B5EF4-FFF2-40B4-BE49-F238E27FC236}">
                <a16:creationId xmlns:a16="http://schemas.microsoft.com/office/drawing/2014/main" id="{29C8372A-A5F6-435E-8D66-13B37B8CCCC8}"/>
              </a:ext>
            </a:extLst>
          </p:cNvPr>
          <p:cNvSpPr txBox="1"/>
          <p:nvPr/>
        </p:nvSpPr>
        <p:spPr>
          <a:xfrm>
            <a:off x="7621953" y="2849046"/>
            <a:ext cx="3501292" cy="2031325"/>
          </a:xfrm>
          <a:prstGeom prst="rect">
            <a:avLst/>
          </a:prstGeom>
          <a:noFill/>
        </p:spPr>
        <p:txBody>
          <a:bodyPr wrap="square" rtlCol="0">
            <a:spAutoFit/>
          </a:bodyPr>
          <a:lstStyle>
            <a:defPPr>
              <a:defRPr lang="en-US"/>
            </a:defPPr>
            <a:lvl1pPr algn="just">
              <a:defRPr sz="1400">
                <a:ln w="3175">
                  <a:solidFill>
                    <a:schemeClr val="tx1"/>
                  </a:solidFill>
                </a:ln>
                <a:latin typeface="Gotham" panose="02000504020000020004" pitchFamily="2" charset="0"/>
              </a:defRPr>
            </a:lvl1pPr>
          </a:lstStyle>
          <a:p>
            <a:r>
              <a:rPr lang="en-US" dirty="0"/>
              <a:t>A restricted Boltzmann machine with binary hidden units and </a:t>
            </a:r>
            <a:r>
              <a:rPr lang="en-US" dirty="0" err="1"/>
              <a:t>softmax</a:t>
            </a:r>
            <a:r>
              <a:rPr lang="en-US" dirty="0"/>
              <a:t> visible units. For each user, the RBM only includes </a:t>
            </a:r>
            <a:r>
              <a:rPr lang="en-US" dirty="0" err="1"/>
              <a:t>softmax</a:t>
            </a:r>
            <a:r>
              <a:rPr lang="en-US" dirty="0"/>
              <a:t> units for the movies that user has rated. When modeling user ratings with an RBM that has Gaussian hidden units, the top layer is composed of linear units with Gaussian noise.</a:t>
            </a:r>
            <a:endParaRPr lang="en-IN" dirty="0"/>
          </a:p>
        </p:txBody>
      </p:sp>
    </p:spTree>
    <p:extLst>
      <p:ext uri="{BB962C8B-B14F-4D97-AF65-F5344CB8AC3E}">
        <p14:creationId xmlns:p14="http://schemas.microsoft.com/office/powerpoint/2010/main" val="1472363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DD332F6-385C-42A5-A131-C1B31AB1911A}"/>
              </a:ext>
            </a:extLst>
          </p:cNvPr>
          <p:cNvGrpSpPr/>
          <p:nvPr/>
        </p:nvGrpSpPr>
        <p:grpSpPr>
          <a:xfrm>
            <a:off x="2542959" y="312367"/>
            <a:ext cx="2899842" cy="498890"/>
            <a:chOff x="5502080" y="343043"/>
            <a:chExt cx="1122479" cy="388096"/>
          </a:xfrm>
        </p:grpSpPr>
        <p:sp>
          <p:nvSpPr>
            <p:cNvPr id="8" name="Rectangle: Rounded Corners 7">
              <a:extLst>
                <a:ext uri="{FF2B5EF4-FFF2-40B4-BE49-F238E27FC236}">
                  <a16:creationId xmlns:a16="http://schemas.microsoft.com/office/drawing/2014/main" id="{7B1F26D0-3930-40C3-901B-979730B38B85}"/>
                </a:ext>
              </a:extLst>
            </p:cNvPr>
            <p:cNvSpPr/>
            <p:nvPr/>
          </p:nvSpPr>
          <p:spPr>
            <a:xfrm>
              <a:off x="5502080" y="343043"/>
              <a:ext cx="1122479" cy="388096"/>
            </a:xfrm>
            <a:prstGeom prst="roundRect">
              <a:avLst>
                <a:gd name="adj" fmla="val 33468"/>
              </a:avLst>
            </a:prstGeom>
            <a:solidFill>
              <a:srgbClr val="0C47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9" name="TextBox 8">
              <a:extLst>
                <a:ext uri="{FF2B5EF4-FFF2-40B4-BE49-F238E27FC236}">
                  <a16:creationId xmlns:a16="http://schemas.microsoft.com/office/drawing/2014/main" id="{300A259B-AB68-4266-912E-6E9FA252E603}"/>
                </a:ext>
              </a:extLst>
            </p:cNvPr>
            <p:cNvSpPr txBox="1"/>
            <p:nvPr/>
          </p:nvSpPr>
          <p:spPr>
            <a:xfrm>
              <a:off x="5502080" y="381464"/>
              <a:ext cx="1122479" cy="311253"/>
            </a:xfrm>
            <a:prstGeom prst="rect">
              <a:avLst/>
            </a:prstGeom>
            <a:noFill/>
          </p:spPr>
          <p:txBody>
            <a:bodyPr wrap="square" rtlCol="0">
              <a:spAutoFit/>
            </a:bodyPr>
            <a:lstStyle/>
            <a:p>
              <a:pPr algn="ctr"/>
              <a:r>
                <a:rPr lang="en-US" sz="2000" dirty="0">
                  <a:solidFill>
                    <a:schemeClr val="bg1"/>
                  </a:solidFill>
                  <a:latin typeface="Gotham Black" pitchFamily="50" charset="0"/>
                </a:rPr>
                <a:t>Activation functions</a:t>
              </a:r>
              <a:endParaRPr lang="en-IN" sz="2000" dirty="0">
                <a:solidFill>
                  <a:schemeClr val="bg1"/>
                </a:solidFill>
                <a:latin typeface="Gotham Black" pitchFamily="50" charset="0"/>
              </a:endParaRPr>
            </a:p>
          </p:txBody>
        </p:sp>
      </p:grpSp>
      <p:pic>
        <p:nvPicPr>
          <p:cNvPr id="8194" name="Picture 2" descr="A Basic sigmoid function with two parameters (c1 and c2) as commonly... |  Download Scientific Diagram">
            <a:extLst>
              <a:ext uri="{FF2B5EF4-FFF2-40B4-BE49-F238E27FC236}">
                <a16:creationId xmlns:a16="http://schemas.microsoft.com/office/drawing/2014/main" id="{543D52B4-CE39-4443-8ABE-5771FF7D7F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78" t="9558" r="4134"/>
          <a:stretch/>
        </p:blipFill>
        <p:spPr bwMode="auto">
          <a:xfrm>
            <a:off x="669003" y="1543112"/>
            <a:ext cx="2809804" cy="1885888"/>
          </a:xfrm>
          <a:prstGeom prst="roundRect">
            <a:avLst>
              <a:gd name="adj" fmla="val 0"/>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01F176D-CB2D-40C7-AD1D-CF73A693AF50}"/>
              </a:ext>
            </a:extLst>
          </p:cNvPr>
          <p:cNvSpPr txBox="1"/>
          <p:nvPr/>
        </p:nvSpPr>
        <p:spPr>
          <a:xfrm>
            <a:off x="1195340" y="1060702"/>
            <a:ext cx="1539864" cy="400110"/>
          </a:xfrm>
          <a:prstGeom prst="rect">
            <a:avLst/>
          </a:prstGeom>
          <a:noFill/>
        </p:spPr>
        <p:txBody>
          <a:bodyPr wrap="square" rtlCol="0">
            <a:spAutoFit/>
          </a:bodyPr>
          <a:lstStyle/>
          <a:p>
            <a:pPr algn="ctr"/>
            <a:r>
              <a:rPr lang="en-US" sz="2000" dirty="0">
                <a:solidFill>
                  <a:srgbClr val="0955AE"/>
                </a:solidFill>
                <a:latin typeface="Gotham Black" pitchFamily="50" charset="0"/>
              </a:rPr>
              <a:t>Sigmoid</a:t>
            </a:r>
            <a:endParaRPr lang="en-IN" sz="2000" dirty="0">
              <a:solidFill>
                <a:srgbClr val="0955AE"/>
              </a:solidFill>
              <a:latin typeface="Gotham Black" pitchFamily="50" charset="0"/>
            </a:endParaRPr>
          </a:p>
        </p:txBody>
      </p:sp>
      <p:pic>
        <p:nvPicPr>
          <p:cNvPr id="3" name="Picture 2">
            <a:extLst>
              <a:ext uri="{FF2B5EF4-FFF2-40B4-BE49-F238E27FC236}">
                <a16:creationId xmlns:a16="http://schemas.microsoft.com/office/drawing/2014/main" id="{0C8759A3-5855-4775-A0F6-DE4868FE93E6}"/>
              </a:ext>
            </a:extLst>
          </p:cNvPr>
          <p:cNvPicPr>
            <a:picLocks noChangeAspect="1"/>
          </p:cNvPicPr>
          <p:nvPr/>
        </p:nvPicPr>
        <p:blipFill>
          <a:blip r:embed="rId3"/>
          <a:stretch>
            <a:fillRect/>
          </a:stretch>
        </p:blipFill>
        <p:spPr>
          <a:xfrm>
            <a:off x="5017120" y="1496494"/>
            <a:ext cx="2357894" cy="1861268"/>
          </a:xfrm>
          <a:prstGeom prst="roundRect">
            <a:avLst/>
          </a:prstGeom>
        </p:spPr>
      </p:pic>
      <p:sp>
        <p:nvSpPr>
          <p:cNvPr id="13" name="TextBox 12">
            <a:extLst>
              <a:ext uri="{FF2B5EF4-FFF2-40B4-BE49-F238E27FC236}">
                <a16:creationId xmlns:a16="http://schemas.microsoft.com/office/drawing/2014/main" id="{6196A3CB-E36D-4A86-935A-31F181D27212}"/>
              </a:ext>
            </a:extLst>
          </p:cNvPr>
          <p:cNvSpPr txBox="1"/>
          <p:nvPr/>
        </p:nvSpPr>
        <p:spPr>
          <a:xfrm>
            <a:off x="5394230" y="1025146"/>
            <a:ext cx="1539864" cy="400110"/>
          </a:xfrm>
          <a:prstGeom prst="rect">
            <a:avLst/>
          </a:prstGeom>
          <a:noFill/>
        </p:spPr>
        <p:txBody>
          <a:bodyPr wrap="square" rtlCol="0">
            <a:spAutoFit/>
          </a:bodyPr>
          <a:lstStyle/>
          <a:p>
            <a:pPr algn="ctr"/>
            <a:r>
              <a:rPr lang="en-US" sz="2000" dirty="0" err="1">
                <a:solidFill>
                  <a:srgbClr val="0955AE"/>
                </a:solidFill>
                <a:latin typeface="Gotham Black" pitchFamily="50" charset="0"/>
              </a:rPr>
              <a:t>RelU</a:t>
            </a:r>
            <a:endParaRPr lang="en-IN" sz="2000" dirty="0">
              <a:solidFill>
                <a:srgbClr val="0955AE"/>
              </a:solidFill>
              <a:latin typeface="Gotham Black" pitchFamily="50" charset="0"/>
            </a:endParaRPr>
          </a:p>
        </p:txBody>
      </p:sp>
      <p:sp>
        <p:nvSpPr>
          <p:cNvPr id="16" name="Rectangle: Rounded Corners 15">
            <a:extLst>
              <a:ext uri="{FF2B5EF4-FFF2-40B4-BE49-F238E27FC236}">
                <a16:creationId xmlns:a16="http://schemas.microsoft.com/office/drawing/2014/main" id="{361F4957-6A9E-4B5F-AA79-E7906592C5DA}"/>
              </a:ext>
            </a:extLst>
          </p:cNvPr>
          <p:cNvSpPr/>
          <p:nvPr/>
        </p:nvSpPr>
        <p:spPr>
          <a:xfrm>
            <a:off x="688913" y="3429000"/>
            <a:ext cx="3294505" cy="878840"/>
          </a:xfrm>
          <a:prstGeom prst="roundRect">
            <a:avLst>
              <a:gd name="adj" fmla="val 13284"/>
            </a:avLst>
          </a:prstGeom>
          <a:solidFill>
            <a:srgbClr val="0C47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002060"/>
                </a:solidFill>
              </a:ln>
              <a:solidFill>
                <a:srgbClr val="002060"/>
              </a:solidFill>
            </a:endParaRPr>
          </a:p>
        </p:txBody>
      </p:sp>
      <p:sp>
        <p:nvSpPr>
          <p:cNvPr id="17" name="Rectangle: Rounded Corners 16">
            <a:extLst>
              <a:ext uri="{FF2B5EF4-FFF2-40B4-BE49-F238E27FC236}">
                <a16:creationId xmlns:a16="http://schemas.microsoft.com/office/drawing/2014/main" id="{DBCDD5BF-F73C-4875-AECD-6B89E53644E1}"/>
              </a:ext>
            </a:extLst>
          </p:cNvPr>
          <p:cNvSpPr/>
          <p:nvPr/>
        </p:nvSpPr>
        <p:spPr>
          <a:xfrm>
            <a:off x="4365841" y="3428999"/>
            <a:ext cx="4042553" cy="878841"/>
          </a:xfrm>
          <a:prstGeom prst="roundRect">
            <a:avLst>
              <a:gd name="adj" fmla="val 13284"/>
            </a:avLst>
          </a:prstGeom>
          <a:solidFill>
            <a:srgbClr val="0C47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002060"/>
                </a:solidFill>
              </a:ln>
              <a:solidFill>
                <a:srgbClr val="002060"/>
              </a:solidFill>
            </a:endParaRPr>
          </a:p>
        </p:txBody>
      </p:sp>
      <p:pic>
        <p:nvPicPr>
          <p:cNvPr id="23" name="Picture 4" descr="Softmax Explained | Papers With Code">
            <a:extLst>
              <a:ext uri="{FF2B5EF4-FFF2-40B4-BE49-F238E27FC236}">
                <a16:creationId xmlns:a16="http://schemas.microsoft.com/office/drawing/2014/main" id="{04C60FAF-96DB-49E5-949A-E7691CE56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975" y="4982375"/>
            <a:ext cx="2536832" cy="1629846"/>
          </a:xfrm>
          <a:prstGeom prst="roundRect">
            <a:avLst>
              <a:gd name="adj" fmla="val 0"/>
            </a:avLst>
          </a:prstGeom>
          <a:noFill/>
          <a:extLst>
            <a:ext uri="{909E8E84-426E-40DD-AFC4-6F175D3DCCD1}">
              <a14:hiddenFill xmlns:a14="http://schemas.microsoft.com/office/drawing/2010/main">
                <a:solidFill>
                  <a:srgbClr val="FFFFFF"/>
                </a:solidFill>
              </a14:hiddenFill>
            </a:ext>
          </a:extLst>
        </p:spPr>
      </p:pic>
      <p:sp>
        <p:nvSpPr>
          <p:cNvPr id="24" name="Rectangle: Rounded Corners 23">
            <a:extLst>
              <a:ext uri="{FF2B5EF4-FFF2-40B4-BE49-F238E27FC236}">
                <a16:creationId xmlns:a16="http://schemas.microsoft.com/office/drawing/2014/main" id="{215C514C-887B-4465-92CA-CBA57ADE6DA9}"/>
              </a:ext>
            </a:extLst>
          </p:cNvPr>
          <p:cNvSpPr/>
          <p:nvPr/>
        </p:nvSpPr>
        <p:spPr>
          <a:xfrm>
            <a:off x="4365841" y="4831253"/>
            <a:ext cx="4042552" cy="1664991"/>
          </a:xfrm>
          <a:prstGeom prst="roundRect">
            <a:avLst>
              <a:gd name="adj" fmla="val 13284"/>
            </a:avLst>
          </a:prstGeom>
          <a:solidFill>
            <a:srgbClr val="0C47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25" name="TextBox 24">
            <a:extLst>
              <a:ext uri="{FF2B5EF4-FFF2-40B4-BE49-F238E27FC236}">
                <a16:creationId xmlns:a16="http://schemas.microsoft.com/office/drawing/2014/main" id="{3AF9034B-C513-4A26-8F6E-F8BD7805771B}"/>
              </a:ext>
            </a:extLst>
          </p:cNvPr>
          <p:cNvSpPr txBox="1"/>
          <p:nvPr/>
        </p:nvSpPr>
        <p:spPr>
          <a:xfrm>
            <a:off x="1440459" y="4445052"/>
            <a:ext cx="1539864" cy="400110"/>
          </a:xfrm>
          <a:prstGeom prst="rect">
            <a:avLst/>
          </a:prstGeom>
          <a:noFill/>
        </p:spPr>
        <p:txBody>
          <a:bodyPr wrap="square" rtlCol="0">
            <a:spAutoFit/>
          </a:bodyPr>
          <a:lstStyle/>
          <a:p>
            <a:pPr algn="ctr"/>
            <a:r>
              <a:rPr lang="en-US" sz="2000" dirty="0" err="1">
                <a:solidFill>
                  <a:srgbClr val="0955AE"/>
                </a:solidFill>
                <a:latin typeface="Gotham Black" pitchFamily="50" charset="0"/>
              </a:rPr>
              <a:t>Softmax</a:t>
            </a:r>
            <a:endParaRPr lang="en-IN" sz="2000" dirty="0">
              <a:solidFill>
                <a:srgbClr val="0955AE"/>
              </a:solidFill>
              <a:latin typeface="Gotham Black" pitchFamily="50" charset="0"/>
            </a:endParaRPr>
          </a:p>
        </p:txBody>
      </p:sp>
      <p:sp>
        <p:nvSpPr>
          <p:cNvPr id="26" name="Rectangle: Rounded Corners 25">
            <a:extLst>
              <a:ext uri="{FF2B5EF4-FFF2-40B4-BE49-F238E27FC236}">
                <a16:creationId xmlns:a16="http://schemas.microsoft.com/office/drawing/2014/main" id="{E0573A14-D99C-4E76-B23A-53A9BBF453D0}"/>
              </a:ext>
            </a:extLst>
          </p:cNvPr>
          <p:cNvSpPr/>
          <p:nvPr/>
        </p:nvSpPr>
        <p:spPr>
          <a:xfrm>
            <a:off x="8943217" y="-335280"/>
            <a:ext cx="3248783" cy="7406639"/>
          </a:xfrm>
          <a:prstGeom prst="roundRect">
            <a:avLst>
              <a:gd name="adj" fmla="val 5466"/>
            </a:avLst>
          </a:prstGeom>
          <a:solidFill>
            <a:srgbClr val="0C47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002060"/>
                </a:solidFill>
              </a:ln>
              <a:solidFill>
                <a:srgbClr val="002060"/>
              </a:solidFill>
            </a:endParaRPr>
          </a:p>
        </p:txBody>
      </p:sp>
      <p:sp>
        <p:nvSpPr>
          <p:cNvPr id="27" name="TextBox 26">
            <a:extLst>
              <a:ext uri="{FF2B5EF4-FFF2-40B4-BE49-F238E27FC236}">
                <a16:creationId xmlns:a16="http://schemas.microsoft.com/office/drawing/2014/main" id="{4BCC1AF6-25C3-40D6-8969-E0E5A0998BE2}"/>
              </a:ext>
            </a:extLst>
          </p:cNvPr>
          <p:cNvSpPr txBox="1"/>
          <p:nvPr/>
        </p:nvSpPr>
        <p:spPr>
          <a:xfrm>
            <a:off x="9329068" y="361756"/>
            <a:ext cx="2405732" cy="400110"/>
          </a:xfrm>
          <a:prstGeom prst="rect">
            <a:avLst/>
          </a:prstGeom>
          <a:noFill/>
        </p:spPr>
        <p:txBody>
          <a:bodyPr wrap="square" rtlCol="0">
            <a:spAutoFit/>
          </a:bodyPr>
          <a:lstStyle/>
          <a:p>
            <a:pPr algn="ctr"/>
            <a:r>
              <a:rPr lang="en-US" sz="2000" dirty="0">
                <a:solidFill>
                  <a:schemeClr val="bg1"/>
                </a:solidFill>
                <a:latin typeface="Gotham Black" pitchFamily="50" charset="0"/>
              </a:rPr>
              <a:t>Optimizer</a:t>
            </a:r>
            <a:endParaRPr lang="en-IN" sz="2000" dirty="0">
              <a:solidFill>
                <a:schemeClr val="bg1"/>
              </a:solidFill>
              <a:latin typeface="Gotham Black" pitchFamily="50" charset="0"/>
            </a:endParaRPr>
          </a:p>
        </p:txBody>
      </p:sp>
      <p:sp>
        <p:nvSpPr>
          <p:cNvPr id="28" name="TextBox 27">
            <a:extLst>
              <a:ext uri="{FF2B5EF4-FFF2-40B4-BE49-F238E27FC236}">
                <a16:creationId xmlns:a16="http://schemas.microsoft.com/office/drawing/2014/main" id="{828D9571-C4C1-46CB-A8D7-8B2EF61857CB}"/>
              </a:ext>
            </a:extLst>
          </p:cNvPr>
          <p:cNvSpPr txBox="1"/>
          <p:nvPr/>
        </p:nvSpPr>
        <p:spPr>
          <a:xfrm>
            <a:off x="9329068" y="1396093"/>
            <a:ext cx="2366875" cy="4401205"/>
          </a:xfrm>
          <a:prstGeom prst="rect">
            <a:avLst/>
          </a:prstGeom>
          <a:noFill/>
        </p:spPr>
        <p:txBody>
          <a:bodyPr wrap="square" rtlCol="0">
            <a:spAutoFit/>
          </a:bodyPr>
          <a:lstStyle>
            <a:defPPr>
              <a:defRPr lang="en-US"/>
            </a:defPPr>
            <a:lvl1pPr algn="just">
              <a:defRPr sz="1400">
                <a:ln w="3175">
                  <a:solidFill>
                    <a:schemeClr val="bg1"/>
                  </a:solidFill>
                </a:ln>
                <a:solidFill>
                  <a:schemeClr val="bg1"/>
                </a:solidFill>
                <a:latin typeface="Gotham" panose="02000504020000020004" pitchFamily="2" charset="0"/>
              </a:defRPr>
            </a:lvl1pPr>
          </a:lstStyle>
          <a:p>
            <a:pPr algn="l"/>
            <a:r>
              <a:rPr lang="en-US" dirty="0"/>
              <a:t>Contrastive divergence is an alternative training technique to approximate the graphical slope representing the relationship between a network’s weights and its error, called the gradient. </a:t>
            </a:r>
          </a:p>
          <a:p>
            <a:pPr algn="l"/>
            <a:endParaRPr lang="en-US" dirty="0"/>
          </a:p>
          <a:p>
            <a:pPr algn="l"/>
            <a:r>
              <a:rPr lang="en-US" dirty="0"/>
              <a:t>Since most probabilistic learning algorithms try to optimize the log-likelihood value, this gradient represents the desired direction of change, of learning, for the network’s parameters.</a:t>
            </a:r>
            <a:endParaRPr lang="en-IN" dirty="0"/>
          </a:p>
        </p:txBody>
      </p:sp>
      <p:sp>
        <p:nvSpPr>
          <p:cNvPr id="30" name="TextBox 29">
            <a:extLst>
              <a:ext uri="{FF2B5EF4-FFF2-40B4-BE49-F238E27FC236}">
                <a16:creationId xmlns:a16="http://schemas.microsoft.com/office/drawing/2014/main" id="{5384C222-B388-43A7-B225-7CDD20A4677D}"/>
              </a:ext>
            </a:extLst>
          </p:cNvPr>
          <p:cNvSpPr txBox="1"/>
          <p:nvPr/>
        </p:nvSpPr>
        <p:spPr>
          <a:xfrm>
            <a:off x="853652" y="3499088"/>
            <a:ext cx="3068672" cy="738664"/>
          </a:xfrm>
          <a:prstGeom prst="rect">
            <a:avLst/>
          </a:prstGeom>
          <a:noFill/>
        </p:spPr>
        <p:txBody>
          <a:bodyPr wrap="square" rtlCol="0">
            <a:spAutoFit/>
          </a:bodyPr>
          <a:lstStyle>
            <a:defPPr>
              <a:defRPr lang="en-US"/>
            </a:defPPr>
            <a:lvl1pPr>
              <a:defRPr sz="1400">
                <a:ln w="3175">
                  <a:solidFill>
                    <a:schemeClr val="bg1"/>
                  </a:solidFill>
                </a:ln>
                <a:solidFill>
                  <a:schemeClr val="bg1"/>
                </a:solidFill>
                <a:latin typeface="Gotham" panose="02000504020000020004" pitchFamily="2" charset="0"/>
              </a:defRPr>
            </a:lvl1pPr>
          </a:lstStyle>
          <a:p>
            <a:r>
              <a:rPr lang="en-IN" dirty="0"/>
              <a:t>Sigmoid is a standard activation function used in Neural Networks</a:t>
            </a:r>
          </a:p>
        </p:txBody>
      </p:sp>
      <p:sp>
        <p:nvSpPr>
          <p:cNvPr id="32" name="TextBox 31">
            <a:extLst>
              <a:ext uri="{FF2B5EF4-FFF2-40B4-BE49-F238E27FC236}">
                <a16:creationId xmlns:a16="http://schemas.microsoft.com/office/drawing/2014/main" id="{EAFD71AB-7ECD-4DA9-BE7A-2A49CD04B9BC}"/>
              </a:ext>
            </a:extLst>
          </p:cNvPr>
          <p:cNvSpPr txBox="1"/>
          <p:nvPr/>
        </p:nvSpPr>
        <p:spPr>
          <a:xfrm>
            <a:off x="4457147" y="3499087"/>
            <a:ext cx="3810762" cy="738664"/>
          </a:xfrm>
          <a:prstGeom prst="rect">
            <a:avLst/>
          </a:prstGeom>
          <a:noFill/>
        </p:spPr>
        <p:txBody>
          <a:bodyPr wrap="square" rtlCol="0">
            <a:spAutoFit/>
          </a:bodyPr>
          <a:lstStyle>
            <a:defPPr>
              <a:defRPr lang="en-US"/>
            </a:defPPr>
            <a:lvl1pPr>
              <a:defRPr sz="1400">
                <a:ln w="3175">
                  <a:solidFill>
                    <a:schemeClr val="bg1"/>
                  </a:solidFill>
                </a:ln>
                <a:solidFill>
                  <a:schemeClr val="bg1"/>
                </a:solidFill>
                <a:latin typeface="Gotham" panose="02000504020000020004" pitchFamily="2" charset="0"/>
              </a:defRPr>
            </a:lvl1pPr>
          </a:lstStyle>
          <a:p>
            <a:r>
              <a:rPr lang="en-IN" dirty="0"/>
              <a:t> It is widely used as a model that uses it is easier to train and often achieves better performance</a:t>
            </a:r>
          </a:p>
        </p:txBody>
      </p:sp>
      <p:sp>
        <p:nvSpPr>
          <p:cNvPr id="34" name="TextBox 33">
            <a:extLst>
              <a:ext uri="{FF2B5EF4-FFF2-40B4-BE49-F238E27FC236}">
                <a16:creationId xmlns:a16="http://schemas.microsoft.com/office/drawing/2014/main" id="{F7FF166E-8113-4CC9-9381-4C0F748FCDCC}"/>
              </a:ext>
            </a:extLst>
          </p:cNvPr>
          <p:cNvSpPr txBox="1"/>
          <p:nvPr/>
        </p:nvSpPr>
        <p:spPr>
          <a:xfrm>
            <a:off x="4701702" y="5045278"/>
            <a:ext cx="3566207" cy="1169551"/>
          </a:xfrm>
          <a:prstGeom prst="rect">
            <a:avLst/>
          </a:prstGeom>
          <a:noFill/>
        </p:spPr>
        <p:txBody>
          <a:bodyPr wrap="square" rtlCol="0">
            <a:spAutoFit/>
          </a:bodyPr>
          <a:lstStyle>
            <a:defPPr>
              <a:defRPr lang="en-US"/>
            </a:defPPr>
            <a:lvl1pPr>
              <a:defRPr sz="1400">
                <a:ln w="3175">
                  <a:solidFill>
                    <a:schemeClr val="bg1"/>
                  </a:solidFill>
                </a:ln>
                <a:solidFill>
                  <a:schemeClr val="bg1"/>
                </a:solidFill>
                <a:latin typeface="Gotham" panose="02000504020000020004" pitchFamily="2" charset="0"/>
              </a:defRPr>
            </a:lvl1pPr>
          </a:lstStyle>
          <a:p>
            <a:r>
              <a:rPr lang="en-US" dirty="0" err="1"/>
              <a:t>Softmax</a:t>
            </a:r>
            <a:r>
              <a:rPr lang="en-US" dirty="0"/>
              <a:t> gives an output from 0 to 1 which is similar to a probability associated to each movie so that we could select the best movie recommendations among all</a:t>
            </a:r>
            <a:endParaRPr lang="en-IN" dirty="0"/>
          </a:p>
        </p:txBody>
      </p:sp>
    </p:spTree>
    <p:extLst>
      <p:ext uri="{BB962C8B-B14F-4D97-AF65-F5344CB8AC3E}">
        <p14:creationId xmlns:p14="http://schemas.microsoft.com/office/powerpoint/2010/main" val="178628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B18EF0B-6BEB-4B8D-BDAD-3F48D7126750}"/>
              </a:ext>
            </a:extLst>
          </p:cNvPr>
          <p:cNvGrpSpPr/>
          <p:nvPr/>
        </p:nvGrpSpPr>
        <p:grpSpPr>
          <a:xfrm>
            <a:off x="7936965" y="1023547"/>
            <a:ext cx="2676197" cy="498890"/>
            <a:chOff x="5681762" y="343043"/>
            <a:chExt cx="763116" cy="388096"/>
          </a:xfrm>
        </p:grpSpPr>
        <p:sp>
          <p:nvSpPr>
            <p:cNvPr id="8" name="Rectangle: Rounded Corners 7">
              <a:extLst>
                <a:ext uri="{FF2B5EF4-FFF2-40B4-BE49-F238E27FC236}">
                  <a16:creationId xmlns:a16="http://schemas.microsoft.com/office/drawing/2014/main" id="{9452B2DA-4083-494B-88C2-4D0365D1C4AF}"/>
                </a:ext>
              </a:extLst>
            </p:cNvPr>
            <p:cNvSpPr/>
            <p:nvPr/>
          </p:nvSpPr>
          <p:spPr>
            <a:xfrm>
              <a:off x="5681762" y="343043"/>
              <a:ext cx="763116" cy="388096"/>
            </a:xfrm>
            <a:prstGeom prst="roundRect">
              <a:avLst>
                <a:gd name="adj" fmla="val 22933"/>
              </a:avLst>
            </a:prstGeom>
            <a:solidFill>
              <a:srgbClr val="000A2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002060"/>
                  </a:solidFill>
                </a:ln>
                <a:solidFill>
                  <a:srgbClr val="002060"/>
                </a:solidFill>
              </a:endParaRPr>
            </a:p>
          </p:txBody>
        </p:sp>
        <p:sp>
          <p:nvSpPr>
            <p:cNvPr id="9" name="TextBox 8">
              <a:extLst>
                <a:ext uri="{FF2B5EF4-FFF2-40B4-BE49-F238E27FC236}">
                  <a16:creationId xmlns:a16="http://schemas.microsoft.com/office/drawing/2014/main" id="{698AD5AE-9015-47C6-AE7E-9BE488001587}"/>
                </a:ext>
              </a:extLst>
            </p:cNvPr>
            <p:cNvSpPr txBox="1"/>
            <p:nvPr/>
          </p:nvSpPr>
          <p:spPr>
            <a:xfrm>
              <a:off x="5704436" y="393436"/>
              <a:ext cx="717767" cy="287310"/>
            </a:xfrm>
            <a:prstGeom prst="rect">
              <a:avLst/>
            </a:prstGeom>
            <a:noFill/>
          </p:spPr>
          <p:txBody>
            <a:bodyPr wrap="square" rtlCol="0">
              <a:spAutoFit/>
            </a:bodyPr>
            <a:lstStyle/>
            <a:p>
              <a:pPr algn="ctr"/>
              <a:r>
                <a:rPr lang="en-US" dirty="0">
                  <a:solidFill>
                    <a:schemeClr val="bg1"/>
                  </a:solidFill>
                  <a:latin typeface="Gotham Black" pitchFamily="50" charset="0"/>
                </a:rPr>
                <a:t>Implementation</a:t>
              </a:r>
              <a:endParaRPr lang="en-IN" dirty="0">
                <a:solidFill>
                  <a:schemeClr val="bg1"/>
                </a:solidFill>
                <a:latin typeface="Gotham Black" pitchFamily="50" charset="0"/>
              </a:endParaRPr>
            </a:p>
          </p:txBody>
        </p:sp>
      </p:grpSp>
      <p:pic>
        <p:nvPicPr>
          <p:cNvPr id="3" name="Picture 2">
            <a:extLst>
              <a:ext uri="{FF2B5EF4-FFF2-40B4-BE49-F238E27FC236}">
                <a16:creationId xmlns:a16="http://schemas.microsoft.com/office/drawing/2014/main" id="{3A585C8B-845F-403C-AEBC-0E27C51D1C18}"/>
              </a:ext>
            </a:extLst>
          </p:cNvPr>
          <p:cNvPicPr>
            <a:picLocks noChangeAspect="1"/>
          </p:cNvPicPr>
          <p:nvPr/>
        </p:nvPicPr>
        <p:blipFill rotWithShape="1">
          <a:blip r:embed="rId2"/>
          <a:srcRect r="4055"/>
          <a:stretch/>
        </p:blipFill>
        <p:spPr>
          <a:xfrm>
            <a:off x="5842693" y="2067560"/>
            <a:ext cx="6349307" cy="4765040"/>
          </a:xfrm>
          <a:prstGeom prst="rect">
            <a:avLst/>
          </a:prstGeom>
        </p:spPr>
      </p:pic>
      <p:pic>
        <p:nvPicPr>
          <p:cNvPr id="16" name="Picture 15">
            <a:extLst>
              <a:ext uri="{FF2B5EF4-FFF2-40B4-BE49-F238E27FC236}">
                <a16:creationId xmlns:a16="http://schemas.microsoft.com/office/drawing/2014/main" id="{5986090E-C267-4924-B950-24B65150AE0E}"/>
              </a:ext>
            </a:extLst>
          </p:cNvPr>
          <p:cNvPicPr>
            <a:picLocks noChangeAspect="1"/>
          </p:cNvPicPr>
          <p:nvPr/>
        </p:nvPicPr>
        <p:blipFill rotWithShape="1">
          <a:blip r:embed="rId3"/>
          <a:srcRect b="896"/>
          <a:stretch/>
        </p:blipFill>
        <p:spPr>
          <a:xfrm>
            <a:off x="306157" y="607336"/>
            <a:ext cx="5986791" cy="5310864"/>
          </a:xfrm>
          <a:prstGeom prst="roundRect">
            <a:avLst>
              <a:gd name="adj" fmla="val 2375"/>
            </a:avLst>
          </a:prstGeom>
          <a:ln w="28575">
            <a:solidFill>
              <a:schemeClr val="bg1">
                <a:lumMod val="85000"/>
              </a:schemeClr>
            </a:solidFill>
          </a:ln>
        </p:spPr>
      </p:pic>
    </p:spTree>
    <p:extLst>
      <p:ext uri="{BB962C8B-B14F-4D97-AF65-F5344CB8AC3E}">
        <p14:creationId xmlns:p14="http://schemas.microsoft.com/office/powerpoint/2010/main" val="309455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DEE66DE-D42B-4B52-B14A-39EF4C6D1997}"/>
              </a:ext>
            </a:extLst>
          </p:cNvPr>
          <p:cNvSpPr/>
          <p:nvPr/>
        </p:nvSpPr>
        <p:spPr>
          <a:xfrm>
            <a:off x="340311" y="1209768"/>
            <a:ext cx="11511378" cy="4826254"/>
          </a:xfrm>
          <a:prstGeom prst="roundRect">
            <a:avLst>
              <a:gd name="adj" fmla="val 572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F9189D50-F2E2-47C9-999E-155FACAD2F3F}"/>
              </a:ext>
            </a:extLst>
          </p:cNvPr>
          <p:cNvPicPr>
            <a:picLocks noChangeAspect="1"/>
          </p:cNvPicPr>
          <p:nvPr/>
        </p:nvPicPr>
        <p:blipFill rotWithShape="1">
          <a:blip r:embed="rId2">
            <a:extLst>
              <a:ext uri="{28A0092B-C50C-407E-A947-70E740481C1C}">
                <a14:useLocalDpi xmlns:a14="http://schemas.microsoft.com/office/drawing/2010/main" val="0"/>
              </a:ext>
            </a:extLst>
          </a:blip>
          <a:srcRect r="2245"/>
          <a:stretch/>
        </p:blipFill>
        <p:spPr>
          <a:xfrm>
            <a:off x="680638" y="1563334"/>
            <a:ext cx="10842386" cy="4119122"/>
          </a:xfrm>
          <a:prstGeom prst="roundRect">
            <a:avLst>
              <a:gd name="adj" fmla="val 4702"/>
            </a:avLst>
          </a:prstGeom>
        </p:spPr>
      </p:pic>
      <p:sp>
        <p:nvSpPr>
          <p:cNvPr id="15" name="TextBox 14">
            <a:extLst>
              <a:ext uri="{FF2B5EF4-FFF2-40B4-BE49-F238E27FC236}">
                <a16:creationId xmlns:a16="http://schemas.microsoft.com/office/drawing/2014/main" id="{ADCC88E7-98C0-4027-997A-76B760209A92}"/>
              </a:ext>
            </a:extLst>
          </p:cNvPr>
          <p:cNvSpPr txBox="1"/>
          <p:nvPr/>
        </p:nvSpPr>
        <p:spPr>
          <a:xfrm>
            <a:off x="4246139" y="423834"/>
            <a:ext cx="3699722" cy="461665"/>
          </a:xfrm>
          <a:prstGeom prst="rect">
            <a:avLst/>
          </a:prstGeom>
          <a:noFill/>
        </p:spPr>
        <p:txBody>
          <a:bodyPr wrap="square" rtlCol="0">
            <a:spAutoFit/>
          </a:bodyPr>
          <a:lstStyle/>
          <a:p>
            <a:pPr algn="ctr"/>
            <a:r>
              <a:rPr lang="en-US" sz="2400" dirty="0">
                <a:solidFill>
                  <a:srgbClr val="202328"/>
                </a:solidFill>
                <a:latin typeface="Gotham Black" pitchFamily="50" charset="0"/>
              </a:rPr>
              <a:t>Errors</a:t>
            </a:r>
          </a:p>
        </p:txBody>
      </p:sp>
    </p:spTree>
    <p:extLst>
      <p:ext uri="{BB962C8B-B14F-4D97-AF65-F5344CB8AC3E}">
        <p14:creationId xmlns:p14="http://schemas.microsoft.com/office/powerpoint/2010/main" val="1180097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583</Words>
  <Application>Microsoft Office PowerPoint</Application>
  <PresentationFormat>Widescreen</PresentationFormat>
  <Paragraphs>59</Paragraphs>
  <Slides>15</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Gilroy Light</vt:lpstr>
      <vt:lpstr>Gotham</vt:lpstr>
      <vt:lpstr>Gotham Black</vt:lpstr>
      <vt:lpstr>Monotype Corsiva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Rawal</dc:creator>
  <cp:lastModifiedBy>Abhinav Rawal</cp:lastModifiedBy>
  <cp:revision>9</cp:revision>
  <dcterms:created xsi:type="dcterms:W3CDTF">2022-04-27T22:03:45Z</dcterms:created>
  <dcterms:modified xsi:type="dcterms:W3CDTF">2022-04-28T05:33:52Z</dcterms:modified>
</cp:coreProperties>
</file>