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1"/>
  </p:notesMasterIdLst>
  <p:handoutMasterIdLst>
    <p:handoutMasterId r:id="rId32"/>
  </p:handoutMasterIdLst>
  <p:sldIdLst>
    <p:sldId id="256" r:id="rId2"/>
    <p:sldId id="335" r:id="rId3"/>
    <p:sldId id="330" r:id="rId4"/>
    <p:sldId id="331" r:id="rId5"/>
    <p:sldId id="282" r:id="rId6"/>
    <p:sldId id="326" r:id="rId7"/>
    <p:sldId id="284" r:id="rId8"/>
    <p:sldId id="340" r:id="rId9"/>
    <p:sldId id="333" r:id="rId10"/>
    <p:sldId id="285" r:id="rId11"/>
    <p:sldId id="341" r:id="rId12"/>
    <p:sldId id="327" r:id="rId13"/>
    <p:sldId id="334" r:id="rId14"/>
    <p:sldId id="336" r:id="rId15"/>
    <p:sldId id="337" r:id="rId16"/>
    <p:sldId id="343" r:id="rId17"/>
    <p:sldId id="311" r:id="rId18"/>
    <p:sldId id="309" r:id="rId19"/>
    <p:sldId id="342" r:id="rId20"/>
    <p:sldId id="258" r:id="rId21"/>
    <p:sldId id="349" r:id="rId22"/>
    <p:sldId id="344" r:id="rId23"/>
    <p:sldId id="348" r:id="rId24"/>
    <p:sldId id="350" r:id="rId25"/>
    <p:sldId id="323" r:id="rId26"/>
    <p:sldId id="345" r:id="rId27"/>
    <p:sldId id="347" r:id="rId28"/>
    <p:sldId id="346" r:id="rId29"/>
    <p:sldId id="351" r:id="rId30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C3F"/>
    <a:srgbClr val="A50021"/>
    <a:srgbClr val="990000"/>
    <a:srgbClr val="CC0066"/>
    <a:srgbClr val="990033"/>
    <a:srgbClr val="8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558FE-0075-438F-8DC7-47FA829B26A4}" v="636" dt="2021-10-08T02:57:34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8046" autoAdjust="0"/>
  </p:normalViewPr>
  <p:slideViewPr>
    <p:cSldViewPr>
      <p:cViewPr varScale="1">
        <p:scale>
          <a:sx n="114" d="100"/>
          <a:sy n="114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2336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Seokkyu" userId="77bebf503095afe0" providerId="LiveId" clId="{499558FE-0075-438F-8DC7-47FA829B26A4}"/>
    <pc:docChg chg="undo redo custSel addSld delSld modSld sldOrd">
      <pc:chgData name="Kim Seokkyu" userId="77bebf503095afe0" providerId="LiveId" clId="{499558FE-0075-438F-8DC7-47FA829B26A4}" dt="2021-10-08T03:24:19.853" v="10079" actId="1076"/>
      <pc:docMkLst>
        <pc:docMk/>
      </pc:docMkLst>
      <pc:sldChg chg="modSp mod">
        <pc:chgData name="Kim Seokkyu" userId="77bebf503095afe0" providerId="LiveId" clId="{499558FE-0075-438F-8DC7-47FA829B26A4}" dt="2021-09-13T00:49:45.287" v="7380" actId="20577"/>
        <pc:sldMkLst>
          <pc:docMk/>
          <pc:sldMk cId="3009574717" sldId="256"/>
        </pc:sldMkLst>
        <pc:spChg chg="mod">
          <ac:chgData name="Kim Seokkyu" userId="77bebf503095afe0" providerId="LiveId" clId="{499558FE-0075-438F-8DC7-47FA829B26A4}" dt="2021-09-13T00:49:45.287" v="7380" actId="20577"/>
          <ac:spMkLst>
            <pc:docMk/>
            <pc:sldMk cId="3009574717" sldId="256"/>
            <ac:spMk id="3" creationId="{B8802674-3E79-4C6E-9485-A844D6263702}"/>
          </ac:spMkLst>
        </pc:spChg>
        <pc:spChg chg="mod">
          <ac:chgData name="Kim Seokkyu" userId="77bebf503095afe0" providerId="LiveId" clId="{499558FE-0075-438F-8DC7-47FA829B26A4}" dt="2021-09-13T00:49:42.257" v="7378" actId="20577"/>
          <ac:spMkLst>
            <pc:docMk/>
            <pc:sldMk cId="3009574717" sldId="256"/>
            <ac:spMk id="4" creationId="{00000000-0000-0000-0000-000000000000}"/>
          </ac:spMkLst>
        </pc:spChg>
      </pc:sldChg>
      <pc:sldChg chg="addSp delSp modSp add mod setBg">
        <pc:chgData name="Kim Seokkyu" userId="77bebf503095afe0" providerId="LiveId" clId="{499558FE-0075-438F-8DC7-47FA829B26A4}" dt="2021-09-13T03:39:22.483" v="8157" actId="1076"/>
        <pc:sldMkLst>
          <pc:docMk/>
          <pc:sldMk cId="742855259" sldId="258"/>
        </pc:sldMkLst>
        <pc:spChg chg="add mod">
          <ac:chgData name="Kim Seokkyu" userId="77bebf503095afe0" providerId="LiveId" clId="{499558FE-0075-438F-8DC7-47FA829B26A4}" dt="2021-09-13T03:39:22.483" v="8157" actId="1076"/>
          <ac:spMkLst>
            <pc:docMk/>
            <pc:sldMk cId="742855259" sldId="258"/>
            <ac:spMk id="4" creationId="{E2FE91D7-1DF5-4462-B88F-18818D1DB695}"/>
          </ac:spMkLst>
        </pc:spChg>
        <pc:spChg chg="add del mod">
          <ac:chgData name="Kim Seokkyu" userId="77bebf503095afe0" providerId="LiveId" clId="{499558FE-0075-438F-8DC7-47FA829B26A4}" dt="2021-08-10T02:58:20.225" v="3901"/>
          <ac:spMkLst>
            <pc:docMk/>
            <pc:sldMk cId="742855259" sldId="258"/>
            <ac:spMk id="6" creationId="{6080D1DD-6E7E-4B62-BBCA-8B36D9DD1E0D}"/>
          </ac:spMkLst>
        </pc:spChg>
        <pc:spChg chg="add del mod">
          <ac:chgData name="Kim Seokkyu" userId="77bebf503095afe0" providerId="LiveId" clId="{499558FE-0075-438F-8DC7-47FA829B26A4}" dt="2021-09-13T03:34:25.876" v="8078" actId="478"/>
          <ac:spMkLst>
            <pc:docMk/>
            <pc:sldMk cId="742855259" sldId="258"/>
            <ac:spMk id="7" creationId="{F9162D5C-1425-4563-B7ED-BE7013C1CD7F}"/>
          </ac:spMkLst>
        </pc:spChg>
        <pc:spChg chg="add mod">
          <ac:chgData name="Kim Seokkyu" userId="77bebf503095afe0" providerId="LiveId" clId="{499558FE-0075-438F-8DC7-47FA829B26A4}" dt="2021-09-13T03:36:38.887" v="8128" actId="14100"/>
          <ac:spMkLst>
            <pc:docMk/>
            <pc:sldMk cId="742855259" sldId="258"/>
            <ac:spMk id="12" creationId="{083EBB48-81A7-4E81-86EE-2FB19D503C47}"/>
          </ac:spMkLst>
        </pc:spChg>
        <pc:spChg chg="add mod">
          <ac:chgData name="Kim Seokkyu" userId="77bebf503095afe0" providerId="LiveId" clId="{499558FE-0075-438F-8DC7-47FA829B26A4}" dt="2021-09-13T03:36:53.890" v="8131" actId="14100"/>
          <ac:spMkLst>
            <pc:docMk/>
            <pc:sldMk cId="742855259" sldId="258"/>
            <ac:spMk id="13" creationId="{96B9117D-C44B-430F-8A53-BFC5D5962A70}"/>
          </ac:spMkLst>
        </pc:spChg>
        <pc:spChg chg="del">
          <ac:chgData name="Kim Seokkyu" userId="77bebf503095afe0" providerId="LiveId" clId="{499558FE-0075-438F-8DC7-47FA829B26A4}" dt="2021-08-10T02:54:54.845" v="3880" actId="478"/>
          <ac:spMkLst>
            <pc:docMk/>
            <pc:sldMk cId="742855259" sldId="258"/>
            <ac:spMk id="13" creationId="{C1442539-6044-45A3-9586-17342FF946C2}"/>
          </ac:spMkLst>
        </pc:spChg>
        <pc:spChg chg="del">
          <ac:chgData name="Kim Seokkyu" userId="77bebf503095afe0" providerId="LiveId" clId="{499558FE-0075-438F-8DC7-47FA829B26A4}" dt="2021-08-10T02:56:17.962" v="3881" actId="478"/>
          <ac:spMkLst>
            <pc:docMk/>
            <pc:sldMk cId="742855259" sldId="258"/>
            <ac:spMk id="15" creationId="{A69963F5-AF5D-4473-9045-3486125A2F78}"/>
          </ac:spMkLst>
        </pc:spChg>
        <pc:spChg chg="del">
          <ac:chgData name="Kim Seokkyu" userId="77bebf503095afe0" providerId="LiveId" clId="{499558FE-0075-438F-8DC7-47FA829B26A4}" dt="2021-08-10T02:56:17.962" v="3881" actId="478"/>
          <ac:spMkLst>
            <pc:docMk/>
            <pc:sldMk cId="742855259" sldId="258"/>
            <ac:spMk id="16" creationId="{C693F00B-AC87-43BC-8397-6815D8418DB4}"/>
          </ac:spMkLst>
        </pc:spChg>
        <pc:spChg chg="mod">
          <ac:chgData name="Kim Seokkyu" userId="77bebf503095afe0" providerId="LiveId" clId="{499558FE-0075-438F-8DC7-47FA829B26A4}" dt="2021-08-10T02:54:37.084" v="3879" actId="14100"/>
          <ac:spMkLst>
            <pc:docMk/>
            <pc:sldMk cId="742855259" sldId="258"/>
            <ac:spMk id="17" creationId="{00000000-0000-0000-0000-000000000000}"/>
          </ac:spMkLst>
        </pc:spChg>
        <pc:spChg chg="mod ord">
          <ac:chgData name="Kim Seokkyu" userId="77bebf503095afe0" providerId="LiveId" clId="{499558FE-0075-438F-8DC7-47FA829B26A4}" dt="2021-08-10T02:58:00.248" v="3898" actId="1076"/>
          <ac:spMkLst>
            <pc:docMk/>
            <pc:sldMk cId="742855259" sldId="258"/>
            <ac:spMk id="18" creationId="{C7AC5662-DCD6-421E-8190-2448B941647D}"/>
          </ac:spMkLst>
        </pc:spChg>
        <pc:spChg chg="del">
          <ac:chgData name="Kim Seokkyu" userId="77bebf503095afe0" providerId="LiveId" clId="{499558FE-0075-438F-8DC7-47FA829B26A4}" dt="2021-08-10T02:56:17.962" v="3881" actId="478"/>
          <ac:spMkLst>
            <pc:docMk/>
            <pc:sldMk cId="742855259" sldId="258"/>
            <ac:spMk id="19" creationId="{12F5F2D7-736F-4514-AB76-CAE022B21F11}"/>
          </ac:spMkLst>
        </pc:spChg>
        <pc:spChg chg="del">
          <ac:chgData name="Kim Seokkyu" userId="77bebf503095afe0" providerId="LiveId" clId="{499558FE-0075-438F-8DC7-47FA829B26A4}" dt="2021-08-10T02:56:17.962" v="3881" actId="478"/>
          <ac:spMkLst>
            <pc:docMk/>
            <pc:sldMk cId="742855259" sldId="258"/>
            <ac:spMk id="20" creationId="{4B9AF4CF-FDBC-416F-917E-053892E870D7}"/>
          </ac:spMkLst>
        </pc:spChg>
        <pc:spChg chg="del">
          <ac:chgData name="Kim Seokkyu" userId="77bebf503095afe0" providerId="LiveId" clId="{499558FE-0075-438F-8DC7-47FA829B26A4}" dt="2021-08-10T02:54:54.845" v="3880" actId="478"/>
          <ac:spMkLst>
            <pc:docMk/>
            <pc:sldMk cId="742855259" sldId="258"/>
            <ac:spMk id="21" creationId="{D9CDD4D7-3849-48D0-BBC6-5242790E865A}"/>
          </ac:spMkLst>
        </pc:spChg>
        <pc:spChg chg="del">
          <ac:chgData name="Kim Seokkyu" userId="77bebf503095afe0" providerId="LiveId" clId="{499558FE-0075-438F-8DC7-47FA829B26A4}" dt="2021-08-10T02:54:54.845" v="3880" actId="478"/>
          <ac:spMkLst>
            <pc:docMk/>
            <pc:sldMk cId="742855259" sldId="258"/>
            <ac:spMk id="22" creationId="{C592499A-980C-4D1A-AD29-BB2F7958C091}"/>
          </ac:spMkLst>
        </pc:spChg>
        <pc:spChg chg="add del mod">
          <ac:chgData name="Kim Seokkyu" userId="77bebf503095afe0" providerId="LiveId" clId="{499558FE-0075-438F-8DC7-47FA829B26A4}" dt="2021-09-13T03:34:25.876" v="8078" actId="478"/>
          <ac:spMkLst>
            <pc:docMk/>
            <pc:sldMk cId="742855259" sldId="258"/>
            <ac:spMk id="26" creationId="{9B1D619A-E4AB-42BA-8F16-1372A30F6FEE}"/>
          </ac:spMkLst>
        </pc:spChg>
        <pc:picChg chg="del">
          <ac:chgData name="Kim Seokkyu" userId="77bebf503095afe0" providerId="LiveId" clId="{499558FE-0075-438F-8DC7-47FA829B26A4}" dt="2021-08-10T02:56:17.962" v="3881" actId="478"/>
          <ac:picMkLst>
            <pc:docMk/>
            <pc:sldMk cId="742855259" sldId="258"/>
            <ac:picMk id="2" creationId="{216B3AFC-B879-4601-B0B6-415E626EE2D1}"/>
          </ac:picMkLst>
        </pc:picChg>
        <pc:picChg chg="add mod modCrop">
          <ac:chgData name="Kim Seokkyu" userId="77bebf503095afe0" providerId="LiveId" clId="{499558FE-0075-438F-8DC7-47FA829B26A4}" dt="2021-09-13T03:39:22.483" v="8157" actId="1076"/>
          <ac:picMkLst>
            <pc:docMk/>
            <pc:sldMk cId="742855259" sldId="258"/>
            <ac:picMk id="3" creationId="{57EB67AE-8827-4F43-BFE7-FF8302C79078}"/>
          </ac:picMkLst>
        </pc:picChg>
        <pc:picChg chg="add del">
          <ac:chgData name="Kim Seokkyu" userId="77bebf503095afe0" providerId="LiveId" clId="{499558FE-0075-438F-8DC7-47FA829B26A4}" dt="2021-08-10T02:56:38.029" v="3883" actId="478"/>
          <ac:picMkLst>
            <pc:docMk/>
            <pc:sldMk cId="742855259" sldId="258"/>
            <ac:picMk id="5" creationId="{05EDD16F-A480-4FC4-A8FA-7C7422FD7EDE}"/>
          </ac:picMkLst>
        </pc:picChg>
        <pc:picChg chg="del">
          <ac:chgData name="Kim Seokkyu" userId="77bebf503095afe0" providerId="LiveId" clId="{499558FE-0075-438F-8DC7-47FA829B26A4}" dt="2021-08-10T02:54:54.845" v="3880" actId="478"/>
          <ac:picMkLst>
            <pc:docMk/>
            <pc:sldMk cId="742855259" sldId="258"/>
            <ac:picMk id="11" creationId="{6BDBA19C-6CA7-4DB8-A25C-DF99CE696839}"/>
          </ac:picMkLst>
        </pc:picChg>
        <pc:picChg chg="add mod">
          <ac:chgData name="Kim Seokkyu" userId="77bebf503095afe0" providerId="LiveId" clId="{499558FE-0075-438F-8DC7-47FA829B26A4}" dt="2021-09-13T03:34:06.869" v="8074" actId="1076"/>
          <ac:picMkLst>
            <pc:docMk/>
            <pc:sldMk cId="742855259" sldId="258"/>
            <ac:picMk id="24" creationId="{A129CF13-5C35-4743-B4AC-50D335C7E181}"/>
          </ac:picMkLst>
        </pc:picChg>
        <pc:cxnChg chg="del mod">
          <ac:chgData name="Kim Seokkyu" userId="77bebf503095afe0" providerId="LiveId" clId="{499558FE-0075-438F-8DC7-47FA829B26A4}" dt="2021-08-10T02:54:54.845" v="3880" actId="478"/>
          <ac:cxnSpMkLst>
            <pc:docMk/>
            <pc:sldMk cId="742855259" sldId="258"/>
            <ac:cxnSpMk id="4" creationId="{8F8F92E4-92DD-4DA8-B0FA-86AC37B22C84}"/>
          </ac:cxnSpMkLst>
        </pc:cxnChg>
        <pc:cxnChg chg="add mod">
          <ac:chgData name="Kim Seokkyu" userId="77bebf503095afe0" providerId="LiveId" clId="{499558FE-0075-438F-8DC7-47FA829B26A4}" dt="2021-09-13T03:39:22.483" v="8157" actId="1076"/>
          <ac:cxnSpMkLst>
            <pc:docMk/>
            <pc:sldMk cId="742855259" sldId="258"/>
            <ac:cxnSpMk id="6" creationId="{0A229B18-ED41-480E-A09F-4F3688C054F0}"/>
          </ac:cxnSpMkLst>
        </pc:cxnChg>
        <pc:cxnChg chg="add del mod">
          <ac:chgData name="Kim Seokkyu" userId="77bebf503095afe0" providerId="LiveId" clId="{499558FE-0075-438F-8DC7-47FA829B26A4}" dt="2021-09-13T03:34:25.876" v="8078" actId="478"/>
          <ac:cxnSpMkLst>
            <pc:docMk/>
            <pc:sldMk cId="742855259" sldId="258"/>
            <ac:cxnSpMk id="9" creationId="{B90DD79A-4679-4738-AEC4-274D1775E9CC}"/>
          </ac:cxnSpMkLst>
        </pc:cxnChg>
        <pc:cxnChg chg="add mod">
          <ac:chgData name="Kim Seokkyu" userId="77bebf503095afe0" providerId="LiveId" clId="{499558FE-0075-438F-8DC7-47FA829B26A4}" dt="2021-09-13T03:39:22.483" v="8157" actId="1076"/>
          <ac:cxnSpMkLst>
            <pc:docMk/>
            <pc:sldMk cId="742855259" sldId="258"/>
            <ac:cxnSpMk id="16" creationId="{AA845DD5-FFD2-4D58-BDBD-F4135BD8C21B}"/>
          </ac:cxnSpMkLst>
        </pc:cxnChg>
        <pc:cxnChg chg="add mod">
          <ac:chgData name="Kim Seokkyu" userId="77bebf503095afe0" providerId="LiveId" clId="{499558FE-0075-438F-8DC7-47FA829B26A4}" dt="2021-09-13T03:37:47.884" v="8140" actId="571"/>
          <ac:cxnSpMkLst>
            <pc:docMk/>
            <pc:sldMk cId="742855259" sldId="258"/>
            <ac:cxnSpMk id="19" creationId="{0A2BAB4F-5EA9-47BE-B17E-7F8F5A7ABB27}"/>
          </ac:cxnSpMkLst>
        </pc:cxnChg>
        <pc:cxnChg chg="add mod">
          <ac:chgData name="Kim Seokkyu" userId="77bebf503095afe0" providerId="LiveId" clId="{499558FE-0075-438F-8DC7-47FA829B26A4}" dt="2021-09-13T03:37:47.541" v="8139" actId="571"/>
          <ac:cxnSpMkLst>
            <pc:docMk/>
            <pc:sldMk cId="742855259" sldId="258"/>
            <ac:cxnSpMk id="20" creationId="{06D7F47D-7948-41EE-BF4B-E8E326199E23}"/>
          </ac:cxnSpMkLst>
        </pc:cxnChg>
        <pc:cxnChg chg="add mod">
          <ac:chgData name="Kim Seokkyu" userId="77bebf503095afe0" providerId="LiveId" clId="{499558FE-0075-438F-8DC7-47FA829B26A4}" dt="2021-09-13T03:39:22.483" v="8157" actId="1076"/>
          <ac:cxnSpMkLst>
            <pc:docMk/>
            <pc:sldMk cId="742855259" sldId="258"/>
            <ac:cxnSpMk id="21" creationId="{0F78740A-5597-4A26-A74F-847545075AB7}"/>
          </ac:cxnSpMkLst>
        </pc:cxnChg>
        <pc:cxnChg chg="add mod">
          <ac:chgData name="Kim Seokkyu" userId="77bebf503095afe0" providerId="LiveId" clId="{499558FE-0075-438F-8DC7-47FA829B26A4}" dt="2021-09-13T03:39:22.483" v="8157" actId="1076"/>
          <ac:cxnSpMkLst>
            <pc:docMk/>
            <pc:sldMk cId="742855259" sldId="258"/>
            <ac:cxnSpMk id="22" creationId="{84F515F2-DC91-4667-96CB-62416DFC6BCC}"/>
          </ac:cxnSpMkLst>
        </pc:cxnChg>
        <pc:cxnChg chg="del mod">
          <ac:chgData name="Kim Seokkyu" userId="77bebf503095afe0" providerId="LiveId" clId="{499558FE-0075-438F-8DC7-47FA829B26A4}" dt="2021-08-10T02:54:54.845" v="3880" actId="478"/>
          <ac:cxnSpMkLst>
            <pc:docMk/>
            <pc:sldMk cId="742855259" sldId="258"/>
            <ac:cxnSpMk id="23" creationId="{80478F27-F502-4FF3-B5D4-E423B9A3EB20}"/>
          </ac:cxnSpMkLst>
        </pc:cxnChg>
        <pc:cxnChg chg="del">
          <ac:chgData name="Kim Seokkyu" userId="77bebf503095afe0" providerId="LiveId" clId="{499558FE-0075-438F-8DC7-47FA829B26A4}" dt="2021-08-10T02:54:54.845" v="3880" actId="478"/>
          <ac:cxnSpMkLst>
            <pc:docMk/>
            <pc:sldMk cId="742855259" sldId="258"/>
            <ac:cxnSpMk id="25" creationId="{FA478E02-1E06-4ACF-A368-79871543A7BA}"/>
          </ac:cxnSpMkLst>
        </pc:cxnChg>
        <pc:cxnChg chg="add del mod">
          <ac:chgData name="Kim Seokkyu" userId="77bebf503095afe0" providerId="LiveId" clId="{499558FE-0075-438F-8DC7-47FA829B26A4}" dt="2021-09-13T03:34:25.876" v="8078" actId="478"/>
          <ac:cxnSpMkLst>
            <pc:docMk/>
            <pc:sldMk cId="742855259" sldId="258"/>
            <ac:cxnSpMk id="27" creationId="{8B211873-F408-40E7-9CB8-9182E084C050}"/>
          </ac:cxnSpMkLst>
        </pc:cxnChg>
      </pc:sldChg>
      <pc:sldChg chg="add del setBg">
        <pc:chgData name="Kim Seokkyu" userId="77bebf503095afe0" providerId="LiveId" clId="{499558FE-0075-438F-8DC7-47FA829B26A4}" dt="2021-08-10T03:12:12.887" v="4110" actId="47"/>
        <pc:sldMkLst>
          <pc:docMk/>
          <pc:sldMk cId="3457188339" sldId="264"/>
        </pc:sldMkLst>
      </pc:sldChg>
      <pc:sldChg chg="modSp add del mod">
        <pc:chgData name="Kim Seokkyu" userId="77bebf503095afe0" providerId="LiveId" clId="{499558FE-0075-438F-8DC7-47FA829B26A4}" dt="2021-08-10T01:11:04.540" v="2574" actId="47"/>
        <pc:sldMkLst>
          <pc:docMk/>
          <pc:sldMk cId="2679992052" sldId="280"/>
        </pc:sldMkLst>
        <pc:spChg chg="mod">
          <ac:chgData name="Kim Seokkyu" userId="77bebf503095afe0" providerId="LiveId" clId="{499558FE-0075-438F-8DC7-47FA829B26A4}" dt="2021-08-09T07:22:08.432" v="2205" actId="14100"/>
          <ac:spMkLst>
            <pc:docMk/>
            <pc:sldMk cId="2679992052" sldId="280"/>
            <ac:spMk id="4" creationId="{C3615D9F-2DF5-4A7A-92BB-AEA7CE64A363}"/>
          </ac:spMkLst>
        </pc:spChg>
      </pc:sldChg>
      <pc:sldChg chg="modSp add mod">
        <pc:chgData name="Kim Seokkyu" userId="77bebf503095afe0" providerId="LiveId" clId="{499558FE-0075-438F-8DC7-47FA829B26A4}" dt="2021-08-09T07:22:19.723" v="2208" actId="14100"/>
        <pc:sldMkLst>
          <pc:docMk/>
          <pc:sldMk cId="500163822" sldId="282"/>
        </pc:sldMkLst>
        <pc:spChg chg="mod">
          <ac:chgData name="Kim Seokkyu" userId="77bebf503095afe0" providerId="LiveId" clId="{499558FE-0075-438F-8DC7-47FA829B26A4}" dt="2021-08-09T07:22:19.723" v="2208" actId="14100"/>
          <ac:spMkLst>
            <pc:docMk/>
            <pc:sldMk cId="500163822" sldId="282"/>
            <ac:spMk id="4" creationId="{C3615D9F-2DF5-4A7A-92BB-AEA7CE64A363}"/>
          </ac:spMkLst>
        </pc:spChg>
      </pc:sldChg>
      <pc:sldChg chg="modSp add mod">
        <pc:chgData name="Kim Seokkyu" userId="77bebf503095afe0" providerId="LiveId" clId="{499558FE-0075-438F-8DC7-47FA829B26A4}" dt="2021-08-09T07:22:27.776" v="2210" actId="14100"/>
        <pc:sldMkLst>
          <pc:docMk/>
          <pc:sldMk cId="4219590659" sldId="284"/>
        </pc:sldMkLst>
        <pc:spChg chg="mod">
          <ac:chgData name="Kim Seokkyu" userId="77bebf503095afe0" providerId="LiveId" clId="{499558FE-0075-438F-8DC7-47FA829B26A4}" dt="2021-08-09T07:22:27.776" v="2210" actId="14100"/>
          <ac:spMkLst>
            <pc:docMk/>
            <pc:sldMk cId="4219590659" sldId="284"/>
            <ac:spMk id="4" creationId="{C3615D9F-2DF5-4A7A-92BB-AEA7CE64A363}"/>
          </ac:spMkLst>
        </pc:spChg>
        <pc:spChg chg="mod">
          <ac:chgData name="Kim Seokkyu" userId="77bebf503095afe0" providerId="LiveId" clId="{499558FE-0075-438F-8DC7-47FA829B26A4}" dt="2021-08-09T02:45:13.218" v="1" actId="27636"/>
          <ac:spMkLst>
            <pc:docMk/>
            <pc:sldMk cId="4219590659" sldId="284"/>
            <ac:spMk id="10" creationId="{C95E3DA1-D871-43A4-A9A0-5ECB840D15B9}"/>
          </ac:spMkLst>
        </pc:spChg>
      </pc:sldChg>
      <pc:sldChg chg="addSp modSp add mod">
        <pc:chgData name="Kim Seokkyu" userId="77bebf503095afe0" providerId="LiveId" clId="{499558FE-0075-438F-8DC7-47FA829B26A4}" dt="2021-08-10T01:30:22.570" v="2752" actId="14100"/>
        <pc:sldMkLst>
          <pc:docMk/>
          <pc:sldMk cId="1594985825" sldId="285"/>
        </pc:sldMkLst>
        <pc:spChg chg="mod">
          <ac:chgData name="Kim Seokkyu" userId="77bebf503095afe0" providerId="LiveId" clId="{499558FE-0075-438F-8DC7-47FA829B26A4}" dt="2021-08-10T01:20:19.165" v="2715" actId="1076"/>
          <ac:spMkLst>
            <pc:docMk/>
            <pc:sldMk cId="1594985825" sldId="285"/>
            <ac:spMk id="3" creationId="{6A2B950B-C0ED-492D-B27C-0F1EEA43D25A}"/>
          </ac:spMkLst>
        </pc:spChg>
        <pc:spChg chg="mod">
          <ac:chgData name="Kim Seokkyu" userId="77bebf503095afe0" providerId="LiveId" clId="{499558FE-0075-438F-8DC7-47FA829B26A4}" dt="2021-08-09T07:22:31.596" v="2211" actId="14100"/>
          <ac:spMkLst>
            <pc:docMk/>
            <pc:sldMk cId="1594985825" sldId="285"/>
            <ac:spMk id="5" creationId="{A68E075F-17FE-4CCE-8FB6-F165DD16BC5D}"/>
          </ac:spMkLst>
        </pc:spChg>
        <pc:spChg chg="add mod">
          <ac:chgData name="Kim Seokkyu" userId="77bebf503095afe0" providerId="LiveId" clId="{499558FE-0075-438F-8DC7-47FA829B26A4}" dt="2021-08-10T01:29:27.334" v="2744" actId="1076"/>
          <ac:spMkLst>
            <pc:docMk/>
            <pc:sldMk cId="1594985825" sldId="285"/>
            <ac:spMk id="11" creationId="{2129BA15-ED11-4321-827E-0CAB3B3F3DF0}"/>
          </ac:spMkLst>
        </pc:spChg>
        <pc:spChg chg="add mod">
          <ac:chgData name="Kim Seokkyu" userId="77bebf503095afe0" providerId="LiveId" clId="{499558FE-0075-438F-8DC7-47FA829B26A4}" dt="2021-08-10T01:30:22.570" v="2752" actId="14100"/>
          <ac:spMkLst>
            <pc:docMk/>
            <pc:sldMk cId="1594985825" sldId="285"/>
            <ac:spMk id="22" creationId="{DBF9F84B-5056-49BD-B28B-9DE3164C6419}"/>
          </ac:spMkLst>
        </pc:spChg>
        <pc:picChg chg="add mod modCrop">
          <ac:chgData name="Kim Seokkyu" userId="77bebf503095afe0" providerId="LiveId" clId="{499558FE-0075-438F-8DC7-47FA829B26A4}" dt="2021-08-10T01:28:32.194" v="2738" actId="1076"/>
          <ac:picMkLst>
            <pc:docMk/>
            <pc:sldMk cId="1594985825" sldId="285"/>
            <ac:picMk id="6" creationId="{D99230D6-8002-4D75-8EC4-BD2FC3751093}"/>
          </ac:picMkLst>
        </pc:picChg>
        <pc:picChg chg="add mod">
          <ac:chgData name="Kim Seokkyu" userId="77bebf503095afe0" providerId="LiveId" clId="{499558FE-0075-438F-8DC7-47FA829B26A4}" dt="2021-08-10T01:29:27.334" v="2744" actId="1076"/>
          <ac:picMkLst>
            <pc:docMk/>
            <pc:sldMk cId="1594985825" sldId="285"/>
            <ac:picMk id="8" creationId="{B96B8133-D7CA-4050-A617-C7D92450F060}"/>
          </ac:picMkLst>
        </pc:picChg>
        <pc:picChg chg="add mod modCrop">
          <ac:chgData name="Kim Seokkyu" userId="77bebf503095afe0" providerId="LiveId" clId="{499558FE-0075-438F-8DC7-47FA829B26A4}" dt="2021-08-10T01:28:07.586" v="2734" actId="1076"/>
          <ac:picMkLst>
            <pc:docMk/>
            <pc:sldMk cId="1594985825" sldId="285"/>
            <ac:picMk id="10" creationId="{AC02EE1E-EEBF-4316-9069-8C04F003A1C2}"/>
          </ac:picMkLst>
        </pc:picChg>
        <pc:cxnChg chg="add mod">
          <ac:chgData name="Kim Seokkyu" userId="77bebf503095afe0" providerId="LiveId" clId="{499558FE-0075-438F-8DC7-47FA829B26A4}" dt="2021-08-10T01:29:27.334" v="2744" actId="1076"/>
          <ac:cxnSpMkLst>
            <pc:docMk/>
            <pc:sldMk cId="1594985825" sldId="285"/>
            <ac:cxnSpMk id="13" creationId="{3B5D47DF-1C37-476F-8ABD-3B5A5C55D0B9}"/>
          </ac:cxnSpMkLst>
        </pc:cxnChg>
      </pc:sldChg>
      <pc:sldChg chg="addSp delSp modSp add mod ord">
        <pc:chgData name="Kim Seokkyu" userId="77bebf503095afe0" providerId="LiveId" clId="{499558FE-0075-438F-8DC7-47FA829B26A4}" dt="2021-09-13T03:35:26.105" v="8122" actId="1076"/>
        <pc:sldMkLst>
          <pc:docMk/>
          <pc:sldMk cId="2810153054" sldId="309"/>
        </pc:sldMkLst>
        <pc:spChg chg="mod ord">
          <ac:chgData name="Kim Seokkyu" userId="77bebf503095afe0" providerId="LiveId" clId="{499558FE-0075-438F-8DC7-47FA829B26A4}" dt="2021-09-13T02:52:07.491" v="7648" actId="14100"/>
          <ac:spMkLst>
            <pc:docMk/>
            <pc:sldMk cId="2810153054" sldId="309"/>
            <ac:spMk id="4" creationId="{69A517BF-A838-4807-9548-A909286E0726}"/>
          </ac:spMkLst>
        </pc:spChg>
        <pc:spChg chg="add del mod">
          <ac:chgData name="Kim Seokkyu" userId="77bebf503095afe0" providerId="LiveId" clId="{499558FE-0075-438F-8DC7-47FA829B26A4}" dt="2021-08-10T02:47:37.715" v="3829" actId="478"/>
          <ac:spMkLst>
            <pc:docMk/>
            <pc:sldMk cId="2810153054" sldId="309"/>
            <ac:spMk id="5" creationId="{3775F75F-D815-4271-A4B7-F4AC48F37D29}"/>
          </ac:spMkLst>
        </pc:spChg>
        <pc:spChg chg="add mod ord">
          <ac:chgData name="Kim Seokkyu" userId="77bebf503095afe0" providerId="LiveId" clId="{499558FE-0075-438F-8DC7-47FA829B26A4}" dt="2021-09-13T02:51:23.039" v="7637" actId="14100"/>
          <ac:spMkLst>
            <pc:docMk/>
            <pc:sldMk cId="2810153054" sldId="309"/>
            <ac:spMk id="8" creationId="{0C376A93-5F3F-48A8-A696-D52E229AA073}"/>
          </ac:spMkLst>
        </pc:spChg>
        <pc:spChg chg="add mod">
          <ac:chgData name="Kim Seokkyu" userId="77bebf503095afe0" providerId="LiveId" clId="{499558FE-0075-438F-8DC7-47FA829B26A4}" dt="2021-09-13T03:08:21.831" v="7891" actId="113"/>
          <ac:spMkLst>
            <pc:docMk/>
            <pc:sldMk cId="2810153054" sldId="309"/>
            <ac:spMk id="9" creationId="{1CAAB5B1-4DB0-4DC7-ADE0-C39E923BAFF0}"/>
          </ac:spMkLst>
        </pc:spChg>
        <pc:spChg chg="add mod">
          <ac:chgData name="Kim Seokkyu" userId="77bebf503095afe0" providerId="LiveId" clId="{499558FE-0075-438F-8DC7-47FA829B26A4}" dt="2021-09-13T03:02:25.087" v="7855" actId="1076"/>
          <ac:spMkLst>
            <pc:docMk/>
            <pc:sldMk cId="2810153054" sldId="309"/>
            <ac:spMk id="11" creationId="{B85A1849-6026-411F-A349-341CE7049E14}"/>
          </ac:spMkLst>
        </pc:spChg>
        <pc:spChg chg="mod ord">
          <ac:chgData name="Kim Seokkyu" userId="77bebf503095afe0" providerId="LiveId" clId="{499558FE-0075-438F-8DC7-47FA829B26A4}" dt="2021-09-13T03:08:34.947" v="7892" actId="1076"/>
          <ac:spMkLst>
            <pc:docMk/>
            <pc:sldMk cId="2810153054" sldId="309"/>
            <ac:spMk id="12" creationId="{A35FE2B7-1A3A-4C62-82D8-478A96C5781F}"/>
          </ac:spMkLst>
        </pc:spChg>
        <pc:spChg chg="mod">
          <ac:chgData name="Kim Seokkyu" userId="77bebf503095afe0" providerId="LiveId" clId="{499558FE-0075-438F-8DC7-47FA829B26A4}" dt="2021-08-10T02:49:41.973" v="3841" actId="1076"/>
          <ac:spMkLst>
            <pc:docMk/>
            <pc:sldMk cId="2810153054" sldId="309"/>
            <ac:spMk id="15" creationId="{E02E5ECC-9726-4F21-9455-C6C0F8E0A718}"/>
          </ac:spMkLst>
        </pc:spChg>
        <pc:spChg chg="add mod">
          <ac:chgData name="Kim Seokkyu" userId="77bebf503095afe0" providerId="LiveId" clId="{499558FE-0075-438F-8DC7-47FA829B26A4}" dt="2021-09-13T02:57:19.955" v="7693" actId="1076"/>
          <ac:spMkLst>
            <pc:docMk/>
            <pc:sldMk cId="2810153054" sldId="309"/>
            <ac:spMk id="16" creationId="{301D159A-A728-4994-B772-CB8DE70EFCEB}"/>
          </ac:spMkLst>
        </pc:spChg>
        <pc:spChg chg="mod">
          <ac:chgData name="Kim Seokkyu" userId="77bebf503095afe0" providerId="LiveId" clId="{499558FE-0075-438F-8DC7-47FA829B26A4}" dt="2021-08-10T02:37:11.365" v="3779" actId="14100"/>
          <ac:spMkLst>
            <pc:docMk/>
            <pc:sldMk cId="2810153054" sldId="309"/>
            <ac:spMk id="17" creationId="{00000000-0000-0000-0000-000000000000}"/>
          </ac:spMkLst>
        </pc:spChg>
        <pc:spChg chg="mod">
          <ac:chgData name="Kim Seokkyu" userId="77bebf503095afe0" providerId="LiveId" clId="{499558FE-0075-438F-8DC7-47FA829B26A4}" dt="2021-08-10T02:50:20.880" v="3856" actId="2085"/>
          <ac:spMkLst>
            <pc:docMk/>
            <pc:sldMk cId="2810153054" sldId="309"/>
            <ac:spMk id="18" creationId="{C7AC5662-DCD6-421E-8190-2448B941647D}"/>
          </ac:spMkLst>
        </pc:spChg>
        <pc:spChg chg="mod ord">
          <ac:chgData name="Kim Seokkyu" userId="77bebf503095afe0" providerId="LiveId" clId="{499558FE-0075-438F-8DC7-47FA829B26A4}" dt="2021-08-10T02:49:41.973" v="3841" actId="1076"/>
          <ac:spMkLst>
            <pc:docMk/>
            <pc:sldMk cId="2810153054" sldId="309"/>
            <ac:spMk id="19" creationId="{C1225AC8-8690-487F-BA6D-ED6B69D84A1B}"/>
          </ac:spMkLst>
        </pc:spChg>
        <pc:spChg chg="mod">
          <ac:chgData name="Kim Seokkyu" userId="77bebf503095afe0" providerId="LiveId" clId="{499558FE-0075-438F-8DC7-47FA829B26A4}" dt="2021-08-10T02:49:41.973" v="3841" actId="1076"/>
          <ac:spMkLst>
            <pc:docMk/>
            <pc:sldMk cId="2810153054" sldId="309"/>
            <ac:spMk id="23" creationId="{2613D78F-9F7B-473B-8CB4-83EC39452C2D}"/>
          </ac:spMkLst>
        </pc:spChg>
        <pc:spChg chg="add del mod">
          <ac:chgData name="Kim Seokkyu" userId="77bebf503095afe0" providerId="LiveId" clId="{499558FE-0075-438F-8DC7-47FA829B26A4}" dt="2021-09-13T02:59:39.345" v="7730" actId="478"/>
          <ac:spMkLst>
            <pc:docMk/>
            <pc:sldMk cId="2810153054" sldId="309"/>
            <ac:spMk id="24" creationId="{D43FE06F-0839-4170-8686-02DFB71C6C04}"/>
          </ac:spMkLst>
        </pc:spChg>
        <pc:picChg chg="del">
          <ac:chgData name="Kim Seokkyu" userId="77bebf503095afe0" providerId="LiveId" clId="{499558FE-0075-438F-8DC7-47FA829B26A4}" dt="2021-08-10T02:39:38.191" v="3781" actId="478"/>
          <ac:picMkLst>
            <pc:docMk/>
            <pc:sldMk cId="2810153054" sldId="309"/>
            <ac:picMk id="2" creationId="{216B3AFC-B879-4601-B0B6-415E626EE2D1}"/>
          </ac:picMkLst>
        </pc:picChg>
        <pc:picChg chg="add del mod">
          <ac:chgData name="Kim Seokkyu" userId="77bebf503095afe0" providerId="LiveId" clId="{499558FE-0075-438F-8DC7-47FA829B26A4}" dt="2021-08-10T02:42:26.610" v="3799" actId="478"/>
          <ac:picMkLst>
            <pc:docMk/>
            <pc:sldMk cId="2810153054" sldId="309"/>
            <ac:picMk id="3" creationId="{1A74E639-AC4A-4245-A0DF-0FA4EB547A60}"/>
          </ac:picMkLst>
        </pc:picChg>
        <pc:picChg chg="add mod ord modCrop">
          <ac:chgData name="Kim Seokkyu" userId="77bebf503095afe0" providerId="LiveId" clId="{499558FE-0075-438F-8DC7-47FA829B26A4}" dt="2021-09-13T03:35:26.105" v="8122" actId="1076"/>
          <ac:picMkLst>
            <pc:docMk/>
            <pc:sldMk cId="2810153054" sldId="309"/>
            <ac:picMk id="3" creationId="{402CF6CC-56D6-4825-A81E-031016FF571F}"/>
          </ac:picMkLst>
        </pc:picChg>
        <pc:picChg chg="add del mod modCrop">
          <ac:chgData name="Kim Seokkyu" userId="77bebf503095afe0" providerId="LiveId" clId="{499558FE-0075-438F-8DC7-47FA829B26A4}" dt="2021-09-13T03:06:23.166" v="7876" actId="478"/>
          <ac:picMkLst>
            <pc:docMk/>
            <pc:sldMk cId="2810153054" sldId="309"/>
            <ac:picMk id="6" creationId="{BABC7A37-72AC-4FAC-A364-7776B72D12E6}"/>
          </ac:picMkLst>
        </pc:picChg>
        <pc:picChg chg="add del mod ord modCrop">
          <ac:chgData name="Kim Seokkyu" userId="77bebf503095afe0" providerId="LiveId" clId="{499558FE-0075-438F-8DC7-47FA829B26A4}" dt="2021-09-13T02:50:33.294" v="7629" actId="478"/>
          <ac:picMkLst>
            <pc:docMk/>
            <pc:sldMk cId="2810153054" sldId="309"/>
            <ac:picMk id="7" creationId="{4F07C740-6B1C-4B75-8992-EDF178EFBCC2}"/>
          </ac:picMkLst>
        </pc:picChg>
        <pc:picChg chg="add mod modCrop">
          <ac:chgData name="Kim Seokkyu" userId="77bebf503095afe0" providerId="LiveId" clId="{499558FE-0075-438F-8DC7-47FA829B26A4}" dt="2021-09-13T02:57:19.955" v="7693" actId="1076"/>
          <ac:picMkLst>
            <pc:docMk/>
            <pc:sldMk cId="2810153054" sldId="309"/>
            <ac:picMk id="10" creationId="{7D9F64A2-2ED5-4C7D-9A7F-377F69FC18AC}"/>
          </ac:picMkLst>
        </pc:picChg>
        <pc:picChg chg="add mod ord">
          <ac:chgData name="Kim Seokkyu" userId="77bebf503095afe0" providerId="LiveId" clId="{499558FE-0075-438F-8DC7-47FA829B26A4}" dt="2021-09-13T02:48:06.474" v="7599" actId="14826"/>
          <ac:picMkLst>
            <pc:docMk/>
            <pc:sldMk cId="2810153054" sldId="309"/>
            <ac:picMk id="13" creationId="{28CD2CBD-A8D4-44CA-971A-578D06FCD05C}"/>
          </ac:picMkLst>
        </pc:picChg>
        <pc:picChg chg="add mod ord modCrop">
          <ac:chgData name="Kim Seokkyu" userId="77bebf503095afe0" providerId="LiveId" clId="{499558FE-0075-438F-8DC7-47FA829B26A4}" dt="2021-09-13T03:07:05.860" v="7884" actId="1076"/>
          <ac:picMkLst>
            <pc:docMk/>
            <pc:sldMk cId="2810153054" sldId="309"/>
            <ac:picMk id="20" creationId="{48095209-95D2-44AC-8962-34861CF00A7A}"/>
          </ac:picMkLst>
        </pc:picChg>
        <pc:picChg chg="add mod ord modCrop">
          <ac:chgData name="Kim Seokkyu" userId="77bebf503095afe0" providerId="LiveId" clId="{499558FE-0075-438F-8DC7-47FA829B26A4}" dt="2021-09-13T03:06:50.447" v="7882" actId="1076"/>
          <ac:picMkLst>
            <pc:docMk/>
            <pc:sldMk cId="2810153054" sldId="309"/>
            <ac:picMk id="22" creationId="{332A00FD-8AD4-412C-82AE-4E6E1357B714}"/>
          </ac:picMkLst>
        </pc:picChg>
        <pc:picChg chg="add mod modCrop">
          <ac:chgData name="Kim Seokkyu" userId="77bebf503095afe0" providerId="LiveId" clId="{499558FE-0075-438F-8DC7-47FA829B26A4}" dt="2021-09-13T03:05:03.363" v="7868" actId="1076"/>
          <ac:picMkLst>
            <pc:docMk/>
            <pc:sldMk cId="2810153054" sldId="309"/>
            <ac:picMk id="26" creationId="{3F993EA0-BF8E-4350-9F01-88B3DFA5ED01}"/>
          </ac:picMkLst>
        </pc:picChg>
        <pc:picChg chg="add mod ord modCrop">
          <ac:chgData name="Kim Seokkyu" userId="77bebf503095afe0" providerId="LiveId" clId="{499558FE-0075-438F-8DC7-47FA829B26A4}" dt="2021-09-13T03:07:59.960" v="7889" actId="1076"/>
          <ac:picMkLst>
            <pc:docMk/>
            <pc:sldMk cId="2810153054" sldId="309"/>
            <ac:picMk id="28" creationId="{F1BFEC9B-F772-42B7-A396-22CE5F54EC06}"/>
          </ac:picMkLst>
        </pc:picChg>
      </pc:sldChg>
      <pc:sldChg chg="addSp delSp modSp add mod ord">
        <pc:chgData name="Kim Seokkyu" userId="77bebf503095afe0" providerId="LiveId" clId="{499558FE-0075-438F-8DC7-47FA829B26A4}" dt="2021-09-13T02:25:16.590" v="7594" actId="692"/>
        <pc:sldMkLst>
          <pc:docMk/>
          <pc:sldMk cId="1828362727" sldId="311"/>
        </pc:sldMkLst>
        <pc:spChg chg="add mod">
          <ac:chgData name="Kim Seokkyu" userId="77bebf503095afe0" providerId="LiveId" clId="{499558FE-0075-438F-8DC7-47FA829B26A4}" dt="2021-09-13T02:23:31.381" v="7579" actId="1076"/>
          <ac:spMkLst>
            <pc:docMk/>
            <pc:sldMk cId="1828362727" sldId="311"/>
            <ac:spMk id="3" creationId="{F2C1E16A-B879-4F1B-B2E3-DBDD267A620B}"/>
          </ac:spMkLst>
        </pc:spChg>
        <pc:spChg chg="mod">
          <ac:chgData name="Kim Seokkyu" userId="77bebf503095afe0" providerId="LiveId" clId="{499558FE-0075-438F-8DC7-47FA829B26A4}" dt="2021-08-10T02:24:55.461" v="3696" actId="1076"/>
          <ac:spMkLst>
            <pc:docMk/>
            <pc:sldMk cId="1828362727" sldId="311"/>
            <ac:spMk id="9" creationId="{5A66DAE9-FD5E-4130-8AF2-3177363FD9AE}"/>
          </ac:spMkLst>
        </pc:spChg>
        <pc:spChg chg="mod">
          <ac:chgData name="Kim Seokkyu" userId="77bebf503095afe0" providerId="LiveId" clId="{499558FE-0075-438F-8DC7-47FA829B26A4}" dt="2021-08-09T07:22:03.335" v="2204" actId="14100"/>
          <ac:spMkLst>
            <pc:docMk/>
            <pc:sldMk cId="1828362727" sldId="311"/>
            <ac:spMk id="17" creationId="{00000000-0000-0000-0000-000000000000}"/>
          </ac:spMkLst>
        </pc:spChg>
        <pc:spChg chg="mod">
          <ac:chgData name="Kim Seokkyu" userId="77bebf503095afe0" providerId="LiveId" clId="{499558FE-0075-438F-8DC7-47FA829B26A4}" dt="2021-08-10T02:26:00.813" v="3704" actId="14100"/>
          <ac:spMkLst>
            <pc:docMk/>
            <pc:sldMk cId="1828362727" sldId="311"/>
            <ac:spMk id="38" creationId="{2A2A891F-AA78-4098-945F-5C4DCE6F6D9D}"/>
          </ac:spMkLst>
        </pc:spChg>
        <pc:spChg chg="mod">
          <ac:chgData name="Kim Seokkyu" userId="77bebf503095afe0" providerId="LiveId" clId="{499558FE-0075-438F-8DC7-47FA829B26A4}" dt="2021-08-10T02:25:33.756" v="3700" actId="6549"/>
          <ac:spMkLst>
            <pc:docMk/>
            <pc:sldMk cId="1828362727" sldId="311"/>
            <ac:spMk id="39" creationId="{ED3F128A-68DF-4A27-84CF-629C1F452044}"/>
          </ac:spMkLst>
        </pc:spChg>
        <pc:spChg chg="mod">
          <ac:chgData name="Kim Seokkyu" userId="77bebf503095afe0" providerId="LiveId" clId="{499558FE-0075-438F-8DC7-47FA829B26A4}" dt="2021-08-10T02:26:57.967" v="3718" actId="6549"/>
          <ac:spMkLst>
            <pc:docMk/>
            <pc:sldMk cId="1828362727" sldId="311"/>
            <ac:spMk id="40" creationId="{8C66C706-292F-4403-8F98-4385F916C87D}"/>
          </ac:spMkLst>
        </pc:spChg>
        <pc:spChg chg="mod">
          <ac:chgData name="Kim Seokkyu" userId="77bebf503095afe0" providerId="LiveId" clId="{499558FE-0075-438F-8DC7-47FA829B26A4}" dt="2021-09-13T02:21:32.826" v="7544" actId="571"/>
          <ac:spMkLst>
            <pc:docMk/>
            <pc:sldMk cId="1828362727" sldId="311"/>
            <ac:spMk id="45" creationId="{81FD33A5-42D5-4C00-9D1F-298BE5411A24}"/>
          </ac:spMkLst>
        </pc:spChg>
        <pc:spChg chg="mod">
          <ac:chgData name="Kim Seokkyu" userId="77bebf503095afe0" providerId="LiveId" clId="{499558FE-0075-438F-8DC7-47FA829B26A4}" dt="2021-09-13T02:21:55.221" v="7553" actId="14100"/>
          <ac:spMkLst>
            <pc:docMk/>
            <pc:sldMk cId="1828362727" sldId="311"/>
            <ac:spMk id="46" creationId="{542458D4-BDF3-450D-A7E4-019420CC1C50}"/>
          </ac:spMkLst>
        </pc:spChg>
        <pc:spChg chg="add mod">
          <ac:chgData name="Kim Seokkyu" userId="77bebf503095afe0" providerId="LiveId" clId="{499558FE-0075-438F-8DC7-47FA829B26A4}" dt="2021-09-13T02:21:38.142" v="7551" actId="20577"/>
          <ac:spMkLst>
            <pc:docMk/>
            <pc:sldMk cId="1828362727" sldId="311"/>
            <ac:spMk id="48" creationId="{F173A10B-B23D-4486-8AE7-9B91B9B0677C}"/>
          </ac:spMkLst>
        </pc:spChg>
        <pc:spChg chg="mod">
          <ac:chgData name="Kim Seokkyu" userId="77bebf503095afe0" providerId="LiveId" clId="{499558FE-0075-438F-8DC7-47FA829B26A4}" dt="2021-09-13T02:20:06.940" v="7536" actId="20577"/>
          <ac:spMkLst>
            <pc:docMk/>
            <pc:sldMk cId="1828362727" sldId="311"/>
            <ac:spMk id="52" creationId="{EFA00D4C-ECB8-496B-92DA-90D20FD36FC2}"/>
          </ac:spMkLst>
        </pc:spChg>
        <pc:spChg chg="add mod">
          <ac:chgData name="Kim Seokkyu" userId="77bebf503095afe0" providerId="LiveId" clId="{499558FE-0075-438F-8DC7-47FA829B26A4}" dt="2021-09-13T02:23:27.217" v="7578" actId="1076"/>
          <ac:spMkLst>
            <pc:docMk/>
            <pc:sldMk cId="1828362727" sldId="311"/>
            <ac:spMk id="53" creationId="{FC147EE2-163A-48BB-996E-F4BB37BAFE39}"/>
          </ac:spMkLst>
        </pc:spChg>
        <pc:spChg chg="mod">
          <ac:chgData name="Kim Seokkyu" userId="77bebf503095afe0" providerId="LiveId" clId="{499558FE-0075-438F-8DC7-47FA829B26A4}" dt="2021-09-13T02:19:54.192" v="7513" actId="20577"/>
          <ac:spMkLst>
            <pc:docMk/>
            <pc:sldMk cId="1828362727" sldId="311"/>
            <ac:spMk id="54" creationId="{6F56568E-B5CD-45C7-AFF7-D676EAD89BDC}"/>
          </ac:spMkLst>
        </pc:spChg>
        <pc:spChg chg="mod">
          <ac:chgData name="Kim Seokkyu" userId="77bebf503095afe0" providerId="LiveId" clId="{499558FE-0075-438F-8DC7-47FA829B26A4}" dt="2021-09-13T02:19:47.756" v="7499" actId="20577"/>
          <ac:spMkLst>
            <pc:docMk/>
            <pc:sldMk cId="1828362727" sldId="311"/>
            <ac:spMk id="55" creationId="{5C43DB2B-45C4-4C9B-B0BD-DB18538E65B6}"/>
          </ac:spMkLst>
        </pc:spChg>
        <pc:spChg chg="mod">
          <ac:chgData name="Kim Seokkyu" userId="77bebf503095afe0" providerId="LiveId" clId="{499558FE-0075-438F-8DC7-47FA829B26A4}" dt="2021-09-13T02:17:09.521" v="7459" actId="20577"/>
          <ac:spMkLst>
            <pc:docMk/>
            <pc:sldMk cId="1828362727" sldId="311"/>
            <ac:spMk id="58" creationId="{B0C8A235-4C76-4579-B8C7-E20FD725AE2B}"/>
          </ac:spMkLst>
        </pc:spChg>
        <pc:spChg chg="mod">
          <ac:chgData name="Kim Seokkyu" userId="77bebf503095afe0" providerId="LiveId" clId="{499558FE-0075-438F-8DC7-47FA829B26A4}" dt="2021-09-13T02:16:48.114" v="7439" actId="20577"/>
          <ac:spMkLst>
            <pc:docMk/>
            <pc:sldMk cId="1828362727" sldId="311"/>
            <ac:spMk id="59" creationId="{1CF8A0CB-9E7E-4CA1-B357-62A9C78E6DDE}"/>
          </ac:spMkLst>
        </pc:spChg>
        <pc:spChg chg="mod">
          <ac:chgData name="Kim Seokkyu" userId="77bebf503095afe0" providerId="LiveId" clId="{499558FE-0075-438F-8DC7-47FA829B26A4}" dt="2021-09-13T02:17:16.495" v="7473" actId="20577"/>
          <ac:spMkLst>
            <pc:docMk/>
            <pc:sldMk cId="1828362727" sldId="311"/>
            <ac:spMk id="60" creationId="{B59E0F4D-F20C-4B94-9895-E89BE28F30C6}"/>
          </ac:spMkLst>
        </pc:spChg>
        <pc:spChg chg="mod">
          <ac:chgData name="Kim Seokkyu" userId="77bebf503095afe0" providerId="LiveId" clId="{499558FE-0075-438F-8DC7-47FA829B26A4}" dt="2021-08-09T05:19:17.107" v="2194" actId="692"/>
          <ac:spMkLst>
            <pc:docMk/>
            <pc:sldMk cId="1828362727" sldId="311"/>
            <ac:spMk id="68" creationId="{A3E7427E-D9F6-48FB-8F28-2F1FEF16CEC9}"/>
          </ac:spMkLst>
        </pc:spChg>
        <pc:spChg chg="mod">
          <ac:chgData name="Kim Seokkyu" userId="77bebf503095afe0" providerId="LiveId" clId="{499558FE-0075-438F-8DC7-47FA829B26A4}" dt="2021-08-09T05:19:17.107" v="2194" actId="692"/>
          <ac:spMkLst>
            <pc:docMk/>
            <pc:sldMk cId="1828362727" sldId="311"/>
            <ac:spMk id="69" creationId="{F902CECD-144E-457B-A1AF-5E8F79CCF202}"/>
          </ac:spMkLst>
        </pc:spChg>
        <pc:spChg chg="mod">
          <ac:chgData name="Kim Seokkyu" userId="77bebf503095afe0" providerId="LiveId" clId="{499558FE-0075-438F-8DC7-47FA829B26A4}" dt="2021-09-13T02:18:09.790" v="7488" actId="20577"/>
          <ac:spMkLst>
            <pc:docMk/>
            <pc:sldMk cId="1828362727" sldId="311"/>
            <ac:spMk id="70" creationId="{F0872CE4-B8FC-4285-B3D9-9A947F68E89E}"/>
          </ac:spMkLst>
        </pc:spChg>
        <pc:spChg chg="mod">
          <ac:chgData name="Kim Seokkyu" userId="77bebf503095afe0" providerId="LiveId" clId="{499558FE-0075-438F-8DC7-47FA829B26A4}" dt="2021-08-09T05:19:17.107" v="2194" actId="692"/>
          <ac:spMkLst>
            <pc:docMk/>
            <pc:sldMk cId="1828362727" sldId="311"/>
            <ac:spMk id="72" creationId="{4F806107-FA05-4C66-888F-2DB147B59EB3}"/>
          </ac:spMkLst>
        </pc:spChg>
        <pc:spChg chg="mod">
          <ac:chgData name="Kim Seokkyu" userId="77bebf503095afe0" providerId="LiveId" clId="{499558FE-0075-438F-8DC7-47FA829B26A4}" dt="2021-08-09T05:19:17.107" v="2194" actId="692"/>
          <ac:spMkLst>
            <pc:docMk/>
            <pc:sldMk cId="1828362727" sldId="311"/>
            <ac:spMk id="73" creationId="{ECC1A3D8-2E78-4A9F-9CCB-85F52BC7176F}"/>
          </ac:spMkLst>
        </pc:spChg>
        <pc:spChg chg="mod">
          <ac:chgData name="Kim Seokkyu" userId="77bebf503095afe0" providerId="LiveId" clId="{499558FE-0075-438F-8DC7-47FA829B26A4}" dt="2021-08-09T05:19:17.107" v="2194" actId="692"/>
          <ac:spMkLst>
            <pc:docMk/>
            <pc:sldMk cId="1828362727" sldId="311"/>
            <ac:spMk id="74" creationId="{9F94D1DD-62BE-4414-85AD-C5FAF963F007}"/>
          </ac:spMkLst>
        </pc:spChg>
        <pc:spChg chg="mod">
          <ac:chgData name="Kim Seokkyu" userId="77bebf503095afe0" providerId="LiveId" clId="{499558FE-0075-438F-8DC7-47FA829B26A4}" dt="2021-08-09T05:19:17.107" v="2194" actId="692"/>
          <ac:spMkLst>
            <pc:docMk/>
            <pc:sldMk cId="1828362727" sldId="311"/>
            <ac:spMk id="75" creationId="{A0BBD225-AC00-4EFE-9890-BDC7FD6F83CF}"/>
          </ac:spMkLst>
        </pc:spChg>
        <pc:spChg chg="mod">
          <ac:chgData name="Kim Seokkyu" userId="77bebf503095afe0" providerId="LiveId" clId="{499558FE-0075-438F-8DC7-47FA829B26A4}" dt="2021-08-09T05:19:17.107" v="2194" actId="692"/>
          <ac:spMkLst>
            <pc:docMk/>
            <pc:sldMk cId="1828362727" sldId="311"/>
            <ac:spMk id="78" creationId="{7D4F741C-A86B-40DB-B2CD-292BF324519B}"/>
          </ac:spMkLst>
        </pc:spChg>
        <pc:spChg chg="mod">
          <ac:chgData name="Kim Seokkyu" userId="77bebf503095afe0" providerId="LiveId" clId="{499558FE-0075-438F-8DC7-47FA829B26A4}" dt="2021-08-09T05:19:17.107" v="2194" actId="692"/>
          <ac:spMkLst>
            <pc:docMk/>
            <pc:sldMk cId="1828362727" sldId="311"/>
            <ac:spMk id="79" creationId="{C1938B07-702A-463C-B271-3E78401D9F50}"/>
          </ac:spMkLst>
        </pc:spChg>
        <pc:spChg chg="mod">
          <ac:chgData name="Kim Seokkyu" userId="77bebf503095afe0" providerId="LiveId" clId="{499558FE-0075-438F-8DC7-47FA829B26A4}" dt="2021-09-13T02:21:21.611" v="7543" actId="20577"/>
          <ac:spMkLst>
            <pc:docMk/>
            <pc:sldMk cId="1828362727" sldId="311"/>
            <ac:spMk id="80" creationId="{8B30C4D8-0955-487B-86A8-14CAA8D98C94}"/>
          </ac:spMkLst>
        </pc:spChg>
        <pc:grpChg chg="add mod">
          <ac:chgData name="Kim Seokkyu" userId="77bebf503095afe0" providerId="LiveId" clId="{499558FE-0075-438F-8DC7-47FA829B26A4}" dt="2021-09-13T02:21:32.826" v="7544" actId="571"/>
          <ac:grpSpMkLst>
            <pc:docMk/>
            <pc:sldMk cId="1828362727" sldId="311"/>
            <ac:grpSpMk id="43" creationId="{F4571B8C-7D71-44D0-9A40-11E5CF82B3DB}"/>
          </ac:grpSpMkLst>
        </pc:grpChg>
        <pc:cxnChg chg="add mod">
          <ac:chgData name="Kim Seokkyu" userId="77bebf503095afe0" providerId="LiveId" clId="{499558FE-0075-438F-8DC7-47FA829B26A4}" dt="2021-09-13T02:25:00.344" v="7592" actId="1036"/>
          <ac:cxnSpMkLst>
            <pc:docMk/>
            <pc:sldMk cId="1828362727" sldId="311"/>
            <ac:cxnSpMk id="7" creationId="{98694553-0198-48AB-90DB-D6B6DBBDBE8D}"/>
          </ac:cxnSpMkLst>
        </pc:cxnChg>
        <pc:cxnChg chg="mod">
          <ac:chgData name="Kim Seokkyu" userId="77bebf503095afe0" providerId="LiveId" clId="{499558FE-0075-438F-8DC7-47FA829B26A4}" dt="2021-08-10T02:24:55.461" v="3696" actId="1076"/>
          <ac:cxnSpMkLst>
            <pc:docMk/>
            <pc:sldMk cId="1828362727" sldId="311"/>
            <ac:cxnSpMk id="44" creationId="{72439B01-CF13-4F31-93A2-EBEA8B81ABA8}"/>
          </ac:cxnSpMkLst>
        </pc:cxnChg>
        <pc:cxnChg chg="del">
          <ac:chgData name="Kim Seokkyu" userId="77bebf503095afe0" providerId="LiveId" clId="{499558FE-0075-438F-8DC7-47FA829B26A4}" dt="2021-08-10T02:28:14.697" v="3743" actId="478"/>
          <ac:cxnSpMkLst>
            <pc:docMk/>
            <pc:sldMk cId="1828362727" sldId="311"/>
            <ac:cxnSpMk id="48" creationId="{00AA0A7D-3334-4264-A628-854D7BED9A47}"/>
          </ac:cxnSpMkLst>
        </pc:cxnChg>
        <pc:cxnChg chg="add mod">
          <ac:chgData name="Kim Seokkyu" userId="77bebf503095afe0" providerId="LiveId" clId="{499558FE-0075-438F-8DC7-47FA829B26A4}" dt="2021-09-13T02:22:05.453" v="7555" actId="14100"/>
          <ac:cxnSpMkLst>
            <pc:docMk/>
            <pc:sldMk cId="1828362727" sldId="311"/>
            <ac:cxnSpMk id="51" creationId="{1196DD18-F6F3-451D-8817-7F25D9194292}"/>
          </ac:cxnSpMkLst>
        </pc:cxnChg>
        <pc:cxnChg chg="add mod">
          <ac:chgData name="Kim Seokkyu" userId="77bebf503095afe0" providerId="LiveId" clId="{499558FE-0075-438F-8DC7-47FA829B26A4}" dt="2021-09-13T02:25:16.590" v="7594" actId="692"/>
          <ac:cxnSpMkLst>
            <pc:docMk/>
            <pc:sldMk cId="1828362727" sldId="311"/>
            <ac:cxnSpMk id="63" creationId="{DFCED7F0-B15A-4F73-90B4-E854F1B7FB41}"/>
          </ac:cxnSpMkLst>
        </pc:cxnChg>
      </pc:sldChg>
      <pc:sldChg chg="del">
        <pc:chgData name="Kim Seokkyu" userId="77bebf503095afe0" providerId="LiveId" clId="{499558FE-0075-438F-8DC7-47FA829B26A4}" dt="2021-08-09T03:00:21.561" v="1444" actId="47"/>
        <pc:sldMkLst>
          <pc:docMk/>
          <pc:sldMk cId="416410206" sldId="322"/>
        </pc:sldMkLst>
      </pc:sldChg>
      <pc:sldChg chg="addSp delSp modSp add mod">
        <pc:chgData name="Kim Seokkyu" userId="77bebf503095afe0" providerId="LiveId" clId="{499558FE-0075-438F-8DC7-47FA829B26A4}" dt="2021-08-10T03:57:15.635" v="4734" actId="20577"/>
        <pc:sldMkLst>
          <pc:docMk/>
          <pc:sldMk cId="4089227933" sldId="323"/>
        </pc:sldMkLst>
        <pc:spChg chg="add mod">
          <ac:chgData name="Kim Seokkyu" userId="77bebf503095afe0" providerId="LiveId" clId="{499558FE-0075-438F-8DC7-47FA829B26A4}" dt="2021-08-10T03:56:30.823" v="4712" actId="14100"/>
          <ac:spMkLst>
            <pc:docMk/>
            <pc:sldMk cId="4089227933" sldId="323"/>
            <ac:spMk id="4" creationId="{228DDC5F-8AA6-4E05-BEF5-8CCACF66EB06}"/>
          </ac:spMkLst>
        </pc:spChg>
        <pc:spChg chg="del">
          <ac:chgData name="Kim Seokkyu" userId="77bebf503095afe0" providerId="LiveId" clId="{499558FE-0075-438F-8DC7-47FA829B26A4}" dt="2021-08-10T01:47:17.656" v="2765" actId="478"/>
          <ac:spMkLst>
            <pc:docMk/>
            <pc:sldMk cId="4089227933" sldId="323"/>
            <ac:spMk id="7" creationId="{C84AEE66-4E7D-4BF5-9106-F35EBB012792}"/>
          </ac:spMkLst>
        </pc:spChg>
        <pc:spChg chg="add mod">
          <ac:chgData name="Kim Seokkyu" userId="77bebf503095afe0" providerId="LiveId" clId="{499558FE-0075-438F-8DC7-47FA829B26A4}" dt="2021-08-10T03:56:38.033" v="4713" actId="571"/>
          <ac:spMkLst>
            <pc:docMk/>
            <pc:sldMk cId="4089227933" sldId="323"/>
            <ac:spMk id="11" creationId="{9E3163CF-191E-4A84-AD9D-EA16F038AB5E}"/>
          </ac:spMkLst>
        </pc:spChg>
        <pc:spChg chg="mod">
          <ac:chgData name="Kim Seokkyu" userId="77bebf503095afe0" providerId="LiveId" clId="{499558FE-0075-438F-8DC7-47FA829B26A4}" dt="2021-08-10T01:47:12.590" v="2764" actId="14100"/>
          <ac:spMkLst>
            <pc:docMk/>
            <pc:sldMk cId="4089227933" sldId="323"/>
            <ac:spMk id="17" creationId="{00000000-0000-0000-0000-000000000000}"/>
          </ac:spMkLst>
        </pc:spChg>
        <pc:spChg chg="mod">
          <ac:chgData name="Kim Seokkyu" userId="77bebf503095afe0" providerId="LiveId" clId="{499558FE-0075-438F-8DC7-47FA829B26A4}" dt="2021-08-10T03:57:15.635" v="4734" actId="20577"/>
          <ac:spMkLst>
            <pc:docMk/>
            <pc:sldMk cId="4089227933" sldId="323"/>
            <ac:spMk id="18" creationId="{C7AC5662-DCD6-421E-8190-2448B941647D}"/>
          </ac:spMkLst>
        </pc:spChg>
        <pc:picChg chg="add mod ord">
          <ac:chgData name="Kim Seokkyu" userId="77bebf503095afe0" providerId="LiveId" clId="{499558FE-0075-438F-8DC7-47FA829B26A4}" dt="2021-08-10T03:55:51.767" v="4706" actId="1076"/>
          <ac:picMkLst>
            <pc:docMk/>
            <pc:sldMk cId="4089227933" sldId="323"/>
            <ac:picMk id="3" creationId="{9E542A77-C540-48EF-A309-3BFDD0F89903}"/>
          </ac:picMkLst>
        </pc:picChg>
        <pc:picChg chg="del mod">
          <ac:chgData name="Kim Seokkyu" userId="77bebf503095afe0" providerId="LiveId" clId="{499558FE-0075-438F-8DC7-47FA829B26A4}" dt="2021-08-10T03:50:16.193" v="4677" actId="478"/>
          <ac:picMkLst>
            <pc:docMk/>
            <pc:sldMk cId="4089227933" sldId="323"/>
            <ac:picMk id="5" creationId="{445404CC-65BF-4352-989D-33EA829FFCA2}"/>
          </ac:picMkLst>
        </pc:picChg>
        <pc:picChg chg="del">
          <ac:chgData name="Kim Seokkyu" userId="77bebf503095afe0" providerId="LiveId" clId="{499558FE-0075-438F-8DC7-47FA829B26A4}" dt="2021-08-10T01:47:30.849" v="2768" actId="478"/>
          <ac:picMkLst>
            <pc:docMk/>
            <pc:sldMk cId="4089227933" sldId="323"/>
            <ac:picMk id="6" creationId="{97EAB92B-6ADF-4DFB-AF93-242D206E788A}"/>
          </ac:picMkLst>
        </pc:picChg>
        <pc:picChg chg="add mod ord">
          <ac:chgData name="Kim Seokkyu" userId="77bebf503095afe0" providerId="LiveId" clId="{499558FE-0075-438F-8DC7-47FA829B26A4}" dt="2021-08-10T03:55:51.767" v="4706" actId="1076"/>
          <ac:picMkLst>
            <pc:docMk/>
            <pc:sldMk cId="4089227933" sldId="323"/>
            <ac:picMk id="8" creationId="{6805C71F-0E93-4C4E-964C-3618406A89D1}"/>
          </ac:picMkLst>
        </pc:picChg>
      </pc:sldChg>
      <pc:sldChg chg="del">
        <pc:chgData name="Kim Seokkyu" userId="77bebf503095afe0" providerId="LiveId" clId="{499558FE-0075-438F-8DC7-47FA829B26A4}" dt="2021-08-09T03:00:25.287" v="1445" actId="47"/>
        <pc:sldMkLst>
          <pc:docMk/>
          <pc:sldMk cId="1173578506" sldId="325"/>
        </pc:sldMkLst>
      </pc:sldChg>
      <pc:sldChg chg="modSp add mod">
        <pc:chgData name="Kim Seokkyu" userId="77bebf503095afe0" providerId="LiveId" clId="{499558FE-0075-438F-8DC7-47FA829B26A4}" dt="2021-08-09T07:22:23.347" v="2209" actId="14100"/>
        <pc:sldMkLst>
          <pc:docMk/>
          <pc:sldMk cId="1282056671" sldId="326"/>
        </pc:sldMkLst>
        <pc:spChg chg="mod">
          <ac:chgData name="Kim Seokkyu" userId="77bebf503095afe0" providerId="LiveId" clId="{499558FE-0075-438F-8DC7-47FA829B26A4}" dt="2021-08-09T07:22:23.347" v="2209" actId="14100"/>
          <ac:spMkLst>
            <pc:docMk/>
            <pc:sldMk cId="1282056671" sldId="326"/>
            <ac:spMk id="4" creationId="{C3615D9F-2DF5-4A7A-92BB-AEA7CE64A363}"/>
          </ac:spMkLst>
        </pc:spChg>
      </pc:sldChg>
      <pc:sldChg chg="modSp add mod">
        <pc:chgData name="Kim Seokkyu" userId="77bebf503095afe0" providerId="LiveId" clId="{499558FE-0075-438F-8DC7-47FA829B26A4}" dt="2021-10-08T01:11:39.902" v="9531" actId="33524"/>
        <pc:sldMkLst>
          <pc:docMk/>
          <pc:sldMk cId="1097233622" sldId="327"/>
        </pc:sldMkLst>
        <pc:spChg chg="mod">
          <ac:chgData name="Kim Seokkyu" userId="77bebf503095afe0" providerId="LiveId" clId="{499558FE-0075-438F-8DC7-47FA829B26A4}" dt="2021-10-08T01:11:39.902" v="9531" actId="33524"/>
          <ac:spMkLst>
            <pc:docMk/>
            <pc:sldMk cId="1097233622" sldId="327"/>
            <ac:spMk id="8" creationId="{1A602A4B-082F-4F98-A680-A6463D483B08}"/>
          </ac:spMkLst>
        </pc:spChg>
        <pc:spChg chg="mod">
          <ac:chgData name="Kim Seokkyu" userId="77bebf503095afe0" providerId="LiveId" clId="{499558FE-0075-438F-8DC7-47FA829B26A4}" dt="2021-08-09T07:22:35.829" v="2212" actId="14100"/>
          <ac:spMkLst>
            <pc:docMk/>
            <pc:sldMk cId="1097233622" sldId="327"/>
            <ac:spMk id="9" creationId="{C51319CC-C398-4194-8590-F3F94087EDE7}"/>
          </ac:spMkLst>
        </pc:spChg>
      </pc:sldChg>
      <pc:sldChg chg="modSp add mod">
        <pc:chgData name="Kim Seokkyu" userId="77bebf503095afe0" providerId="LiveId" clId="{499558FE-0075-438F-8DC7-47FA829B26A4}" dt="2021-08-10T04:06:16.733" v="4982" actId="20577"/>
        <pc:sldMkLst>
          <pc:docMk/>
          <pc:sldMk cId="852427056" sldId="330"/>
        </pc:sldMkLst>
        <pc:spChg chg="mod">
          <ac:chgData name="Kim Seokkyu" userId="77bebf503095afe0" providerId="LiveId" clId="{499558FE-0075-438F-8DC7-47FA829B26A4}" dt="2021-08-09T07:22:12.195" v="2206" actId="14100"/>
          <ac:spMkLst>
            <pc:docMk/>
            <pc:sldMk cId="852427056" sldId="330"/>
            <ac:spMk id="4" creationId="{C3615D9F-2DF5-4A7A-92BB-AEA7CE64A363}"/>
          </ac:spMkLst>
        </pc:spChg>
        <pc:spChg chg="mod">
          <ac:chgData name="Kim Seokkyu" userId="77bebf503095afe0" providerId="LiveId" clId="{499558FE-0075-438F-8DC7-47FA829B26A4}" dt="2021-08-10T04:06:16.733" v="4982" actId="20577"/>
          <ac:spMkLst>
            <pc:docMk/>
            <pc:sldMk cId="852427056" sldId="330"/>
            <ac:spMk id="8" creationId="{F1E4EEAC-B45C-4126-9995-E47B051F0D6E}"/>
          </ac:spMkLst>
        </pc:spChg>
      </pc:sldChg>
      <pc:sldChg chg="modSp add mod">
        <pc:chgData name="Kim Seokkyu" userId="77bebf503095afe0" providerId="LiveId" clId="{499558FE-0075-438F-8DC7-47FA829B26A4}" dt="2021-08-10T01:11:35.987" v="2600" actId="20577"/>
        <pc:sldMkLst>
          <pc:docMk/>
          <pc:sldMk cId="3061325500" sldId="331"/>
        </pc:sldMkLst>
        <pc:spChg chg="mod">
          <ac:chgData name="Kim Seokkyu" userId="77bebf503095afe0" providerId="LiveId" clId="{499558FE-0075-438F-8DC7-47FA829B26A4}" dt="2021-08-09T07:22:15.656" v="2207" actId="14100"/>
          <ac:spMkLst>
            <pc:docMk/>
            <pc:sldMk cId="3061325500" sldId="331"/>
            <ac:spMk id="4" creationId="{C3615D9F-2DF5-4A7A-92BB-AEA7CE64A363}"/>
          </ac:spMkLst>
        </pc:spChg>
        <pc:spChg chg="mod">
          <ac:chgData name="Kim Seokkyu" userId="77bebf503095afe0" providerId="LiveId" clId="{499558FE-0075-438F-8DC7-47FA829B26A4}" dt="2021-08-10T01:11:35.987" v="2600" actId="20577"/>
          <ac:spMkLst>
            <pc:docMk/>
            <pc:sldMk cId="3061325500" sldId="331"/>
            <ac:spMk id="8" creationId="{F1E4EEAC-B45C-4126-9995-E47B051F0D6E}"/>
          </ac:spMkLst>
        </pc:spChg>
      </pc:sldChg>
      <pc:sldChg chg="addSp delSp modSp new del mod modClrScheme chgLayout">
        <pc:chgData name="Kim Seokkyu" userId="77bebf503095afe0" providerId="LiveId" clId="{499558FE-0075-438F-8DC7-47FA829B26A4}" dt="2021-08-09T02:46:36.820" v="5" actId="47"/>
        <pc:sldMkLst>
          <pc:docMk/>
          <pc:sldMk cId="3870069654" sldId="332"/>
        </pc:sldMkLst>
        <pc:spChg chg="del mod ord">
          <ac:chgData name="Kim Seokkyu" userId="77bebf503095afe0" providerId="LiveId" clId="{499558FE-0075-438F-8DC7-47FA829B26A4}" dt="2021-08-09T02:46:25.998" v="3" actId="700"/>
          <ac:spMkLst>
            <pc:docMk/>
            <pc:sldMk cId="3870069654" sldId="332"/>
            <ac:spMk id="2" creationId="{EE460128-497F-4F24-92CD-3142CCBBA201}"/>
          </ac:spMkLst>
        </pc:spChg>
        <pc:spChg chg="mod ord">
          <ac:chgData name="Kim Seokkyu" userId="77bebf503095afe0" providerId="LiveId" clId="{499558FE-0075-438F-8DC7-47FA829B26A4}" dt="2021-08-09T02:46:25.998" v="3" actId="700"/>
          <ac:spMkLst>
            <pc:docMk/>
            <pc:sldMk cId="3870069654" sldId="332"/>
            <ac:spMk id="3" creationId="{8A4D7C1A-C4A2-4BEF-B34C-2DB47C3BB981}"/>
          </ac:spMkLst>
        </pc:spChg>
        <pc:spChg chg="add mod ord">
          <ac:chgData name="Kim Seokkyu" userId="77bebf503095afe0" providerId="LiveId" clId="{499558FE-0075-438F-8DC7-47FA829B26A4}" dt="2021-08-09T02:46:25.998" v="3" actId="700"/>
          <ac:spMkLst>
            <pc:docMk/>
            <pc:sldMk cId="3870069654" sldId="332"/>
            <ac:spMk id="4" creationId="{021C4333-FE8A-4D25-AE7D-9D23ED0E6883}"/>
          </ac:spMkLst>
        </pc:spChg>
        <pc:spChg chg="add mod ord">
          <ac:chgData name="Kim Seokkyu" userId="77bebf503095afe0" providerId="LiveId" clId="{499558FE-0075-438F-8DC7-47FA829B26A4}" dt="2021-08-09T02:46:25.998" v="3" actId="700"/>
          <ac:spMkLst>
            <pc:docMk/>
            <pc:sldMk cId="3870069654" sldId="332"/>
            <ac:spMk id="5" creationId="{DCC0867B-1DB1-4513-8C57-121101026607}"/>
          </ac:spMkLst>
        </pc:spChg>
      </pc:sldChg>
      <pc:sldChg chg="addSp delSp modSp new mod ord">
        <pc:chgData name="Kim Seokkyu" userId="77bebf503095afe0" providerId="LiveId" clId="{499558FE-0075-438F-8DC7-47FA829B26A4}" dt="2021-08-10T03:58:43.273" v="4749"/>
        <pc:sldMkLst>
          <pc:docMk/>
          <pc:sldMk cId="2952288279" sldId="333"/>
        </pc:sldMkLst>
        <pc:spChg chg="mod">
          <ac:chgData name="Kim Seokkyu" userId="77bebf503095afe0" providerId="LiveId" clId="{499558FE-0075-438F-8DC7-47FA829B26A4}" dt="2021-08-09T03:05:20.745" v="1492" actId="20577"/>
          <ac:spMkLst>
            <pc:docMk/>
            <pc:sldMk cId="2952288279" sldId="333"/>
            <ac:spMk id="3" creationId="{562CF419-B519-4AE6-B4D1-3434614E4B23}"/>
          </ac:spMkLst>
        </pc:spChg>
        <pc:spChg chg="del mod">
          <ac:chgData name="Kim Seokkyu" userId="77bebf503095afe0" providerId="LiveId" clId="{499558FE-0075-438F-8DC7-47FA829B26A4}" dt="2021-08-09T03:08:56.392" v="1534" actId="22"/>
          <ac:spMkLst>
            <pc:docMk/>
            <pc:sldMk cId="2952288279" sldId="333"/>
            <ac:spMk id="5" creationId="{8BC8CE5C-0320-4776-BBB4-0EA1B5E0C9B0}"/>
          </ac:spMkLst>
        </pc:spChg>
        <pc:spChg chg="mod">
          <ac:chgData name="Kim Seokkyu" userId="77bebf503095afe0" providerId="LiveId" clId="{499558FE-0075-438F-8DC7-47FA829B26A4}" dt="2021-08-10T03:58:34.325" v="4747" actId="20577"/>
          <ac:spMkLst>
            <pc:docMk/>
            <pc:sldMk cId="2952288279" sldId="333"/>
            <ac:spMk id="6" creationId="{2CC99670-342F-43E9-8723-E9056EE740D5}"/>
          </ac:spMkLst>
        </pc:spChg>
        <pc:spChg chg="add mod">
          <ac:chgData name="Kim Seokkyu" userId="77bebf503095afe0" providerId="LiveId" clId="{499558FE-0075-438F-8DC7-47FA829B26A4}" dt="2021-08-09T03:10:51.438" v="1539" actId="1582"/>
          <ac:spMkLst>
            <pc:docMk/>
            <pc:sldMk cId="2952288279" sldId="333"/>
            <ac:spMk id="9" creationId="{DCCD6235-15EE-400C-9E89-DB5D0B115477}"/>
          </ac:spMkLst>
        </pc:spChg>
        <pc:picChg chg="add mod ord">
          <ac:chgData name="Kim Seokkyu" userId="77bebf503095afe0" providerId="LiveId" clId="{499558FE-0075-438F-8DC7-47FA829B26A4}" dt="2021-08-09T03:08:56.392" v="1534" actId="22"/>
          <ac:picMkLst>
            <pc:docMk/>
            <pc:sldMk cId="2952288279" sldId="333"/>
            <ac:picMk id="8" creationId="{F32A8F35-EC53-4DE5-A4DD-BCF93B05EB92}"/>
          </ac:picMkLst>
        </pc:picChg>
      </pc:sldChg>
      <pc:sldChg chg="addSp delSp modSp add mod ord">
        <pc:chgData name="Kim Seokkyu" userId="77bebf503095afe0" providerId="LiveId" clId="{499558FE-0075-438F-8DC7-47FA829B26A4}" dt="2021-09-13T00:52:49.031" v="7381" actId="14826"/>
        <pc:sldMkLst>
          <pc:docMk/>
          <pc:sldMk cId="1541745017" sldId="334"/>
        </pc:sldMkLst>
        <pc:spChg chg="del mod">
          <ac:chgData name="Kim Seokkyu" userId="77bebf503095afe0" providerId="LiveId" clId="{499558FE-0075-438F-8DC7-47FA829B26A4}" dt="2021-08-09T03:26:12.586" v="2186" actId="22"/>
          <ac:spMkLst>
            <pc:docMk/>
            <pc:sldMk cId="1541745017" sldId="334"/>
            <ac:spMk id="5" creationId="{8BC8CE5C-0320-4776-BBB4-0EA1B5E0C9B0}"/>
          </ac:spMkLst>
        </pc:spChg>
        <pc:spChg chg="mod">
          <ac:chgData name="Kim Seokkyu" userId="77bebf503095afe0" providerId="LiveId" clId="{499558FE-0075-438F-8DC7-47FA829B26A4}" dt="2021-08-09T03:01:38.594" v="1468" actId="20577"/>
          <ac:spMkLst>
            <pc:docMk/>
            <pc:sldMk cId="1541745017" sldId="334"/>
            <ac:spMk id="6" creationId="{2CC99670-342F-43E9-8723-E9056EE740D5}"/>
          </ac:spMkLst>
        </pc:spChg>
        <pc:spChg chg="add mod">
          <ac:chgData name="Kim Seokkyu" userId="77bebf503095afe0" providerId="LiveId" clId="{499558FE-0075-438F-8DC7-47FA829B26A4}" dt="2021-08-10T01:59:02.893" v="3346" actId="1076"/>
          <ac:spMkLst>
            <pc:docMk/>
            <pc:sldMk cId="1541745017" sldId="334"/>
            <ac:spMk id="11" creationId="{CDDC762C-7AF7-4E0B-82A7-0EA406F6F119}"/>
          </ac:spMkLst>
        </pc:spChg>
        <pc:spChg chg="add del mod">
          <ac:chgData name="Kim Seokkyu" userId="77bebf503095afe0" providerId="LiveId" clId="{499558FE-0075-438F-8DC7-47FA829B26A4}" dt="2021-08-10T01:59:31.848" v="3351" actId="478"/>
          <ac:spMkLst>
            <pc:docMk/>
            <pc:sldMk cId="1541745017" sldId="334"/>
            <ac:spMk id="12" creationId="{6475A831-5530-450E-A555-A8D0AFB72BD8}"/>
          </ac:spMkLst>
        </pc:spChg>
        <pc:spChg chg="add del">
          <ac:chgData name="Kim Seokkyu" userId="77bebf503095afe0" providerId="LiveId" clId="{499558FE-0075-438F-8DC7-47FA829B26A4}" dt="2021-08-10T01:59:44.579" v="3353" actId="478"/>
          <ac:spMkLst>
            <pc:docMk/>
            <pc:sldMk cId="1541745017" sldId="334"/>
            <ac:spMk id="13" creationId="{EF9D933E-9DE6-47B2-B6E4-AB4F5C7BA0AF}"/>
          </ac:spMkLst>
        </pc:spChg>
        <pc:spChg chg="add mod ord">
          <ac:chgData name="Kim Seokkyu" userId="77bebf503095afe0" providerId="LiveId" clId="{499558FE-0075-438F-8DC7-47FA829B26A4}" dt="2021-08-10T02:00:44.067" v="3365" actId="13822"/>
          <ac:spMkLst>
            <pc:docMk/>
            <pc:sldMk cId="1541745017" sldId="334"/>
            <ac:spMk id="14" creationId="{31E32FD2-0DD5-4D41-970B-638F1494105C}"/>
          </ac:spMkLst>
        </pc:spChg>
        <pc:picChg chg="add del mod">
          <ac:chgData name="Kim Seokkyu" userId="77bebf503095afe0" providerId="LiveId" clId="{499558FE-0075-438F-8DC7-47FA829B26A4}" dt="2021-08-10T01:54:02.099" v="3013" actId="478"/>
          <ac:picMkLst>
            <pc:docMk/>
            <pc:sldMk cId="1541745017" sldId="334"/>
            <ac:picMk id="7" creationId="{6F41E625-AEAA-4B71-BBB8-F6A0059E0DA2}"/>
          </ac:picMkLst>
        </pc:picChg>
        <pc:picChg chg="add mod ord">
          <ac:chgData name="Kim Seokkyu" userId="77bebf503095afe0" providerId="LiveId" clId="{499558FE-0075-438F-8DC7-47FA829B26A4}" dt="2021-09-13T00:52:49.031" v="7381" actId="14826"/>
          <ac:picMkLst>
            <pc:docMk/>
            <pc:sldMk cId="1541745017" sldId="334"/>
            <ac:picMk id="8" creationId="{5DA2B785-ABB6-4119-B65C-563DE33EAFAE}"/>
          </ac:picMkLst>
        </pc:picChg>
        <pc:picChg chg="add mod">
          <ac:chgData name="Kim Seokkyu" userId="77bebf503095afe0" providerId="LiveId" clId="{499558FE-0075-438F-8DC7-47FA829B26A4}" dt="2021-08-10T01:54:39.529" v="3022" actId="1076"/>
          <ac:picMkLst>
            <pc:docMk/>
            <pc:sldMk cId="1541745017" sldId="334"/>
            <ac:picMk id="10" creationId="{03B80934-7BC2-44A1-9050-9D2A24D39313}"/>
          </ac:picMkLst>
        </pc:picChg>
      </pc:sldChg>
      <pc:sldChg chg="modSp add mod">
        <pc:chgData name="Kim Seokkyu" userId="77bebf503095afe0" providerId="LiveId" clId="{499558FE-0075-438F-8DC7-47FA829B26A4}" dt="2021-08-10T04:03:28.642" v="4843" actId="20577"/>
        <pc:sldMkLst>
          <pc:docMk/>
          <pc:sldMk cId="3227856677" sldId="335"/>
        </pc:sldMkLst>
        <pc:spChg chg="mod">
          <ac:chgData name="Kim Seokkyu" userId="77bebf503095afe0" providerId="LiveId" clId="{499558FE-0075-438F-8DC7-47FA829B26A4}" dt="2021-08-10T04:03:02.318" v="4832" actId="20577"/>
          <ac:spMkLst>
            <pc:docMk/>
            <pc:sldMk cId="3227856677" sldId="335"/>
            <ac:spMk id="5" creationId="{8BC8CE5C-0320-4776-BBB4-0EA1B5E0C9B0}"/>
          </ac:spMkLst>
        </pc:spChg>
        <pc:spChg chg="mod">
          <ac:chgData name="Kim Seokkyu" userId="77bebf503095afe0" providerId="LiveId" clId="{499558FE-0075-438F-8DC7-47FA829B26A4}" dt="2021-08-10T04:03:28.642" v="4843" actId="20577"/>
          <ac:spMkLst>
            <pc:docMk/>
            <pc:sldMk cId="3227856677" sldId="335"/>
            <ac:spMk id="6" creationId="{2CC99670-342F-43E9-8723-E9056EE740D5}"/>
          </ac:spMkLst>
        </pc:spChg>
      </pc:sldChg>
      <pc:sldChg chg="addSp modSp add mod ord">
        <pc:chgData name="Kim Seokkyu" userId="77bebf503095afe0" providerId="LiveId" clId="{499558FE-0075-438F-8DC7-47FA829B26A4}" dt="2021-08-10T01:13:02.597" v="2603"/>
        <pc:sldMkLst>
          <pc:docMk/>
          <pc:sldMk cId="471364998" sldId="336"/>
        </pc:sldMkLst>
        <pc:spChg chg="add mod">
          <ac:chgData name="Kim Seokkyu" userId="77bebf503095afe0" providerId="LiveId" clId="{499558FE-0075-438F-8DC7-47FA829B26A4}" dt="2021-08-09T07:23:45.845" v="2216" actId="1582"/>
          <ac:spMkLst>
            <pc:docMk/>
            <pc:sldMk cId="471364998" sldId="336"/>
            <ac:spMk id="5" creationId="{C9F6ABAE-82C0-4202-9AC6-D77BC4FE7124}"/>
          </ac:spMkLst>
        </pc:spChg>
        <pc:spChg chg="add mod">
          <ac:chgData name="Kim Seokkyu" userId="77bebf503095afe0" providerId="LiveId" clId="{499558FE-0075-438F-8DC7-47FA829B26A4}" dt="2021-08-09T07:24:33.784" v="2239" actId="1076"/>
          <ac:spMkLst>
            <pc:docMk/>
            <pc:sldMk cId="471364998" sldId="336"/>
            <ac:spMk id="7" creationId="{507E57C8-04A9-4928-BB0C-6981450CFF19}"/>
          </ac:spMkLst>
        </pc:spChg>
        <pc:spChg chg="add mod">
          <ac:chgData name="Kim Seokkyu" userId="77bebf503095afe0" providerId="LiveId" clId="{499558FE-0075-438F-8DC7-47FA829B26A4}" dt="2021-08-10T00:43:58.002" v="2328" actId="13822"/>
          <ac:spMkLst>
            <pc:docMk/>
            <pc:sldMk cId="471364998" sldId="336"/>
            <ac:spMk id="9" creationId="{44666DD0-2696-411A-A2B3-6B2293F83FB0}"/>
          </ac:spMkLst>
        </pc:spChg>
        <pc:picChg chg="mod">
          <ac:chgData name="Kim Seokkyu" userId="77bebf503095afe0" providerId="LiveId" clId="{499558FE-0075-438F-8DC7-47FA829B26A4}" dt="2021-08-09T03:29:58.987" v="2189" actId="14826"/>
          <ac:picMkLst>
            <pc:docMk/>
            <pc:sldMk cId="471364998" sldId="336"/>
            <ac:picMk id="8" creationId="{5DA2B785-ABB6-4119-B65C-563DE33EAFAE}"/>
          </ac:picMkLst>
        </pc:picChg>
      </pc:sldChg>
      <pc:sldChg chg="add del">
        <pc:chgData name="Kim Seokkyu" userId="77bebf503095afe0" providerId="LiveId" clId="{499558FE-0075-438F-8DC7-47FA829B26A4}" dt="2021-08-09T03:13:18.521" v="1541" actId="47"/>
        <pc:sldMkLst>
          <pc:docMk/>
          <pc:sldMk cId="1145588718" sldId="336"/>
        </pc:sldMkLst>
      </pc:sldChg>
      <pc:sldChg chg="addSp delSp modSp new mod ord">
        <pc:chgData name="Kim Seokkyu" userId="77bebf503095afe0" providerId="LiveId" clId="{499558FE-0075-438F-8DC7-47FA829B26A4}" dt="2021-09-13T02:11:48.792" v="7382" actId="14826"/>
        <pc:sldMkLst>
          <pc:docMk/>
          <pc:sldMk cId="2005625170" sldId="337"/>
        </pc:sldMkLst>
        <pc:spChg chg="del">
          <ac:chgData name="Kim Seokkyu" userId="77bebf503095afe0" providerId="LiveId" clId="{499558FE-0075-438F-8DC7-47FA829B26A4}" dt="2021-08-09T03:36:41.392" v="2190" actId="22"/>
          <ac:spMkLst>
            <pc:docMk/>
            <pc:sldMk cId="2005625170" sldId="337"/>
            <ac:spMk id="5" creationId="{C6722FB0-76EE-4484-B30E-B74C101EFF97}"/>
          </ac:spMkLst>
        </pc:spChg>
        <pc:spChg chg="add mod">
          <ac:chgData name="Kim Seokkyu" userId="77bebf503095afe0" providerId="LiveId" clId="{499558FE-0075-438F-8DC7-47FA829B26A4}" dt="2021-08-10T00:59:37.590" v="2396" actId="1076"/>
          <ac:spMkLst>
            <pc:docMk/>
            <pc:sldMk cId="2005625170" sldId="337"/>
            <ac:spMk id="5" creationId="{EEB5A406-8EC0-4DF6-90E0-F43FAF61665C}"/>
          </ac:spMkLst>
        </pc:spChg>
        <pc:spChg chg="mod">
          <ac:chgData name="Kim Seokkyu" userId="77bebf503095afe0" providerId="LiveId" clId="{499558FE-0075-438F-8DC7-47FA829B26A4}" dt="2021-08-10T04:03:58.327" v="4858" actId="20577"/>
          <ac:spMkLst>
            <pc:docMk/>
            <pc:sldMk cId="2005625170" sldId="337"/>
            <ac:spMk id="6" creationId="{0CA03E11-6956-4DD8-AB07-A00568D3A96B}"/>
          </ac:spMkLst>
        </pc:spChg>
        <pc:spChg chg="add mod">
          <ac:chgData name="Kim Seokkyu" userId="77bebf503095afe0" providerId="LiveId" clId="{499558FE-0075-438F-8DC7-47FA829B26A4}" dt="2021-08-10T01:07:08.438" v="2548" actId="14100"/>
          <ac:spMkLst>
            <pc:docMk/>
            <pc:sldMk cId="2005625170" sldId="337"/>
            <ac:spMk id="7" creationId="{7FEF4149-6E54-4585-81EC-7D3CCD282DCD}"/>
          </ac:spMkLst>
        </pc:spChg>
        <pc:spChg chg="add mod">
          <ac:chgData name="Kim Seokkyu" userId="77bebf503095afe0" providerId="LiveId" clId="{499558FE-0075-438F-8DC7-47FA829B26A4}" dt="2021-08-10T01:01:07.420" v="2435" actId="20577"/>
          <ac:spMkLst>
            <pc:docMk/>
            <pc:sldMk cId="2005625170" sldId="337"/>
            <ac:spMk id="9" creationId="{3F41C529-A183-468A-A149-08EB7F460A14}"/>
          </ac:spMkLst>
        </pc:spChg>
        <pc:spChg chg="add mod">
          <ac:chgData name="Kim Seokkyu" userId="77bebf503095afe0" providerId="LiveId" clId="{499558FE-0075-438F-8DC7-47FA829B26A4}" dt="2021-08-10T01:04:59.078" v="2528" actId="1076"/>
          <ac:spMkLst>
            <pc:docMk/>
            <pc:sldMk cId="2005625170" sldId="337"/>
            <ac:spMk id="10" creationId="{A7256C1B-2D09-4835-B4D0-6CA419717D62}"/>
          </ac:spMkLst>
        </pc:spChg>
        <pc:spChg chg="add mod">
          <ac:chgData name="Kim Seokkyu" userId="77bebf503095afe0" providerId="LiveId" clId="{499558FE-0075-438F-8DC7-47FA829B26A4}" dt="2021-08-10T01:05:09.735" v="2530" actId="1076"/>
          <ac:spMkLst>
            <pc:docMk/>
            <pc:sldMk cId="2005625170" sldId="337"/>
            <ac:spMk id="11" creationId="{76805009-D646-42F2-9535-65557C95BFAF}"/>
          </ac:spMkLst>
        </pc:spChg>
        <pc:spChg chg="add mod">
          <ac:chgData name="Kim Seokkyu" userId="77bebf503095afe0" providerId="LiveId" clId="{499558FE-0075-438F-8DC7-47FA829B26A4}" dt="2021-08-10T02:08:59.365" v="3381" actId="14100"/>
          <ac:spMkLst>
            <pc:docMk/>
            <pc:sldMk cId="2005625170" sldId="337"/>
            <ac:spMk id="12" creationId="{8C611BB8-13E5-4E6C-9CD1-04D5D450B14B}"/>
          </ac:spMkLst>
        </pc:spChg>
        <pc:spChg chg="add mod">
          <ac:chgData name="Kim Seokkyu" userId="77bebf503095afe0" providerId="LiveId" clId="{499558FE-0075-438F-8DC7-47FA829B26A4}" dt="2021-08-10T01:06:50.801" v="2547" actId="17032"/>
          <ac:spMkLst>
            <pc:docMk/>
            <pc:sldMk cId="2005625170" sldId="337"/>
            <ac:spMk id="13" creationId="{E7715F14-4D44-4A2D-96A6-7A547394F6BC}"/>
          </ac:spMkLst>
        </pc:spChg>
        <pc:spChg chg="add mod">
          <ac:chgData name="Kim Seokkyu" userId="77bebf503095afe0" providerId="LiveId" clId="{499558FE-0075-438F-8DC7-47FA829B26A4}" dt="2021-08-10T01:07:43.018" v="2552" actId="14100"/>
          <ac:spMkLst>
            <pc:docMk/>
            <pc:sldMk cId="2005625170" sldId="337"/>
            <ac:spMk id="14" creationId="{54A867E3-AAA7-41AA-B180-48D5299F40E3}"/>
          </ac:spMkLst>
        </pc:spChg>
        <pc:spChg chg="add mod">
          <ac:chgData name="Kim Seokkyu" userId="77bebf503095afe0" providerId="LiveId" clId="{499558FE-0075-438F-8DC7-47FA829B26A4}" dt="2021-08-10T01:08:03.133" v="2572" actId="20577"/>
          <ac:spMkLst>
            <pc:docMk/>
            <pc:sldMk cId="2005625170" sldId="337"/>
            <ac:spMk id="15" creationId="{8D05B1C6-E7DF-4187-9628-5B33C6395B8C}"/>
          </ac:spMkLst>
        </pc:spChg>
        <pc:picChg chg="add mod ord">
          <ac:chgData name="Kim Seokkyu" userId="77bebf503095afe0" providerId="LiveId" clId="{499558FE-0075-438F-8DC7-47FA829B26A4}" dt="2021-09-13T02:11:48.792" v="7382" actId="14826"/>
          <ac:picMkLst>
            <pc:docMk/>
            <pc:sldMk cId="2005625170" sldId="337"/>
            <ac:picMk id="8" creationId="{E3759E79-4AEB-4F81-855E-1A68B1524E92}"/>
          </ac:picMkLst>
        </pc:picChg>
      </pc:sldChg>
      <pc:sldChg chg="add del">
        <pc:chgData name="Kim Seokkyu" userId="77bebf503095afe0" providerId="LiveId" clId="{499558FE-0075-438F-8DC7-47FA829B26A4}" dt="2021-08-10T01:09:45.634" v="2573" actId="47"/>
        <pc:sldMkLst>
          <pc:docMk/>
          <pc:sldMk cId="2572201491" sldId="338"/>
        </pc:sldMkLst>
      </pc:sldChg>
      <pc:sldChg chg="add del ord">
        <pc:chgData name="Kim Seokkyu" userId="77bebf503095afe0" providerId="LiveId" clId="{499558FE-0075-438F-8DC7-47FA829B26A4}" dt="2021-08-10T02:01:06.797" v="3366" actId="47"/>
        <pc:sldMkLst>
          <pc:docMk/>
          <pc:sldMk cId="663452008" sldId="339"/>
        </pc:sldMkLst>
      </pc:sldChg>
      <pc:sldChg chg="add">
        <pc:chgData name="Kim Seokkyu" userId="77bebf503095afe0" providerId="LiveId" clId="{499558FE-0075-438F-8DC7-47FA829B26A4}" dt="2021-08-10T01:12:19.942" v="2601" actId="2890"/>
        <pc:sldMkLst>
          <pc:docMk/>
          <pc:sldMk cId="895457298" sldId="340"/>
        </pc:sldMkLst>
      </pc:sldChg>
      <pc:sldChg chg="modSp add mod">
        <pc:chgData name="Kim Seokkyu" userId="77bebf503095afe0" providerId="LiveId" clId="{499558FE-0075-438F-8DC7-47FA829B26A4}" dt="2021-08-10T01:34:16.871" v="2753"/>
        <pc:sldMkLst>
          <pc:docMk/>
          <pc:sldMk cId="2376783139" sldId="341"/>
        </pc:sldMkLst>
        <pc:spChg chg="mod">
          <ac:chgData name="Kim Seokkyu" userId="77bebf503095afe0" providerId="LiveId" clId="{499558FE-0075-438F-8DC7-47FA829B26A4}" dt="2021-08-10T01:34:16.871" v="2753"/>
          <ac:spMkLst>
            <pc:docMk/>
            <pc:sldMk cId="2376783139" sldId="341"/>
            <ac:spMk id="3" creationId="{6A2B950B-C0ED-492D-B27C-0F1EEA43D25A}"/>
          </ac:spMkLst>
        </pc:spChg>
      </pc:sldChg>
      <pc:sldChg chg="addSp delSp modSp add mod setBg">
        <pc:chgData name="Kim Seokkyu" userId="77bebf503095afe0" providerId="LiveId" clId="{499558FE-0075-438F-8DC7-47FA829B26A4}" dt="2021-09-13T03:21:58.953" v="8065" actId="14100"/>
        <pc:sldMkLst>
          <pc:docMk/>
          <pc:sldMk cId="1629564057" sldId="342"/>
        </pc:sldMkLst>
        <pc:spChg chg="mod">
          <ac:chgData name="Kim Seokkyu" userId="77bebf503095afe0" providerId="LiveId" clId="{499558FE-0075-438F-8DC7-47FA829B26A4}" dt="2021-09-13T03:15:13.453" v="7992" actId="1076"/>
          <ac:spMkLst>
            <pc:docMk/>
            <pc:sldMk cId="1629564057" sldId="342"/>
            <ac:spMk id="4" creationId="{E1D0D5B4-18B8-42F0-80FA-8F59876D3119}"/>
          </ac:spMkLst>
        </pc:spChg>
        <pc:spChg chg="mod">
          <ac:chgData name="Kim Seokkyu" userId="77bebf503095afe0" providerId="LiveId" clId="{499558FE-0075-438F-8DC7-47FA829B26A4}" dt="2021-08-10T03:04:33.624" v="4010" actId="1076"/>
          <ac:spMkLst>
            <pc:docMk/>
            <pc:sldMk cId="1629564057" sldId="342"/>
            <ac:spMk id="13" creationId="{1F89C5D1-571E-4C47-A616-DEBF4204577F}"/>
          </ac:spMkLst>
        </pc:spChg>
        <pc:spChg chg="mod">
          <ac:chgData name="Kim Seokkyu" userId="77bebf503095afe0" providerId="LiveId" clId="{499558FE-0075-438F-8DC7-47FA829B26A4}" dt="2021-09-13T03:11:43.371" v="7902" actId="20577"/>
          <ac:spMkLst>
            <pc:docMk/>
            <pc:sldMk cId="1629564057" sldId="342"/>
            <ac:spMk id="16" creationId="{ED8B0BAF-19B1-4D6A-809F-3809B265D955}"/>
          </ac:spMkLst>
        </pc:spChg>
        <pc:spChg chg="mod">
          <ac:chgData name="Kim Seokkyu" userId="77bebf503095afe0" providerId="LiveId" clId="{499558FE-0075-438F-8DC7-47FA829B26A4}" dt="2021-08-10T02:01:44.129" v="3374" actId="14100"/>
          <ac:spMkLst>
            <pc:docMk/>
            <pc:sldMk cId="1629564057" sldId="342"/>
            <ac:spMk id="17" creationId="{00000000-0000-0000-0000-000000000000}"/>
          </ac:spMkLst>
        </pc:spChg>
        <pc:spChg chg="mod">
          <ac:chgData name="Kim Seokkyu" userId="77bebf503095afe0" providerId="LiveId" clId="{499558FE-0075-438F-8DC7-47FA829B26A4}" dt="2021-08-10T03:11:35.704" v="4106" actId="1076"/>
          <ac:spMkLst>
            <pc:docMk/>
            <pc:sldMk cId="1629564057" sldId="342"/>
            <ac:spMk id="20" creationId="{31B03FC0-3565-432B-816D-EDE1456C2A55}"/>
          </ac:spMkLst>
        </pc:spChg>
        <pc:spChg chg="add del mod">
          <ac:chgData name="Kim Seokkyu" userId="77bebf503095afe0" providerId="LiveId" clId="{499558FE-0075-438F-8DC7-47FA829B26A4}" dt="2021-09-13T03:16:31.297" v="8020" actId="478"/>
          <ac:spMkLst>
            <pc:docMk/>
            <pc:sldMk cId="1629564057" sldId="342"/>
            <ac:spMk id="22" creationId="{986FA4EF-2528-4F10-9F84-26F450815BB8}"/>
          </ac:spMkLst>
        </pc:spChg>
        <pc:spChg chg="mod">
          <ac:chgData name="Kim Seokkyu" userId="77bebf503095afe0" providerId="LiveId" clId="{499558FE-0075-438F-8DC7-47FA829B26A4}" dt="2021-09-13T03:16:30.882" v="8019" actId="20577"/>
          <ac:spMkLst>
            <pc:docMk/>
            <pc:sldMk cId="1629564057" sldId="342"/>
            <ac:spMk id="27" creationId="{42694882-FF86-4D93-ACE8-DB3B4CCD5AB4}"/>
          </ac:spMkLst>
        </pc:spChg>
        <pc:spChg chg="mod">
          <ac:chgData name="Kim Seokkyu" userId="77bebf503095afe0" providerId="LiveId" clId="{499558FE-0075-438F-8DC7-47FA829B26A4}" dt="2021-08-10T03:11:35.704" v="4106" actId="1076"/>
          <ac:spMkLst>
            <pc:docMk/>
            <pc:sldMk cId="1629564057" sldId="342"/>
            <ac:spMk id="28" creationId="{0FBF1E60-74C8-434C-A50A-B422DAAC4355}"/>
          </ac:spMkLst>
        </pc:spChg>
        <pc:spChg chg="del mod">
          <ac:chgData name="Kim Seokkyu" userId="77bebf503095afe0" providerId="LiveId" clId="{499558FE-0075-438F-8DC7-47FA829B26A4}" dt="2021-09-13T03:12:02.354" v="7903" actId="478"/>
          <ac:spMkLst>
            <pc:docMk/>
            <pc:sldMk cId="1629564057" sldId="342"/>
            <ac:spMk id="29" creationId="{E2C019A2-78A4-4AAD-8EF4-B4D515634EDD}"/>
          </ac:spMkLst>
        </pc:spChg>
        <pc:spChg chg="del">
          <ac:chgData name="Kim Seokkyu" userId="77bebf503095afe0" providerId="LiveId" clId="{499558FE-0075-438F-8DC7-47FA829B26A4}" dt="2021-08-10T02:02:16.785" v="3376" actId="478"/>
          <ac:spMkLst>
            <pc:docMk/>
            <pc:sldMk cId="1629564057" sldId="342"/>
            <ac:spMk id="30" creationId="{A1771AFD-1DC1-4BFF-9D8D-110952EE1EA0}"/>
          </ac:spMkLst>
        </pc:spChg>
        <pc:spChg chg="add del mod">
          <ac:chgData name="Kim Seokkyu" userId="77bebf503095afe0" providerId="LiveId" clId="{499558FE-0075-438F-8DC7-47FA829B26A4}" dt="2021-09-13T03:13:36.835" v="7928" actId="478"/>
          <ac:spMkLst>
            <pc:docMk/>
            <pc:sldMk cId="1629564057" sldId="342"/>
            <ac:spMk id="30" creationId="{F566F055-0BB9-4991-AA47-B04BA7E3A2C2}"/>
          </ac:spMkLst>
        </pc:spChg>
        <pc:spChg chg="mod">
          <ac:chgData name="Kim Seokkyu" userId="77bebf503095afe0" providerId="LiveId" clId="{499558FE-0075-438F-8DC7-47FA829B26A4}" dt="2021-09-13T03:14:29.706" v="7945" actId="20577"/>
          <ac:spMkLst>
            <pc:docMk/>
            <pc:sldMk cId="1629564057" sldId="342"/>
            <ac:spMk id="31" creationId="{E5F1204C-00B4-40B2-B8B5-95C24F7517F1}"/>
          </ac:spMkLst>
        </pc:spChg>
        <pc:spChg chg="del">
          <ac:chgData name="Kim Seokkyu" userId="77bebf503095afe0" providerId="LiveId" clId="{499558FE-0075-438F-8DC7-47FA829B26A4}" dt="2021-08-10T02:02:16.785" v="3376" actId="478"/>
          <ac:spMkLst>
            <pc:docMk/>
            <pc:sldMk cId="1629564057" sldId="342"/>
            <ac:spMk id="32" creationId="{DE1F479B-D852-410E-A045-33AAD3457235}"/>
          </ac:spMkLst>
        </pc:spChg>
        <pc:spChg chg="mod">
          <ac:chgData name="Kim Seokkyu" userId="77bebf503095afe0" providerId="LiveId" clId="{499558FE-0075-438F-8DC7-47FA829B26A4}" dt="2021-09-13T03:14:03.196" v="7933" actId="14100"/>
          <ac:spMkLst>
            <pc:docMk/>
            <pc:sldMk cId="1629564057" sldId="342"/>
            <ac:spMk id="33" creationId="{E1846BF6-AD9F-4D54-AF80-49A4195086DF}"/>
          </ac:spMkLst>
        </pc:spChg>
        <pc:spChg chg="mod">
          <ac:chgData name="Kim Seokkyu" userId="77bebf503095afe0" providerId="LiveId" clId="{499558FE-0075-438F-8DC7-47FA829B26A4}" dt="2021-08-10T02:29:34.672" v="3744" actId="692"/>
          <ac:spMkLst>
            <pc:docMk/>
            <pc:sldMk cId="1629564057" sldId="342"/>
            <ac:spMk id="35" creationId="{FE03219B-EEC9-4BBA-B253-9D49EC6206CC}"/>
          </ac:spMkLst>
        </pc:spChg>
        <pc:spChg chg="mod">
          <ac:chgData name="Kim Seokkyu" userId="77bebf503095afe0" providerId="LiveId" clId="{499558FE-0075-438F-8DC7-47FA829B26A4}" dt="2021-09-13T03:21:58.953" v="8065" actId="14100"/>
          <ac:spMkLst>
            <pc:docMk/>
            <pc:sldMk cId="1629564057" sldId="342"/>
            <ac:spMk id="36" creationId="{3B5BFC39-D151-4577-BFDF-82EB0F03B36C}"/>
          </ac:spMkLst>
        </pc:spChg>
        <pc:spChg chg="add mod">
          <ac:chgData name="Kim Seokkyu" userId="77bebf503095afe0" providerId="LiveId" clId="{499558FE-0075-438F-8DC7-47FA829B26A4}" dt="2021-08-10T03:11:45.876" v="4108" actId="14100"/>
          <ac:spMkLst>
            <pc:docMk/>
            <pc:sldMk cId="1629564057" sldId="342"/>
            <ac:spMk id="41" creationId="{452B55AB-AC42-4A14-A670-7E27346A69B3}"/>
          </ac:spMkLst>
        </pc:spChg>
        <pc:spChg chg="add mod">
          <ac:chgData name="Kim Seokkyu" userId="77bebf503095afe0" providerId="LiveId" clId="{499558FE-0075-438F-8DC7-47FA829B26A4}" dt="2021-08-10T03:11:49.129" v="4109" actId="1076"/>
          <ac:spMkLst>
            <pc:docMk/>
            <pc:sldMk cId="1629564057" sldId="342"/>
            <ac:spMk id="42" creationId="{850570D7-B81F-4FF8-8E35-DC5B2633E5A9}"/>
          </ac:spMkLst>
        </pc:spChg>
        <pc:spChg chg="add mod">
          <ac:chgData name="Kim Seokkyu" userId="77bebf503095afe0" providerId="LiveId" clId="{499558FE-0075-438F-8DC7-47FA829B26A4}" dt="2021-09-13T03:21:43.765" v="8064" actId="20577"/>
          <ac:spMkLst>
            <pc:docMk/>
            <pc:sldMk cId="1629564057" sldId="342"/>
            <ac:spMk id="44" creationId="{78CE8D6E-E06C-4AF8-AA56-10BEEDC6E38C}"/>
          </ac:spMkLst>
        </pc:spChg>
        <pc:grpChg chg="mod">
          <ac:chgData name="Kim Seokkyu" userId="77bebf503095afe0" providerId="LiveId" clId="{499558FE-0075-438F-8DC7-47FA829B26A4}" dt="2021-09-13T03:14:24.589" v="7935" actId="1076"/>
          <ac:grpSpMkLst>
            <pc:docMk/>
            <pc:sldMk cId="1629564057" sldId="342"/>
            <ac:grpSpMk id="26" creationId="{D9A1315D-3D42-4D40-B98E-FA20B2787C6B}"/>
          </ac:grpSpMkLst>
        </pc:grpChg>
        <pc:grpChg chg="mod">
          <ac:chgData name="Kim Seokkyu" userId="77bebf503095afe0" providerId="LiveId" clId="{499558FE-0075-438F-8DC7-47FA829B26A4}" dt="2021-09-13T03:14:24.589" v="7935" actId="1076"/>
          <ac:grpSpMkLst>
            <pc:docMk/>
            <pc:sldMk cId="1629564057" sldId="342"/>
            <ac:grpSpMk id="34" creationId="{6A907400-1EDB-474E-8DC8-2B378C2D3994}"/>
          </ac:grpSpMkLst>
        </pc:grpChg>
        <pc:picChg chg="del">
          <ac:chgData name="Kim Seokkyu" userId="77bebf503095afe0" providerId="LiveId" clId="{499558FE-0075-438F-8DC7-47FA829B26A4}" dt="2021-08-10T02:03:13.414" v="3379" actId="478"/>
          <ac:picMkLst>
            <pc:docMk/>
            <pc:sldMk cId="1629564057" sldId="342"/>
            <ac:picMk id="2" creationId="{0B485ECE-FB62-4E6B-9CF9-12F5CAB746B7}"/>
          </ac:picMkLst>
        </pc:picChg>
        <pc:picChg chg="add mod modCrop">
          <ac:chgData name="Kim Seokkyu" userId="77bebf503095afe0" providerId="LiveId" clId="{499558FE-0075-438F-8DC7-47FA829B26A4}" dt="2021-09-13T03:16:00.573" v="7999" actId="1076"/>
          <ac:picMkLst>
            <pc:docMk/>
            <pc:sldMk cId="1629564057" sldId="342"/>
            <ac:picMk id="3" creationId="{27563BE1-163E-4090-8A11-EB08CB3E9C10}"/>
          </ac:picMkLst>
        </pc:picChg>
        <pc:picChg chg="add del mod modCrop">
          <ac:chgData name="Kim Seokkyu" userId="77bebf503095afe0" providerId="LiveId" clId="{499558FE-0075-438F-8DC7-47FA829B26A4}" dt="2021-09-13T03:15:50.155" v="7998" actId="478"/>
          <ac:picMkLst>
            <pc:docMk/>
            <pc:sldMk cId="1629564057" sldId="342"/>
            <ac:picMk id="5" creationId="{197CD8EC-9AAB-4569-9DD5-33A84E9DC3EC}"/>
          </ac:picMkLst>
        </pc:picChg>
        <pc:picChg chg="del">
          <ac:chgData name="Kim Seokkyu" userId="77bebf503095afe0" providerId="LiveId" clId="{499558FE-0075-438F-8DC7-47FA829B26A4}" dt="2021-08-10T02:03:13.414" v="3379" actId="478"/>
          <ac:picMkLst>
            <pc:docMk/>
            <pc:sldMk cId="1629564057" sldId="342"/>
            <ac:picMk id="6" creationId="{4229A0E7-444F-413F-AF4C-C5EA10F7A4DB}"/>
          </ac:picMkLst>
        </pc:picChg>
        <pc:picChg chg="del">
          <ac:chgData name="Kim Seokkyu" userId="77bebf503095afe0" providerId="LiveId" clId="{499558FE-0075-438F-8DC7-47FA829B26A4}" dt="2021-08-10T02:03:13.414" v="3379" actId="478"/>
          <ac:picMkLst>
            <pc:docMk/>
            <pc:sldMk cId="1629564057" sldId="342"/>
            <ac:picMk id="7" creationId="{37F891CA-6C87-479B-83F7-D0BEC39808DA}"/>
          </ac:picMkLst>
        </pc:picChg>
        <pc:picChg chg="add mod modCrop">
          <ac:chgData name="Kim Seokkyu" userId="77bebf503095afe0" providerId="LiveId" clId="{499558FE-0075-438F-8DC7-47FA829B26A4}" dt="2021-09-13T03:18:54.749" v="8027" actId="1076"/>
          <ac:picMkLst>
            <pc:docMk/>
            <pc:sldMk cId="1629564057" sldId="342"/>
            <ac:picMk id="7" creationId="{CC3C4FCF-8D37-4C08-8043-1B261409EB5A}"/>
          </ac:picMkLst>
        </pc:picChg>
        <pc:picChg chg="del">
          <ac:chgData name="Kim Seokkyu" userId="77bebf503095afe0" providerId="LiveId" clId="{499558FE-0075-438F-8DC7-47FA829B26A4}" dt="2021-08-10T02:03:13.414" v="3379" actId="478"/>
          <ac:picMkLst>
            <pc:docMk/>
            <pc:sldMk cId="1629564057" sldId="342"/>
            <ac:picMk id="8" creationId="{1A88F275-FFBE-489B-864B-72E7CBE66B7A}"/>
          </ac:picMkLst>
        </pc:picChg>
        <pc:picChg chg="add mod modCrop">
          <ac:chgData name="Kim Seokkyu" userId="77bebf503095afe0" providerId="LiveId" clId="{499558FE-0075-438F-8DC7-47FA829B26A4}" dt="2021-09-13T03:19:46.731" v="8033" actId="1076"/>
          <ac:picMkLst>
            <pc:docMk/>
            <pc:sldMk cId="1629564057" sldId="342"/>
            <ac:picMk id="9" creationId="{5AF13434-C94F-49F6-92FE-A8C7652C1A4D}"/>
          </ac:picMkLst>
        </pc:picChg>
        <pc:picChg chg="del">
          <ac:chgData name="Kim Seokkyu" userId="77bebf503095afe0" providerId="LiveId" clId="{499558FE-0075-438F-8DC7-47FA829B26A4}" dt="2021-08-10T02:03:13.414" v="3379" actId="478"/>
          <ac:picMkLst>
            <pc:docMk/>
            <pc:sldMk cId="1629564057" sldId="342"/>
            <ac:picMk id="9" creationId="{A4F61CDD-CEE2-4DB9-B7DA-FC33BF99F6CE}"/>
          </ac:picMkLst>
        </pc:picChg>
        <pc:picChg chg="del">
          <ac:chgData name="Kim Seokkyu" userId="77bebf503095afe0" providerId="LiveId" clId="{499558FE-0075-438F-8DC7-47FA829B26A4}" dt="2021-08-10T02:03:13.414" v="3379" actId="478"/>
          <ac:picMkLst>
            <pc:docMk/>
            <pc:sldMk cId="1629564057" sldId="342"/>
            <ac:picMk id="10" creationId="{9860BFDF-2656-483D-ACCF-41750B924905}"/>
          </ac:picMkLst>
        </pc:picChg>
        <pc:picChg chg="add mod modCrop">
          <ac:chgData name="Kim Seokkyu" userId="77bebf503095afe0" providerId="LiveId" clId="{499558FE-0075-438F-8DC7-47FA829B26A4}" dt="2021-09-13T03:21:16.794" v="8040" actId="1076"/>
          <ac:picMkLst>
            <pc:docMk/>
            <pc:sldMk cId="1629564057" sldId="342"/>
            <ac:picMk id="11" creationId="{71DDBF62-FE31-409E-B551-24FD8524F459}"/>
          </ac:picMkLst>
        </pc:picChg>
        <pc:picChg chg="add del mod modCrop">
          <ac:chgData name="Kim Seokkyu" userId="77bebf503095afe0" providerId="LiveId" clId="{499558FE-0075-438F-8DC7-47FA829B26A4}" dt="2021-09-13T03:18:51.342" v="8026" actId="478"/>
          <ac:picMkLst>
            <pc:docMk/>
            <pc:sldMk cId="1629564057" sldId="342"/>
            <ac:picMk id="14" creationId="{F22C78D3-F98A-4C75-B6B2-7A380C1C04E3}"/>
          </ac:picMkLst>
        </pc:picChg>
        <pc:picChg chg="add del mod modCrop">
          <ac:chgData name="Kim Seokkyu" userId="77bebf503095afe0" providerId="LiveId" clId="{499558FE-0075-438F-8DC7-47FA829B26A4}" dt="2021-09-13T03:19:41.263" v="8032" actId="478"/>
          <ac:picMkLst>
            <pc:docMk/>
            <pc:sldMk cId="1629564057" sldId="342"/>
            <ac:picMk id="18" creationId="{D8B7BF8D-98B3-40B9-97C2-8A8A202AF49C}"/>
          </ac:picMkLst>
        </pc:picChg>
        <pc:picChg chg="add del mod modCrop">
          <ac:chgData name="Kim Seokkyu" userId="77bebf503095afe0" providerId="LiveId" clId="{499558FE-0075-438F-8DC7-47FA829B26A4}" dt="2021-09-13T03:21:12.326" v="8039" actId="478"/>
          <ac:picMkLst>
            <pc:docMk/>
            <pc:sldMk cId="1629564057" sldId="342"/>
            <ac:picMk id="21" creationId="{DCF32149-F94C-4FB6-925F-287F36FEC7DB}"/>
          </ac:picMkLst>
        </pc:picChg>
        <pc:picChg chg="add mod modCrop">
          <ac:chgData name="Kim Seokkyu" userId="77bebf503095afe0" providerId="LiveId" clId="{499558FE-0075-438F-8DC7-47FA829B26A4}" dt="2021-08-10T03:11:35.704" v="4106" actId="1076"/>
          <ac:picMkLst>
            <pc:docMk/>
            <pc:sldMk cId="1629564057" sldId="342"/>
            <ac:picMk id="24" creationId="{D255DC86-C1CB-4B64-A676-C3F7E7DDBF38}"/>
          </ac:picMkLst>
        </pc:picChg>
        <pc:picChg chg="del">
          <ac:chgData name="Kim Seokkyu" userId="77bebf503095afe0" providerId="LiveId" clId="{499558FE-0075-438F-8DC7-47FA829B26A4}" dt="2021-08-10T02:01:18.586" v="3367" actId="478"/>
          <ac:picMkLst>
            <pc:docMk/>
            <pc:sldMk cId="1629564057" sldId="342"/>
            <ac:picMk id="25" creationId="{ABB3B57E-E13E-4365-8D26-A4F49C4F580C}"/>
          </ac:picMkLst>
        </pc:picChg>
        <pc:picChg chg="add mod ord">
          <ac:chgData name="Kim Seokkyu" userId="77bebf503095afe0" providerId="LiveId" clId="{499558FE-0075-438F-8DC7-47FA829B26A4}" dt="2021-09-13T03:10:46.140" v="7893" actId="14826"/>
          <ac:picMkLst>
            <pc:docMk/>
            <pc:sldMk cId="1629564057" sldId="342"/>
            <ac:picMk id="38" creationId="{97243E15-546F-4F49-A905-3DA38D676633}"/>
          </ac:picMkLst>
        </pc:picChg>
        <pc:picChg chg="mod">
          <ac:chgData name="Kim Seokkyu" userId="77bebf503095afe0" providerId="LiveId" clId="{499558FE-0075-438F-8DC7-47FA829B26A4}" dt="2021-08-10T03:04:33.624" v="4010" actId="1076"/>
          <ac:picMkLst>
            <pc:docMk/>
            <pc:sldMk cId="1629564057" sldId="342"/>
            <ac:picMk id="1026" creationId="{ACB42F9A-0A7E-4C52-AB3C-25ECEDBB6C6D}"/>
          </ac:picMkLst>
        </pc:picChg>
        <pc:cxnChg chg="mod">
          <ac:chgData name="Kim Seokkyu" userId="77bebf503095afe0" providerId="LiveId" clId="{499558FE-0075-438F-8DC7-47FA829B26A4}" dt="2021-08-10T03:11:35.704" v="4106" actId="1076"/>
          <ac:cxnSpMkLst>
            <pc:docMk/>
            <pc:sldMk cId="1629564057" sldId="342"/>
            <ac:cxnSpMk id="12" creationId="{3FBDAD63-6EDE-436F-9525-E65B29517355}"/>
          </ac:cxnSpMkLst>
        </pc:cxnChg>
        <pc:cxnChg chg="mod">
          <ac:chgData name="Kim Seokkyu" userId="77bebf503095afe0" providerId="LiveId" clId="{499558FE-0075-438F-8DC7-47FA829B26A4}" dt="2021-08-10T03:11:35.704" v="4106" actId="1076"/>
          <ac:cxnSpMkLst>
            <pc:docMk/>
            <pc:sldMk cId="1629564057" sldId="342"/>
            <ac:cxnSpMk id="37" creationId="{C4B6A50A-4758-41B3-9E78-6A4E92F03A83}"/>
          </ac:cxnSpMkLst>
        </pc:cxnChg>
        <pc:cxnChg chg="add mod">
          <ac:chgData name="Kim Seokkyu" userId="77bebf503095afe0" providerId="LiveId" clId="{499558FE-0075-438F-8DC7-47FA829B26A4}" dt="2021-09-13T03:21:42.716" v="8062" actId="20577"/>
          <ac:cxnSpMkLst>
            <pc:docMk/>
            <pc:sldMk cId="1629564057" sldId="342"/>
            <ac:cxnSpMk id="45" creationId="{0E936E3E-AA4B-4ADD-ACD4-BDD12147BBC7}"/>
          </ac:cxnSpMkLst>
        </pc:cxnChg>
      </pc:sldChg>
      <pc:sldChg chg="addSp delSp modSp add mod">
        <pc:chgData name="Kim Seokkyu" userId="77bebf503095afe0" providerId="LiveId" clId="{499558FE-0075-438F-8DC7-47FA829B26A4}" dt="2021-08-19T03:34:13.793" v="7363" actId="20577"/>
        <pc:sldMkLst>
          <pc:docMk/>
          <pc:sldMk cId="2468542018" sldId="343"/>
        </pc:sldMkLst>
        <pc:spChg chg="add mod ord">
          <ac:chgData name="Kim Seokkyu" userId="77bebf503095afe0" providerId="LiveId" clId="{499558FE-0075-438F-8DC7-47FA829B26A4}" dt="2021-08-19T03:24:36.534" v="7298" actId="14100"/>
          <ac:spMkLst>
            <pc:docMk/>
            <pc:sldMk cId="2468542018" sldId="343"/>
            <ac:spMk id="5" creationId="{00649A19-8EAC-4FF8-B79C-0F0F6DE76FDD}"/>
          </ac:spMkLst>
        </pc:spChg>
        <pc:spChg chg="del">
          <ac:chgData name="Kim Seokkyu" userId="77bebf503095afe0" providerId="LiveId" clId="{499558FE-0075-438F-8DC7-47FA829B26A4}" dt="2021-08-10T02:09:26.791" v="3383" actId="478"/>
          <ac:spMkLst>
            <pc:docMk/>
            <pc:sldMk cId="2468542018" sldId="343"/>
            <ac:spMk id="5" creationId="{EEB5A406-8EC0-4DF6-90E0-F43FAF61665C}"/>
          </ac:spMkLst>
        </pc:spChg>
        <pc:spChg chg="mod">
          <ac:chgData name="Kim Seokkyu" userId="77bebf503095afe0" providerId="LiveId" clId="{499558FE-0075-438F-8DC7-47FA829B26A4}" dt="2021-08-10T04:04:09.307" v="4885" actId="20577"/>
          <ac:spMkLst>
            <pc:docMk/>
            <pc:sldMk cId="2468542018" sldId="343"/>
            <ac:spMk id="6" creationId="{0CA03E11-6956-4DD8-AB07-A00568D3A96B}"/>
          </ac:spMkLst>
        </pc:spChg>
        <pc:spChg chg="del">
          <ac:chgData name="Kim Seokkyu" userId="77bebf503095afe0" providerId="LiveId" clId="{499558FE-0075-438F-8DC7-47FA829B26A4}" dt="2021-08-10T02:09:26.791" v="3383" actId="478"/>
          <ac:spMkLst>
            <pc:docMk/>
            <pc:sldMk cId="2468542018" sldId="343"/>
            <ac:spMk id="7" creationId="{7FEF4149-6E54-4585-81EC-7D3CCD282DCD}"/>
          </ac:spMkLst>
        </pc:spChg>
        <pc:spChg chg="del">
          <ac:chgData name="Kim Seokkyu" userId="77bebf503095afe0" providerId="LiveId" clId="{499558FE-0075-438F-8DC7-47FA829B26A4}" dt="2021-08-10T02:09:26.791" v="3383" actId="478"/>
          <ac:spMkLst>
            <pc:docMk/>
            <pc:sldMk cId="2468542018" sldId="343"/>
            <ac:spMk id="9" creationId="{3F41C529-A183-468A-A149-08EB7F460A14}"/>
          </ac:spMkLst>
        </pc:spChg>
        <pc:spChg chg="del">
          <ac:chgData name="Kim Seokkyu" userId="77bebf503095afe0" providerId="LiveId" clId="{499558FE-0075-438F-8DC7-47FA829B26A4}" dt="2021-08-10T02:09:32.031" v="3384" actId="478"/>
          <ac:spMkLst>
            <pc:docMk/>
            <pc:sldMk cId="2468542018" sldId="343"/>
            <ac:spMk id="10" creationId="{A7256C1B-2D09-4835-B4D0-6CA419717D62}"/>
          </ac:spMkLst>
        </pc:spChg>
        <pc:spChg chg="del">
          <ac:chgData name="Kim Seokkyu" userId="77bebf503095afe0" providerId="LiveId" clId="{499558FE-0075-438F-8DC7-47FA829B26A4}" dt="2021-08-10T02:09:32.031" v="3384" actId="478"/>
          <ac:spMkLst>
            <pc:docMk/>
            <pc:sldMk cId="2468542018" sldId="343"/>
            <ac:spMk id="11" creationId="{76805009-D646-42F2-9535-65557C95BFAF}"/>
          </ac:spMkLst>
        </pc:spChg>
        <pc:spChg chg="del">
          <ac:chgData name="Kim Seokkyu" userId="77bebf503095afe0" providerId="LiveId" clId="{499558FE-0075-438F-8DC7-47FA829B26A4}" dt="2021-08-10T02:09:32.031" v="3384" actId="478"/>
          <ac:spMkLst>
            <pc:docMk/>
            <pc:sldMk cId="2468542018" sldId="343"/>
            <ac:spMk id="12" creationId="{8C611BB8-13E5-4E6C-9CD1-04D5D450B14B}"/>
          </ac:spMkLst>
        </pc:spChg>
        <pc:spChg chg="del">
          <ac:chgData name="Kim Seokkyu" userId="77bebf503095afe0" providerId="LiveId" clId="{499558FE-0075-438F-8DC7-47FA829B26A4}" dt="2021-08-10T02:09:32.031" v="3384" actId="478"/>
          <ac:spMkLst>
            <pc:docMk/>
            <pc:sldMk cId="2468542018" sldId="343"/>
            <ac:spMk id="13" creationId="{E7715F14-4D44-4A2D-96A6-7A547394F6BC}"/>
          </ac:spMkLst>
        </pc:spChg>
        <pc:spChg chg="del">
          <ac:chgData name="Kim Seokkyu" userId="77bebf503095afe0" providerId="LiveId" clId="{499558FE-0075-438F-8DC7-47FA829B26A4}" dt="2021-08-10T02:09:26.791" v="3383" actId="478"/>
          <ac:spMkLst>
            <pc:docMk/>
            <pc:sldMk cId="2468542018" sldId="343"/>
            <ac:spMk id="14" creationId="{54A867E3-AAA7-41AA-B180-48D5299F40E3}"/>
          </ac:spMkLst>
        </pc:spChg>
        <pc:spChg chg="del">
          <ac:chgData name="Kim Seokkyu" userId="77bebf503095afe0" providerId="LiveId" clId="{499558FE-0075-438F-8DC7-47FA829B26A4}" dt="2021-08-10T02:09:26.791" v="3383" actId="478"/>
          <ac:spMkLst>
            <pc:docMk/>
            <pc:sldMk cId="2468542018" sldId="343"/>
            <ac:spMk id="15" creationId="{8D05B1C6-E7DF-4187-9628-5B33C6395B8C}"/>
          </ac:spMkLst>
        </pc:spChg>
        <pc:spChg chg="add mod">
          <ac:chgData name="Kim Seokkyu" userId="77bebf503095afe0" providerId="LiveId" clId="{499558FE-0075-438F-8DC7-47FA829B26A4}" dt="2021-08-10T02:17:25.185" v="3631" actId="1076"/>
          <ac:spMkLst>
            <pc:docMk/>
            <pc:sldMk cId="2468542018" sldId="343"/>
            <ac:spMk id="16" creationId="{1110D02D-392E-410E-B15F-13163D02D393}"/>
          </ac:spMkLst>
        </pc:spChg>
        <pc:spChg chg="add mod">
          <ac:chgData name="Kim Seokkyu" userId="77bebf503095afe0" providerId="LiveId" clId="{499558FE-0075-438F-8DC7-47FA829B26A4}" dt="2021-08-10T02:17:30.738" v="3632" actId="1076"/>
          <ac:spMkLst>
            <pc:docMk/>
            <pc:sldMk cId="2468542018" sldId="343"/>
            <ac:spMk id="17" creationId="{40134528-5ACF-48E9-B9F8-EBC61DA78E92}"/>
          </ac:spMkLst>
        </pc:spChg>
        <pc:spChg chg="add del mod">
          <ac:chgData name="Kim Seokkyu" userId="77bebf503095afe0" providerId="LiveId" clId="{499558FE-0075-438F-8DC7-47FA829B26A4}" dt="2021-08-10T02:14:14.738" v="3591"/>
          <ac:spMkLst>
            <pc:docMk/>
            <pc:sldMk cId="2468542018" sldId="343"/>
            <ac:spMk id="18" creationId="{6749B926-4943-4C56-B873-948A7A3654C2}"/>
          </ac:spMkLst>
        </pc:spChg>
        <pc:spChg chg="add mod">
          <ac:chgData name="Kim Seokkyu" userId="77bebf503095afe0" providerId="LiveId" clId="{499558FE-0075-438F-8DC7-47FA829B26A4}" dt="2021-08-19T03:22:56.346" v="7289" actId="20577"/>
          <ac:spMkLst>
            <pc:docMk/>
            <pc:sldMk cId="2468542018" sldId="343"/>
            <ac:spMk id="21" creationId="{59831B07-D050-41EE-A4B3-247AF946A7A7}"/>
          </ac:spMkLst>
        </pc:spChg>
        <pc:spChg chg="add del mod">
          <ac:chgData name="Kim Seokkyu" userId="77bebf503095afe0" providerId="LiveId" clId="{499558FE-0075-438F-8DC7-47FA829B26A4}" dt="2021-08-10T02:23:55.314" v="3693" actId="478"/>
          <ac:spMkLst>
            <pc:docMk/>
            <pc:sldMk cId="2468542018" sldId="343"/>
            <ac:spMk id="22" creationId="{680CEA0A-382F-4EB0-82FD-DFDA6D860623}"/>
          </ac:spMkLst>
        </pc:spChg>
        <pc:spChg chg="add mod">
          <ac:chgData name="Kim Seokkyu" userId="77bebf503095afe0" providerId="LiveId" clId="{499558FE-0075-438F-8DC7-47FA829B26A4}" dt="2021-08-10T02:22:28.872" v="3658" actId="1076"/>
          <ac:spMkLst>
            <pc:docMk/>
            <pc:sldMk cId="2468542018" sldId="343"/>
            <ac:spMk id="23" creationId="{EEC29D73-9F9D-418D-8582-C033FB5753C3}"/>
          </ac:spMkLst>
        </pc:spChg>
        <pc:spChg chg="add mod">
          <ac:chgData name="Kim Seokkyu" userId="77bebf503095afe0" providerId="LiveId" clId="{499558FE-0075-438F-8DC7-47FA829B26A4}" dt="2021-08-10T02:20:52.004" v="3654" actId="14100"/>
          <ac:spMkLst>
            <pc:docMk/>
            <pc:sldMk cId="2468542018" sldId="343"/>
            <ac:spMk id="24" creationId="{D6F7A25D-89E2-41DF-B987-A8D8A3D2EA2D}"/>
          </ac:spMkLst>
        </pc:spChg>
        <pc:graphicFrameChg chg="add mod modGraphic">
          <ac:chgData name="Kim Seokkyu" userId="77bebf503095afe0" providerId="LiveId" clId="{499558FE-0075-438F-8DC7-47FA829B26A4}" dt="2021-08-19T03:25:49.402" v="7348" actId="20577"/>
          <ac:graphicFrameMkLst>
            <pc:docMk/>
            <pc:sldMk cId="2468542018" sldId="343"/>
            <ac:graphicFrameMk id="19" creationId="{E1EBB584-1C35-47DE-B4C0-65BF4234352E}"/>
          </ac:graphicFrameMkLst>
        </pc:graphicFrameChg>
        <pc:graphicFrameChg chg="add mod modGraphic">
          <ac:chgData name="Kim Seokkyu" userId="77bebf503095afe0" providerId="LiveId" clId="{499558FE-0075-438F-8DC7-47FA829B26A4}" dt="2021-08-19T03:34:13.793" v="7363" actId="20577"/>
          <ac:graphicFrameMkLst>
            <pc:docMk/>
            <pc:sldMk cId="2468542018" sldId="343"/>
            <ac:graphicFrameMk id="20" creationId="{5A3FB687-8ACD-46C0-BF14-DBD69DCEB8F9}"/>
          </ac:graphicFrameMkLst>
        </pc:graphicFrameChg>
        <pc:picChg chg="mod">
          <ac:chgData name="Kim Seokkyu" userId="77bebf503095afe0" providerId="LiveId" clId="{499558FE-0075-438F-8DC7-47FA829B26A4}" dt="2021-08-10T02:17:30.738" v="3632" actId="1076"/>
          <ac:picMkLst>
            <pc:docMk/>
            <pc:sldMk cId="2468542018" sldId="343"/>
            <ac:picMk id="8" creationId="{E3759E79-4AEB-4F81-855E-1A68B1524E92}"/>
          </ac:picMkLst>
        </pc:picChg>
        <pc:cxnChg chg="add mod">
          <ac:chgData name="Kim Seokkyu" userId="77bebf503095afe0" providerId="LiveId" clId="{499558FE-0075-438F-8DC7-47FA829B26A4}" dt="2021-08-10T02:22:46.497" v="3659" actId="208"/>
          <ac:cxnSpMkLst>
            <pc:docMk/>
            <pc:sldMk cId="2468542018" sldId="343"/>
            <ac:cxnSpMk id="26" creationId="{4097B969-93F1-428A-99EC-6001F7C939F4}"/>
          </ac:cxnSpMkLst>
        </pc:cxnChg>
      </pc:sldChg>
      <pc:sldChg chg="addSp delSp modSp add mod">
        <pc:chgData name="Kim Seokkyu" userId="77bebf503095afe0" providerId="LiveId" clId="{499558FE-0075-438F-8DC7-47FA829B26A4}" dt="2021-09-13T06:57:55.065" v="9080" actId="478"/>
        <pc:sldMkLst>
          <pc:docMk/>
          <pc:sldMk cId="1208370505" sldId="344"/>
        </pc:sldMkLst>
        <pc:spChg chg="add mod">
          <ac:chgData name="Kim Seokkyu" userId="77bebf503095afe0" providerId="LiveId" clId="{499558FE-0075-438F-8DC7-47FA829B26A4}" dt="2021-09-13T06:46:11.946" v="8845" actId="1076"/>
          <ac:spMkLst>
            <pc:docMk/>
            <pc:sldMk cId="1208370505" sldId="344"/>
            <ac:spMk id="5" creationId="{878A16BA-BFEA-4C17-9B68-1F29626BEA9A}"/>
          </ac:spMkLst>
        </pc:spChg>
        <pc:spChg chg="del">
          <ac:chgData name="Kim Seokkyu" userId="77bebf503095afe0" providerId="LiveId" clId="{499558FE-0075-438F-8DC7-47FA829B26A4}" dt="2021-08-10T03:14:44.005" v="4189" actId="478"/>
          <ac:spMkLst>
            <pc:docMk/>
            <pc:sldMk cId="1208370505" sldId="344"/>
            <ac:spMk id="7" creationId="{F9162D5C-1425-4563-B7ED-BE7013C1CD7F}"/>
          </ac:spMkLst>
        </pc:spChg>
        <pc:spChg chg="add del mod">
          <ac:chgData name="Kim Seokkyu" userId="77bebf503095afe0" providerId="LiveId" clId="{499558FE-0075-438F-8DC7-47FA829B26A4}" dt="2021-08-10T03:32:34.982" v="4517" actId="478"/>
          <ac:spMkLst>
            <pc:docMk/>
            <pc:sldMk cId="1208370505" sldId="344"/>
            <ac:spMk id="10" creationId="{325A1BC9-22F1-4F90-A029-2FC94102C73F}"/>
          </ac:spMkLst>
        </pc:spChg>
        <pc:spChg chg="add mod">
          <ac:chgData name="Kim Seokkyu" userId="77bebf503095afe0" providerId="LiveId" clId="{499558FE-0075-438F-8DC7-47FA829B26A4}" dt="2021-09-13T06:46:11.946" v="8845" actId="1076"/>
          <ac:spMkLst>
            <pc:docMk/>
            <pc:sldMk cId="1208370505" sldId="344"/>
            <ac:spMk id="10" creationId="{7C0D2028-311D-4ACF-A978-BCD45E0BBCCE}"/>
          </ac:spMkLst>
        </pc:spChg>
        <pc:spChg chg="add del mod">
          <ac:chgData name="Kim Seokkyu" userId="77bebf503095afe0" providerId="LiveId" clId="{499558FE-0075-438F-8DC7-47FA829B26A4}" dt="2021-08-10T03:31:15.913" v="4504" actId="478"/>
          <ac:spMkLst>
            <pc:docMk/>
            <pc:sldMk cId="1208370505" sldId="344"/>
            <ac:spMk id="11" creationId="{71357049-B3C3-43E8-AACF-98294713031F}"/>
          </ac:spMkLst>
        </pc:spChg>
        <pc:spChg chg="add del mod ord">
          <ac:chgData name="Kim Seokkyu" userId="77bebf503095afe0" providerId="LiveId" clId="{499558FE-0075-438F-8DC7-47FA829B26A4}" dt="2021-09-13T05:51:43.265" v="8530" actId="478"/>
          <ac:spMkLst>
            <pc:docMk/>
            <pc:sldMk cId="1208370505" sldId="344"/>
            <ac:spMk id="12" creationId="{E0E81C16-4E52-40DA-BF51-0C359D88FB13}"/>
          </ac:spMkLst>
        </pc:spChg>
        <pc:spChg chg="add del mod">
          <ac:chgData name="Kim Seokkyu" userId="77bebf503095afe0" providerId="LiveId" clId="{499558FE-0075-438F-8DC7-47FA829B26A4}" dt="2021-08-10T03:32:42.290" v="4518" actId="478"/>
          <ac:spMkLst>
            <pc:docMk/>
            <pc:sldMk cId="1208370505" sldId="344"/>
            <ac:spMk id="16" creationId="{2E2DDF90-184C-49A5-848D-2EC897F74089}"/>
          </ac:spMkLst>
        </pc:spChg>
        <pc:spChg chg="mod">
          <ac:chgData name="Kim Seokkyu" userId="77bebf503095afe0" providerId="LiveId" clId="{499558FE-0075-438F-8DC7-47FA829B26A4}" dt="2021-09-13T05:49:48.058" v="8474" actId="20577"/>
          <ac:spMkLst>
            <pc:docMk/>
            <pc:sldMk cId="1208370505" sldId="344"/>
            <ac:spMk id="17" creationId="{00000000-0000-0000-0000-000000000000}"/>
          </ac:spMkLst>
        </pc:spChg>
        <pc:spChg chg="mod">
          <ac:chgData name="Kim Seokkyu" userId="77bebf503095afe0" providerId="LiveId" clId="{499558FE-0075-438F-8DC7-47FA829B26A4}" dt="2021-09-13T06:45:27.393" v="8837" actId="21"/>
          <ac:spMkLst>
            <pc:docMk/>
            <pc:sldMk cId="1208370505" sldId="344"/>
            <ac:spMk id="18" creationId="{C7AC5662-DCD6-421E-8190-2448B941647D}"/>
          </ac:spMkLst>
        </pc:spChg>
        <pc:spChg chg="add del">
          <ac:chgData name="Kim Seokkyu" userId="77bebf503095afe0" providerId="LiveId" clId="{499558FE-0075-438F-8DC7-47FA829B26A4}" dt="2021-08-10T07:32:18.751" v="5431" actId="478"/>
          <ac:spMkLst>
            <pc:docMk/>
            <pc:sldMk cId="1208370505" sldId="344"/>
            <ac:spMk id="22" creationId="{4E0D0BCA-1D41-4BC7-8069-902163D55785}"/>
          </ac:spMkLst>
        </pc:spChg>
        <pc:spChg chg="add del mod">
          <ac:chgData name="Kim Seokkyu" userId="77bebf503095afe0" providerId="LiveId" clId="{499558FE-0075-438F-8DC7-47FA829B26A4}" dt="2021-09-13T05:51:43.265" v="8530" actId="478"/>
          <ac:spMkLst>
            <pc:docMk/>
            <pc:sldMk cId="1208370505" sldId="344"/>
            <ac:spMk id="23" creationId="{1AFB45C7-1956-460E-994D-564E550E6831}"/>
          </ac:spMkLst>
        </pc:spChg>
        <pc:spChg chg="del">
          <ac:chgData name="Kim Seokkyu" userId="77bebf503095afe0" providerId="LiveId" clId="{499558FE-0075-438F-8DC7-47FA829B26A4}" dt="2021-08-10T03:14:44.005" v="4189" actId="478"/>
          <ac:spMkLst>
            <pc:docMk/>
            <pc:sldMk cId="1208370505" sldId="344"/>
            <ac:spMk id="26" creationId="{9B1D619A-E4AB-42BA-8F16-1372A30F6FEE}"/>
          </ac:spMkLst>
        </pc:spChg>
        <pc:spChg chg="add mod">
          <ac:chgData name="Kim Seokkyu" userId="77bebf503095afe0" providerId="LiveId" clId="{499558FE-0075-438F-8DC7-47FA829B26A4}" dt="2021-09-13T06:51:04.175" v="9016" actId="1076"/>
          <ac:spMkLst>
            <pc:docMk/>
            <pc:sldMk cId="1208370505" sldId="344"/>
            <ac:spMk id="33" creationId="{10865A48-FC23-40A0-B91A-E4942DDEC826}"/>
          </ac:spMkLst>
        </pc:spChg>
        <pc:spChg chg="add mod">
          <ac:chgData name="Kim Seokkyu" userId="77bebf503095afe0" providerId="LiveId" clId="{499558FE-0075-438F-8DC7-47FA829B26A4}" dt="2021-09-13T06:51:44.871" v="9020" actId="1076"/>
          <ac:spMkLst>
            <pc:docMk/>
            <pc:sldMk cId="1208370505" sldId="344"/>
            <ac:spMk id="34" creationId="{64D762CA-A211-4622-9165-2ABFC738A4E8}"/>
          </ac:spMkLst>
        </pc:spChg>
        <pc:spChg chg="add mod">
          <ac:chgData name="Kim Seokkyu" userId="77bebf503095afe0" providerId="LiveId" clId="{499558FE-0075-438F-8DC7-47FA829B26A4}" dt="2021-09-13T06:50:03.156" v="9015" actId="14100"/>
          <ac:spMkLst>
            <pc:docMk/>
            <pc:sldMk cId="1208370505" sldId="344"/>
            <ac:spMk id="40" creationId="{9320232C-0F04-4067-9267-F9C1D8D5F35D}"/>
          </ac:spMkLst>
        </pc:spChg>
        <pc:spChg chg="add mod">
          <ac:chgData name="Kim Seokkyu" userId="77bebf503095afe0" providerId="LiveId" clId="{499558FE-0075-438F-8DC7-47FA829B26A4}" dt="2021-09-13T06:52:50.767" v="9054" actId="1076"/>
          <ac:spMkLst>
            <pc:docMk/>
            <pc:sldMk cId="1208370505" sldId="344"/>
            <ac:spMk id="44" creationId="{E4E4D628-8AB4-4350-9CFF-7110616313C6}"/>
          </ac:spMkLst>
        </pc:spChg>
        <pc:picChg chg="add del mod modCrop">
          <ac:chgData name="Kim Seokkyu" userId="77bebf503095afe0" providerId="LiveId" clId="{499558FE-0075-438F-8DC7-47FA829B26A4}" dt="2021-09-13T05:51:38.668" v="8529" actId="478"/>
          <ac:picMkLst>
            <pc:docMk/>
            <pc:sldMk cId="1208370505" sldId="344"/>
            <ac:picMk id="3" creationId="{1D80A3CC-67D0-445B-B562-CFAFD610D2FB}"/>
          </ac:picMkLst>
        </pc:picChg>
        <pc:picChg chg="add mod modCrop">
          <ac:chgData name="Kim Seokkyu" userId="77bebf503095afe0" providerId="LiveId" clId="{499558FE-0075-438F-8DC7-47FA829B26A4}" dt="2021-09-13T06:46:11.946" v="8845" actId="1076"/>
          <ac:picMkLst>
            <pc:docMk/>
            <pc:sldMk cId="1208370505" sldId="344"/>
            <ac:picMk id="4" creationId="{DBD3E208-BB27-4B1F-BCE9-1E28F37D2ED9}"/>
          </ac:picMkLst>
        </pc:picChg>
        <pc:picChg chg="add del mod modCrop">
          <ac:chgData name="Kim Seokkyu" userId="77bebf503095afe0" providerId="LiveId" clId="{499558FE-0075-438F-8DC7-47FA829B26A4}" dt="2021-08-10T07:31:45.675" v="5426" actId="478"/>
          <ac:picMkLst>
            <pc:docMk/>
            <pc:sldMk cId="1208370505" sldId="344"/>
            <ac:picMk id="5" creationId="{0F9A922A-457A-4A4C-B600-803B1C283F26}"/>
          </ac:picMkLst>
        </pc:picChg>
        <pc:picChg chg="add del mod ord">
          <ac:chgData name="Kim Seokkyu" userId="77bebf503095afe0" providerId="LiveId" clId="{499558FE-0075-438F-8DC7-47FA829B26A4}" dt="2021-09-13T05:51:38.668" v="8529" actId="478"/>
          <ac:picMkLst>
            <pc:docMk/>
            <pc:sldMk cId="1208370505" sldId="344"/>
            <ac:picMk id="8" creationId="{4C8B830B-272F-4887-974E-26E5B4EA9E66}"/>
          </ac:picMkLst>
        </pc:picChg>
        <pc:picChg chg="add del mod modCrop">
          <ac:chgData name="Kim Seokkyu" userId="77bebf503095afe0" providerId="LiveId" clId="{499558FE-0075-438F-8DC7-47FA829B26A4}" dt="2021-09-13T05:51:38.668" v="8529" actId="478"/>
          <ac:picMkLst>
            <pc:docMk/>
            <pc:sldMk cId="1208370505" sldId="344"/>
            <ac:picMk id="19" creationId="{EDCDAD3F-471F-45BD-AEB3-4D2B182B184C}"/>
          </ac:picMkLst>
        </pc:picChg>
        <pc:picChg chg="add del mod modCrop">
          <ac:chgData name="Kim Seokkyu" userId="77bebf503095afe0" providerId="LiveId" clId="{499558FE-0075-438F-8DC7-47FA829B26A4}" dt="2021-09-13T05:51:38.668" v="8529" actId="478"/>
          <ac:picMkLst>
            <pc:docMk/>
            <pc:sldMk cId="1208370505" sldId="344"/>
            <ac:picMk id="21" creationId="{DC2E4214-69B9-4DF5-AF71-BEB8B2E7C72B}"/>
          </ac:picMkLst>
        </pc:picChg>
        <pc:picChg chg="add mod">
          <ac:chgData name="Kim Seokkyu" userId="77bebf503095afe0" providerId="LiveId" clId="{499558FE-0075-438F-8DC7-47FA829B26A4}" dt="2021-09-13T06:51:04.175" v="9016" actId="1076"/>
          <ac:picMkLst>
            <pc:docMk/>
            <pc:sldMk cId="1208370505" sldId="344"/>
            <ac:picMk id="22" creationId="{BF24E904-925C-4316-981E-D9D1CA374BEB}"/>
          </ac:picMkLst>
        </pc:picChg>
        <pc:picChg chg="del mod">
          <ac:chgData name="Kim Seokkyu" userId="77bebf503095afe0" providerId="LiveId" clId="{499558FE-0075-438F-8DC7-47FA829B26A4}" dt="2021-09-13T05:51:38.668" v="8529" actId="478"/>
          <ac:picMkLst>
            <pc:docMk/>
            <pc:sldMk cId="1208370505" sldId="344"/>
            <ac:picMk id="24" creationId="{A129CF13-5C35-4743-B4AC-50D335C7E181}"/>
          </ac:picMkLst>
        </pc:picChg>
        <pc:picChg chg="add mod">
          <ac:chgData name="Kim Seokkyu" userId="77bebf503095afe0" providerId="LiveId" clId="{499558FE-0075-438F-8DC7-47FA829B26A4}" dt="2021-09-13T06:51:04.175" v="9016" actId="1076"/>
          <ac:picMkLst>
            <pc:docMk/>
            <pc:sldMk cId="1208370505" sldId="344"/>
            <ac:picMk id="26" creationId="{67D930EB-EE2D-42F3-BD01-A431448E59A5}"/>
          </ac:picMkLst>
        </pc:picChg>
        <pc:picChg chg="add mod">
          <ac:chgData name="Kim Seokkyu" userId="77bebf503095afe0" providerId="LiveId" clId="{499558FE-0075-438F-8DC7-47FA829B26A4}" dt="2021-09-13T06:21:52.929" v="8769" actId="1076"/>
          <ac:picMkLst>
            <pc:docMk/>
            <pc:sldMk cId="1208370505" sldId="344"/>
            <ac:picMk id="29" creationId="{39006EEE-3A00-4864-AE84-545FB9476927}"/>
          </ac:picMkLst>
        </pc:picChg>
        <pc:picChg chg="add del mod">
          <ac:chgData name="Kim Seokkyu" userId="77bebf503095afe0" providerId="LiveId" clId="{499558FE-0075-438F-8DC7-47FA829B26A4}" dt="2021-09-13T06:17:59.524" v="8764" actId="1076"/>
          <ac:picMkLst>
            <pc:docMk/>
            <pc:sldMk cId="1208370505" sldId="344"/>
            <ac:picMk id="31" creationId="{3937B667-6C62-4F43-90A9-0FDB2C66DF18}"/>
          </ac:picMkLst>
        </pc:picChg>
        <pc:picChg chg="add del mod">
          <ac:chgData name="Kim Seokkyu" userId="77bebf503095afe0" providerId="LiveId" clId="{499558FE-0075-438F-8DC7-47FA829B26A4}" dt="2021-09-13T06:57:55.065" v="9080" actId="478"/>
          <ac:picMkLst>
            <pc:docMk/>
            <pc:sldMk cId="1208370505" sldId="344"/>
            <ac:picMk id="36" creationId="{5C1ED84D-7EF4-43EE-A8CF-663561E8668B}"/>
          </ac:picMkLst>
        </pc:picChg>
        <pc:picChg chg="add mod modCrop">
          <ac:chgData name="Kim Seokkyu" userId="77bebf503095afe0" providerId="LiveId" clId="{499558FE-0075-438F-8DC7-47FA829B26A4}" dt="2021-09-13T06:47:50.950" v="8886" actId="1076"/>
          <ac:picMkLst>
            <pc:docMk/>
            <pc:sldMk cId="1208370505" sldId="344"/>
            <ac:picMk id="38" creationId="{3FB2C013-42A1-4B62-91A4-FF4487A56A0F}"/>
          </ac:picMkLst>
        </pc:picChg>
        <pc:cxnChg chg="add mod">
          <ac:chgData name="Kim Seokkyu" userId="77bebf503095afe0" providerId="LiveId" clId="{499558FE-0075-438F-8DC7-47FA829B26A4}" dt="2021-09-13T06:46:11.946" v="8845" actId="1076"/>
          <ac:cxnSpMkLst>
            <pc:docMk/>
            <pc:sldMk cId="1208370505" sldId="344"/>
            <ac:cxnSpMk id="7" creationId="{4B7F7337-C43F-46BC-A271-57D05FDE87D5}"/>
          </ac:cxnSpMkLst>
        </pc:cxnChg>
        <pc:cxnChg chg="del mod">
          <ac:chgData name="Kim Seokkyu" userId="77bebf503095afe0" providerId="LiveId" clId="{499558FE-0075-438F-8DC7-47FA829B26A4}" dt="2021-08-10T03:14:44.005" v="4189" actId="478"/>
          <ac:cxnSpMkLst>
            <pc:docMk/>
            <pc:sldMk cId="1208370505" sldId="344"/>
            <ac:cxnSpMk id="9" creationId="{B90DD79A-4679-4738-AEC4-274D1775E9CC}"/>
          </ac:cxnSpMkLst>
        </pc:cxnChg>
        <pc:cxnChg chg="add del mod">
          <ac:chgData name="Kim Seokkyu" userId="77bebf503095afe0" providerId="LiveId" clId="{499558FE-0075-438F-8DC7-47FA829B26A4}" dt="2021-08-10T03:31:54.626" v="4513" actId="478"/>
          <ac:cxnSpMkLst>
            <pc:docMk/>
            <pc:sldMk cId="1208370505" sldId="344"/>
            <ac:cxnSpMk id="14" creationId="{02F7F62D-2994-4E97-9EA1-AAE427A27F75}"/>
          </ac:cxnSpMkLst>
        </pc:cxnChg>
        <pc:cxnChg chg="del mod">
          <ac:chgData name="Kim Seokkyu" userId="77bebf503095afe0" providerId="LiveId" clId="{499558FE-0075-438F-8DC7-47FA829B26A4}" dt="2021-08-10T03:14:44.005" v="4189" actId="478"/>
          <ac:cxnSpMkLst>
            <pc:docMk/>
            <pc:sldMk cId="1208370505" sldId="344"/>
            <ac:cxnSpMk id="27" creationId="{8B211873-F408-40E7-9CB8-9182E084C050}"/>
          </ac:cxnSpMkLst>
        </pc:cxnChg>
        <pc:cxnChg chg="add del mod">
          <ac:chgData name="Kim Seokkyu" userId="77bebf503095afe0" providerId="LiveId" clId="{499558FE-0075-438F-8DC7-47FA829B26A4}" dt="2021-09-13T05:51:43.265" v="8530" actId="478"/>
          <ac:cxnSpMkLst>
            <pc:docMk/>
            <pc:sldMk cId="1208370505" sldId="344"/>
            <ac:cxnSpMk id="28" creationId="{6A22A0AC-3CD3-461C-AAF2-C31F238D80B3}"/>
          </ac:cxnSpMkLst>
        </pc:cxnChg>
        <pc:cxnChg chg="add mod">
          <ac:chgData name="Kim Seokkyu" userId="77bebf503095afe0" providerId="LiveId" clId="{499558FE-0075-438F-8DC7-47FA829B26A4}" dt="2021-09-13T06:51:25.259" v="9019" actId="14100"/>
          <ac:cxnSpMkLst>
            <pc:docMk/>
            <pc:sldMk cId="1208370505" sldId="344"/>
            <ac:cxnSpMk id="42" creationId="{E26CAD18-91B0-42C4-8CBC-600F09436113}"/>
          </ac:cxnSpMkLst>
        </pc:cxnChg>
      </pc:sldChg>
      <pc:sldChg chg="add del">
        <pc:chgData name="Kim Seokkyu" userId="77bebf503095afe0" providerId="LiveId" clId="{499558FE-0075-438F-8DC7-47FA829B26A4}" dt="2021-08-10T03:12:40.649" v="4128" actId="2890"/>
        <pc:sldMkLst>
          <pc:docMk/>
          <pc:sldMk cId="953569801" sldId="345"/>
        </pc:sldMkLst>
      </pc:sldChg>
      <pc:sldChg chg="addSp delSp modSp new mod modClrScheme chgLayout">
        <pc:chgData name="Kim Seokkyu" userId="77bebf503095afe0" providerId="LiveId" clId="{499558FE-0075-438F-8DC7-47FA829B26A4}" dt="2021-08-10T07:44:09.509" v="5906" actId="14100"/>
        <pc:sldMkLst>
          <pc:docMk/>
          <pc:sldMk cId="1026323765" sldId="345"/>
        </pc:sldMkLst>
        <pc:spChg chg="del mod ord">
          <ac:chgData name="Kim Seokkyu" userId="77bebf503095afe0" providerId="LiveId" clId="{499558FE-0075-438F-8DC7-47FA829B26A4}" dt="2021-08-10T06:08:29.537" v="4984" actId="700"/>
          <ac:spMkLst>
            <pc:docMk/>
            <pc:sldMk cId="1026323765" sldId="345"/>
            <ac:spMk id="2" creationId="{BD68CD49-899A-40C8-AA28-A4C5356F15B1}"/>
          </ac:spMkLst>
        </pc:spChg>
        <pc:spChg chg="del mod ord">
          <ac:chgData name="Kim Seokkyu" userId="77bebf503095afe0" providerId="LiveId" clId="{499558FE-0075-438F-8DC7-47FA829B26A4}" dt="2021-08-10T06:08:29.537" v="4984" actId="700"/>
          <ac:spMkLst>
            <pc:docMk/>
            <pc:sldMk cId="1026323765" sldId="345"/>
            <ac:spMk id="3" creationId="{8C991334-D4D4-432A-94F8-063A6A49D167}"/>
          </ac:spMkLst>
        </pc:spChg>
        <pc:spChg chg="mod ord">
          <ac:chgData name="Kim Seokkyu" userId="77bebf503095afe0" providerId="LiveId" clId="{499558FE-0075-438F-8DC7-47FA829B26A4}" dt="2021-08-10T06:08:29.537" v="4984" actId="700"/>
          <ac:spMkLst>
            <pc:docMk/>
            <pc:sldMk cId="1026323765" sldId="345"/>
            <ac:spMk id="4" creationId="{317B4449-71DE-4DA9-A34F-A21120B732A9}"/>
          </ac:spMkLst>
        </pc:spChg>
        <pc:spChg chg="mod ord">
          <ac:chgData name="Kim Seokkyu" userId="77bebf503095afe0" providerId="LiveId" clId="{499558FE-0075-438F-8DC7-47FA829B26A4}" dt="2021-08-10T06:08:29.537" v="4984" actId="700"/>
          <ac:spMkLst>
            <pc:docMk/>
            <pc:sldMk cId="1026323765" sldId="345"/>
            <ac:spMk id="5" creationId="{96504840-3899-47B6-BF87-4941CF248F08}"/>
          </ac:spMkLst>
        </pc:spChg>
        <pc:spChg chg="mod ord">
          <ac:chgData name="Kim Seokkyu" userId="77bebf503095afe0" providerId="LiveId" clId="{499558FE-0075-438F-8DC7-47FA829B26A4}" dt="2021-08-10T06:08:29.537" v="4984" actId="700"/>
          <ac:spMkLst>
            <pc:docMk/>
            <pc:sldMk cId="1026323765" sldId="345"/>
            <ac:spMk id="6" creationId="{5785998E-80FA-4A33-96BE-6601DCB326D4}"/>
          </ac:spMkLst>
        </pc:spChg>
        <pc:spChg chg="add mod ord">
          <ac:chgData name="Kim Seokkyu" userId="77bebf503095afe0" providerId="LiveId" clId="{499558FE-0075-438F-8DC7-47FA829B26A4}" dt="2021-08-10T06:08:32.927" v="4992" actId="20577"/>
          <ac:spMkLst>
            <pc:docMk/>
            <pc:sldMk cId="1026323765" sldId="345"/>
            <ac:spMk id="7" creationId="{9940347B-5496-42B1-A834-E8AC106C01E5}"/>
          </ac:spMkLst>
        </pc:spChg>
        <pc:spChg chg="add mod ord">
          <ac:chgData name="Kim Seokkyu" userId="77bebf503095afe0" providerId="LiveId" clId="{499558FE-0075-438F-8DC7-47FA829B26A4}" dt="2021-08-10T07:42:47.582" v="5896" actId="20577"/>
          <ac:spMkLst>
            <pc:docMk/>
            <pc:sldMk cId="1026323765" sldId="345"/>
            <ac:spMk id="8" creationId="{FBF606C9-8672-4DAF-8AE8-FFB2E3961A33}"/>
          </ac:spMkLst>
        </pc:spChg>
        <pc:spChg chg="add mod">
          <ac:chgData name="Kim Seokkyu" userId="77bebf503095afe0" providerId="LiveId" clId="{499558FE-0075-438F-8DC7-47FA829B26A4}" dt="2021-08-10T07:43:09.529" v="5897" actId="1076"/>
          <ac:spMkLst>
            <pc:docMk/>
            <pc:sldMk cId="1026323765" sldId="345"/>
            <ac:spMk id="14" creationId="{1D3C9C14-1065-43F2-B50E-6902F4E38865}"/>
          </ac:spMkLst>
        </pc:spChg>
        <pc:spChg chg="add mod">
          <ac:chgData name="Kim Seokkyu" userId="77bebf503095afe0" providerId="LiveId" clId="{499558FE-0075-438F-8DC7-47FA829B26A4}" dt="2021-08-10T07:44:09.509" v="5906" actId="14100"/>
          <ac:spMkLst>
            <pc:docMk/>
            <pc:sldMk cId="1026323765" sldId="345"/>
            <ac:spMk id="17" creationId="{6683458A-ACC9-4C5E-971A-3C22E4DAEE46}"/>
          </ac:spMkLst>
        </pc:spChg>
        <pc:picChg chg="add del mod">
          <ac:chgData name="Kim Seokkyu" userId="77bebf503095afe0" providerId="LiveId" clId="{499558FE-0075-438F-8DC7-47FA829B26A4}" dt="2021-08-10T07:36:27.756" v="5602" actId="478"/>
          <ac:picMkLst>
            <pc:docMk/>
            <pc:sldMk cId="1026323765" sldId="345"/>
            <ac:picMk id="10" creationId="{0718E0F9-9237-4232-8181-418AB8E6C987}"/>
          </ac:picMkLst>
        </pc:picChg>
        <pc:picChg chg="add mod ord">
          <ac:chgData name="Kim Seokkyu" userId="77bebf503095afe0" providerId="LiveId" clId="{499558FE-0075-438F-8DC7-47FA829B26A4}" dt="2021-08-10T07:36:56.302" v="5609" actId="14100"/>
          <ac:picMkLst>
            <pc:docMk/>
            <pc:sldMk cId="1026323765" sldId="345"/>
            <ac:picMk id="11" creationId="{0F5E03AC-52E0-4FEC-B5F1-92813B66094B}"/>
          </ac:picMkLst>
        </pc:picChg>
        <pc:picChg chg="add mod modCrop">
          <ac:chgData name="Kim Seokkyu" userId="77bebf503095afe0" providerId="LiveId" clId="{499558FE-0075-438F-8DC7-47FA829B26A4}" dt="2021-08-10T07:43:09.529" v="5897" actId="1076"/>
          <ac:picMkLst>
            <pc:docMk/>
            <pc:sldMk cId="1026323765" sldId="345"/>
            <ac:picMk id="13" creationId="{07A9CACB-BC19-45BE-A9B1-DA97753D91ED}"/>
          </ac:picMkLst>
        </pc:picChg>
        <pc:cxnChg chg="add del">
          <ac:chgData name="Kim Seokkyu" userId="77bebf503095afe0" providerId="LiveId" clId="{499558FE-0075-438F-8DC7-47FA829B26A4}" dt="2021-08-10T07:43:21.100" v="5899" actId="11529"/>
          <ac:cxnSpMkLst>
            <pc:docMk/>
            <pc:sldMk cId="1026323765" sldId="345"/>
            <ac:cxnSpMk id="16" creationId="{627E626F-4C89-48FC-9B06-ADE0AC884773}"/>
          </ac:cxnSpMkLst>
        </pc:cxnChg>
      </pc:sldChg>
      <pc:sldChg chg="add">
        <pc:chgData name="Kim Seokkyu" userId="77bebf503095afe0" providerId="LiveId" clId="{499558FE-0075-438F-8DC7-47FA829B26A4}" dt="2021-08-10T06:45:47.427" v="5414" actId="2890"/>
        <pc:sldMkLst>
          <pc:docMk/>
          <pc:sldMk cId="1105751381" sldId="346"/>
        </pc:sldMkLst>
      </pc:sldChg>
      <pc:sldChg chg="addSp delSp modSp add mod">
        <pc:chgData name="Kim Seokkyu" userId="77bebf503095afe0" providerId="LiveId" clId="{499558FE-0075-438F-8DC7-47FA829B26A4}" dt="2021-08-10T07:52:52.684" v="7275" actId="20577"/>
        <pc:sldMkLst>
          <pc:docMk/>
          <pc:sldMk cId="217591398" sldId="347"/>
        </pc:sldMkLst>
        <pc:spChg chg="mod">
          <ac:chgData name="Kim Seokkyu" userId="77bebf503095afe0" providerId="LiveId" clId="{499558FE-0075-438F-8DC7-47FA829B26A4}" dt="2021-08-10T07:52:52.684" v="7275" actId="20577"/>
          <ac:spMkLst>
            <pc:docMk/>
            <pc:sldMk cId="217591398" sldId="347"/>
            <ac:spMk id="8" creationId="{FBF606C9-8672-4DAF-8AE8-FFB2E3961A33}"/>
          </ac:spMkLst>
        </pc:spChg>
        <pc:spChg chg="del">
          <ac:chgData name="Kim Seokkyu" userId="77bebf503095afe0" providerId="LiveId" clId="{499558FE-0075-438F-8DC7-47FA829B26A4}" dt="2021-08-10T07:47:02.943" v="5909" actId="478"/>
          <ac:spMkLst>
            <pc:docMk/>
            <pc:sldMk cId="217591398" sldId="347"/>
            <ac:spMk id="14" creationId="{1D3C9C14-1065-43F2-B50E-6902F4E38865}"/>
          </ac:spMkLst>
        </pc:spChg>
        <pc:spChg chg="del">
          <ac:chgData name="Kim Seokkyu" userId="77bebf503095afe0" providerId="LiveId" clId="{499558FE-0075-438F-8DC7-47FA829B26A4}" dt="2021-08-10T07:47:01.426" v="5908" actId="478"/>
          <ac:spMkLst>
            <pc:docMk/>
            <pc:sldMk cId="217591398" sldId="347"/>
            <ac:spMk id="17" creationId="{6683458A-ACC9-4C5E-971A-3C22E4DAEE46}"/>
          </ac:spMkLst>
        </pc:spChg>
        <pc:picChg chg="del">
          <ac:chgData name="Kim Seokkyu" userId="77bebf503095afe0" providerId="LiveId" clId="{499558FE-0075-438F-8DC7-47FA829B26A4}" dt="2021-08-10T07:47:04.936" v="5910" actId="478"/>
          <ac:picMkLst>
            <pc:docMk/>
            <pc:sldMk cId="217591398" sldId="347"/>
            <ac:picMk id="11" creationId="{0F5E03AC-52E0-4FEC-B5F1-92813B66094B}"/>
          </ac:picMkLst>
        </pc:picChg>
        <pc:picChg chg="add mod">
          <ac:chgData name="Kim Seokkyu" userId="77bebf503095afe0" providerId="LiveId" clId="{499558FE-0075-438F-8DC7-47FA829B26A4}" dt="2021-08-10T07:51:46.926" v="7142" actId="14826"/>
          <ac:picMkLst>
            <pc:docMk/>
            <pc:sldMk cId="217591398" sldId="347"/>
            <ac:picMk id="12" creationId="{88702C1F-9D2B-4F88-A8B8-1C94086E73DE}"/>
          </ac:picMkLst>
        </pc:picChg>
        <pc:picChg chg="del">
          <ac:chgData name="Kim Seokkyu" userId="77bebf503095afe0" providerId="LiveId" clId="{499558FE-0075-438F-8DC7-47FA829B26A4}" dt="2021-08-10T07:47:01.426" v="5908" actId="478"/>
          <ac:picMkLst>
            <pc:docMk/>
            <pc:sldMk cId="217591398" sldId="347"/>
            <ac:picMk id="13" creationId="{07A9CACB-BC19-45BE-A9B1-DA97753D91ED}"/>
          </ac:picMkLst>
        </pc:picChg>
      </pc:sldChg>
      <pc:sldChg chg="addSp delSp modSp add mod">
        <pc:chgData name="Kim Seokkyu" userId="77bebf503095afe0" providerId="LiveId" clId="{499558FE-0075-438F-8DC7-47FA829B26A4}" dt="2021-09-13T11:14:06.622" v="9454" actId="20577"/>
        <pc:sldMkLst>
          <pc:docMk/>
          <pc:sldMk cId="162085045" sldId="348"/>
        </pc:sldMkLst>
        <pc:spChg chg="add mod ord">
          <ac:chgData name="Kim Seokkyu" userId="77bebf503095afe0" providerId="LiveId" clId="{499558FE-0075-438F-8DC7-47FA829B26A4}" dt="2021-09-13T10:40:09.714" v="9353" actId="14100"/>
          <ac:spMkLst>
            <pc:docMk/>
            <pc:sldMk cId="162085045" sldId="348"/>
            <ac:spMk id="2" creationId="{82AF1022-8558-4AC3-A3CE-9EE9C5F16D8A}"/>
          </ac:spMkLst>
        </pc:spChg>
        <pc:spChg chg="del">
          <ac:chgData name="Kim Seokkyu" userId="77bebf503095afe0" providerId="LiveId" clId="{499558FE-0075-438F-8DC7-47FA829B26A4}" dt="2021-09-13T06:53:55.694" v="9055" actId="478"/>
          <ac:spMkLst>
            <pc:docMk/>
            <pc:sldMk cId="162085045" sldId="348"/>
            <ac:spMk id="12" creationId="{E0E81C16-4E52-40DA-BF51-0C359D88FB13}"/>
          </ac:spMkLst>
        </pc:spChg>
        <pc:spChg chg="add mod">
          <ac:chgData name="Kim Seokkyu" userId="77bebf503095afe0" providerId="LiveId" clId="{499558FE-0075-438F-8DC7-47FA829B26A4}" dt="2021-09-13T11:14:06.622" v="9454" actId="20577"/>
          <ac:spMkLst>
            <pc:docMk/>
            <pc:sldMk cId="162085045" sldId="348"/>
            <ac:spMk id="13" creationId="{E4D09C5E-4927-485D-88AA-B8A46E02D316}"/>
          </ac:spMkLst>
        </pc:spChg>
        <pc:spChg chg="add mod ord">
          <ac:chgData name="Kim Seokkyu" userId="77bebf503095afe0" providerId="LiveId" clId="{499558FE-0075-438F-8DC7-47FA829B26A4}" dt="2021-09-13T10:38:17.710" v="9337" actId="1076"/>
          <ac:spMkLst>
            <pc:docMk/>
            <pc:sldMk cId="162085045" sldId="348"/>
            <ac:spMk id="15" creationId="{B239CDA0-71A0-454C-9681-A684DEBC9D37}"/>
          </ac:spMkLst>
        </pc:spChg>
        <pc:spChg chg="del">
          <ac:chgData name="Kim Seokkyu" userId="77bebf503095afe0" providerId="LiveId" clId="{499558FE-0075-438F-8DC7-47FA829B26A4}" dt="2021-09-13T06:53:55.694" v="9055" actId="478"/>
          <ac:spMkLst>
            <pc:docMk/>
            <pc:sldMk cId="162085045" sldId="348"/>
            <ac:spMk id="18" creationId="{C7AC5662-DCD6-421E-8190-2448B941647D}"/>
          </ac:spMkLst>
        </pc:spChg>
        <pc:spChg chg="del">
          <ac:chgData name="Kim Seokkyu" userId="77bebf503095afe0" providerId="LiveId" clId="{499558FE-0075-438F-8DC7-47FA829B26A4}" dt="2021-09-13T06:53:55.694" v="9055" actId="478"/>
          <ac:spMkLst>
            <pc:docMk/>
            <pc:sldMk cId="162085045" sldId="348"/>
            <ac:spMk id="23" creationId="{1AFB45C7-1956-460E-994D-564E550E6831}"/>
          </ac:spMkLst>
        </pc:spChg>
        <pc:picChg chg="del">
          <ac:chgData name="Kim Seokkyu" userId="77bebf503095afe0" providerId="LiveId" clId="{499558FE-0075-438F-8DC7-47FA829B26A4}" dt="2021-09-13T06:53:55.694" v="9055" actId="478"/>
          <ac:picMkLst>
            <pc:docMk/>
            <pc:sldMk cId="162085045" sldId="348"/>
            <ac:picMk id="3" creationId="{1D80A3CC-67D0-445B-B562-CFAFD610D2FB}"/>
          </ac:picMkLst>
        </pc:picChg>
        <pc:picChg chg="del">
          <ac:chgData name="Kim Seokkyu" userId="77bebf503095afe0" providerId="LiveId" clId="{499558FE-0075-438F-8DC7-47FA829B26A4}" dt="2021-09-13T06:53:55.694" v="9055" actId="478"/>
          <ac:picMkLst>
            <pc:docMk/>
            <pc:sldMk cId="162085045" sldId="348"/>
            <ac:picMk id="8" creationId="{4C8B830B-272F-4887-974E-26E5B4EA9E66}"/>
          </ac:picMkLst>
        </pc:picChg>
        <pc:picChg chg="add mod">
          <ac:chgData name="Kim Seokkyu" userId="77bebf503095afe0" providerId="LiveId" clId="{499558FE-0075-438F-8DC7-47FA829B26A4}" dt="2021-09-13T09:21:26.538" v="9119" actId="1076"/>
          <ac:picMkLst>
            <pc:docMk/>
            <pc:sldMk cId="162085045" sldId="348"/>
            <ac:picMk id="14" creationId="{AE31DD0E-2D73-4FBF-BA44-DBDCF695154A}"/>
          </ac:picMkLst>
        </pc:picChg>
        <pc:picChg chg="add mod ord modCrop">
          <ac:chgData name="Kim Seokkyu" userId="77bebf503095afe0" providerId="LiveId" clId="{499558FE-0075-438F-8DC7-47FA829B26A4}" dt="2021-09-13T10:38:17.710" v="9337" actId="1076"/>
          <ac:picMkLst>
            <pc:docMk/>
            <pc:sldMk cId="162085045" sldId="348"/>
            <ac:picMk id="16" creationId="{45E24823-9145-4749-AB2C-D74ADA49555A}"/>
          </ac:picMkLst>
        </pc:picChg>
        <pc:picChg chg="del">
          <ac:chgData name="Kim Seokkyu" userId="77bebf503095afe0" providerId="LiveId" clId="{499558FE-0075-438F-8DC7-47FA829B26A4}" dt="2021-09-13T06:53:55.694" v="9055" actId="478"/>
          <ac:picMkLst>
            <pc:docMk/>
            <pc:sldMk cId="162085045" sldId="348"/>
            <ac:picMk id="19" creationId="{EDCDAD3F-471F-45BD-AEB3-4D2B182B184C}"/>
          </ac:picMkLst>
        </pc:picChg>
        <pc:picChg chg="add mod">
          <ac:chgData name="Kim Seokkyu" userId="77bebf503095afe0" providerId="LiveId" clId="{499558FE-0075-438F-8DC7-47FA829B26A4}" dt="2021-09-13T10:38:12.726" v="9335" actId="1076"/>
          <ac:picMkLst>
            <pc:docMk/>
            <pc:sldMk cId="162085045" sldId="348"/>
            <ac:picMk id="20" creationId="{E1D1918D-004A-435B-8A01-9CF36F3D776F}"/>
          </ac:picMkLst>
        </pc:picChg>
        <pc:picChg chg="del">
          <ac:chgData name="Kim Seokkyu" userId="77bebf503095afe0" providerId="LiveId" clId="{499558FE-0075-438F-8DC7-47FA829B26A4}" dt="2021-09-13T06:53:55.694" v="9055" actId="478"/>
          <ac:picMkLst>
            <pc:docMk/>
            <pc:sldMk cId="162085045" sldId="348"/>
            <ac:picMk id="21" creationId="{DC2E4214-69B9-4DF5-AF71-BEB8B2E7C72B}"/>
          </ac:picMkLst>
        </pc:picChg>
        <pc:picChg chg="del">
          <ac:chgData name="Kim Seokkyu" userId="77bebf503095afe0" providerId="LiveId" clId="{499558FE-0075-438F-8DC7-47FA829B26A4}" dt="2021-09-13T06:53:55.694" v="9055" actId="478"/>
          <ac:picMkLst>
            <pc:docMk/>
            <pc:sldMk cId="162085045" sldId="348"/>
            <ac:picMk id="24" creationId="{A129CF13-5C35-4743-B4AC-50D335C7E181}"/>
          </ac:picMkLst>
        </pc:picChg>
        <pc:cxnChg chg="del mod">
          <ac:chgData name="Kim Seokkyu" userId="77bebf503095afe0" providerId="LiveId" clId="{499558FE-0075-438F-8DC7-47FA829B26A4}" dt="2021-09-13T06:53:55.694" v="9055" actId="478"/>
          <ac:cxnSpMkLst>
            <pc:docMk/>
            <pc:sldMk cId="162085045" sldId="348"/>
            <ac:cxnSpMk id="28" creationId="{6A22A0AC-3CD3-461C-AAF2-C31F238D80B3}"/>
          </ac:cxnSpMkLst>
        </pc:cxnChg>
      </pc:sldChg>
      <pc:sldChg chg="add del">
        <pc:chgData name="Kim Seokkyu" userId="77bebf503095afe0" providerId="LiveId" clId="{499558FE-0075-438F-8DC7-47FA829B26A4}" dt="2021-08-25T02:11:22.613" v="7365" actId="47"/>
        <pc:sldMkLst>
          <pc:docMk/>
          <pc:sldMk cId="908361669" sldId="348"/>
        </pc:sldMkLst>
      </pc:sldChg>
      <pc:sldChg chg="addSp delSp modSp add mod modAnim">
        <pc:chgData name="Kim Seokkyu" userId="77bebf503095afe0" providerId="LiveId" clId="{499558FE-0075-438F-8DC7-47FA829B26A4}" dt="2021-09-13T05:41:07.434" v="8455" actId="692"/>
        <pc:sldMkLst>
          <pc:docMk/>
          <pc:sldMk cId="929964197" sldId="349"/>
        </pc:sldMkLst>
        <pc:spChg chg="del">
          <ac:chgData name="Kim Seokkyu" userId="77bebf503095afe0" providerId="LiveId" clId="{499558FE-0075-438F-8DC7-47FA829B26A4}" dt="2021-09-13T03:48:17.964" v="8200" actId="478"/>
          <ac:spMkLst>
            <pc:docMk/>
            <pc:sldMk cId="929964197" sldId="349"/>
            <ac:spMk id="4" creationId="{E2FE91D7-1DF5-4462-B88F-18818D1DB695}"/>
          </ac:spMkLst>
        </pc:spChg>
        <pc:spChg chg="del">
          <ac:chgData name="Kim Seokkyu" userId="77bebf503095afe0" providerId="LiveId" clId="{499558FE-0075-438F-8DC7-47FA829B26A4}" dt="2021-09-13T03:48:17.964" v="8200" actId="478"/>
          <ac:spMkLst>
            <pc:docMk/>
            <pc:sldMk cId="929964197" sldId="349"/>
            <ac:spMk id="12" creationId="{083EBB48-81A7-4E81-86EE-2FB19D503C47}"/>
          </ac:spMkLst>
        </pc:spChg>
        <pc:spChg chg="del">
          <ac:chgData name="Kim Seokkyu" userId="77bebf503095afe0" providerId="LiveId" clId="{499558FE-0075-438F-8DC7-47FA829B26A4}" dt="2021-09-13T03:48:17.964" v="8200" actId="478"/>
          <ac:spMkLst>
            <pc:docMk/>
            <pc:sldMk cId="929964197" sldId="349"/>
            <ac:spMk id="13" creationId="{96B9117D-C44B-430F-8A53-BFC5D5962A70}"/>
          </ac:spMkLst>
        </pc:spChg>
        <pc:spChg chg="mod">
          <ac:chgData name="Kim Seokkyu" userId="77bebf503095afe0" providerId="LiveId" clId="{499558FE-0075-438F-8DC7-47FA829B26A4}" dt="2021-09-13T03:53:23.800" v="8228" actId="20577"/>
          <ac:spMkLst>
            <pc:docMk/>
            <pc:sldMk cId="929964197" sldId="349"/>
            <ac:spMk id="17" creationId="{00000000-0000-0000-0000-000000000000}"/>
          </ac:spMkLst>
        </pc:spChg>
        <pc:spChg chg="mod">
          <ac:chgData name="Kim Seokkyu" userId="77bebf503095afe0" providerId="LiveId" clId="{499558FE-0075-438F-8DC7-47FA829B26A4}" dt="2021-09-13T05:05:41.824" v="8267" actId="6549"/>
          <ac:spMkLst>
            <pc:docMk/>
            <pc:sldMk cId="929964197" sldId="349"/>
            <ac:spMk id="18" creationId="{C7AC5662-DCD6-421E-8190-2448B941647D}"/>
          </ac:spMkLst>
        </pc:spChg>
        <pc:spChg chg="add mod">
          <ac:chgData name="Kim Seokkyu" userId="77bebf503095afe0" providerId="LiveId" clId="{499558FE-0075-438F-8DC7-47FA829B26A4}" dt="2021-09-13T05:15:09.839" v="8356" actId="207"/>
          <ac:spMkLst>
            <pc:docMk/>
            <pc:sldMk cId="929964197" sldId="349"/>
            <ac:spMk id="31" creationId="{61044703-C084-463D-ADA7-DC39E2589A79}"/>
          </ac:spMkLst>
        </pc:spChg>
        <pc:spChg chg="add mod">
          <ac:chgData name="Kim Seokkyu" userId="77bebf503095afe0" providerId="LiveId" clId="{499558FE-0075-438F-8DC7-47FA829B26A4}" dt="2021-09-13T05:18:32.225" v="8425" actId="1076"/>
          <ac:spMkLst>
            <pc:docMk/>
            <pc:sldMk cId="929964197" sldId="349"/>
            <ac:spMk id="32" creationId="{D03068A7-7918-48A6-8892-E049A6E58279}"/>
          </ac:spMkLst>
        </pc:spChg>
        <pc:spChg chg="add mod">
          <ac:chgData name="Kim Seokkyu" userId="77bebf503095afe0" providerId="LiveId" clId="{499558FE-0075-438F-8DC7-47FA829B26A4}" dt="2021-09-13T05:18:32.225" v="8425" actId="1076"/>
          <ac:spMkLst>
            <pc:docMk/>
            <pc:sldMk cId="929964197" sldId="349"/>
            <ac:spMk id="33" creationId="{A83DA209-1865-4F4C-9BBE-6678214B9363}"/>
          </ac:spMkLst>
        </pc:spChg>
        <pc:spChg chg="add mod">
          <ac:chgData name="Kim Seokkyu" userId="77bebf503095afe0" providerId="LiveId" clId="{499558FE-0075-438F-8DC7-47FA829B26A4}" dt="2021-09-13T05:18:32.225" v="8425" actId="1076"/>
          <ac:spMkLst>
            <pc:docMk/>
            <pc:sldMk cId="929964197" sldId="349"/>
            <ac:spMk id="34" creationId="{6CC8F1A3-EC1C-4D46-8A02-90C156E4A7C4}"/>
          </ac:spMkLst>
        </pc:spChg>
        <pc:spChg chg="add mod">
          <ac:chgData name="Kim Seokkyu" userId="77bebf503095afe0" providerId="LiveId" clId="{499558FE-0075-438F-8DC7-47FA829B26A4}" dt="2021-09-13T05:18:32.225" v="8425" actId="1076"/>
          <ac:spMkLst>
            <pc:docMk/>
            <pc:sldMk cId="929964197" sldId="349"/>
            <ac:spMk id="35" creationId="{2F2FFD37-036B-4B90-AF4C-CA22881EA608}"/>
          </ac:spMkLst>
        </pc:spChg>
        <pc:spChg chg="add del mod">
          <ac:chgData name="Kim Seokkyu" userId="77bebf503095afe0" providerId="LiveId" clId="{499558FE-0075-438F-8DC7-47FA829B26A4}" dt="2021-09-13T05:39:13.693" v="8430" actId="478"/>
          <ac:spMkLst>
            <pc:docMk/>
            <pc:sldMk cId="929964197" sldId="349"/>
            <ac:spMk id="36" creationId="{D1E9B493-384E-4476-AF8D-EFE7656482FA}"/>
          </ac:spMkLst>
        </pc:spChg>
        <pc:spChg chg="add mod">
          <ac:chgData name="Kim Seokkyu" userId="77bebf503095afe0" providerId="LiveId" clId="{499558FE-0075-438F-8DC7-47FA829B26A4}" dt="2021-09-13T05:40:33.618" v="8451" actId="692"/>
          <ac:spMkLst>
            <pc:docMk/>
            <pc:sldMk cId="929964197" sldId="349"/>
            <ac:spMk id="37" creationId="{647BBC3C-F3FC-48D0-A914-F7001688CB85}"/>
          </ac:spMkLst>
        </pc:spChg>
        <pc:picChg chg="del">
          <ac:chgData name="Kim Seokkyu" userId="77bebf503095afe0" providerId="LiveId" clId="{499558FE-0075-438F-8DC7-47FA829B26A4}" dt="2021-09-13T03:48:17.964" v="8200" actId="478"/>
          <ac:picMkLst>
            <pc:docMk/>
            <pc:sldMk cId="929964197" sldId="349"/>
            <ac:picMk id="3" creationId="{57EB67AE-8827-4F43-BFE7-FF8302C79078}"/>
          </ac:picMkLst>
        </pc:picChg>
        <pc:picChg chg="add del mod modCrop">
          <ac:chgData name="Kim Seokkyu" userId="77bebf503095afe0" providerId="LiveId" clId="{499558FE-0075-438F-8DC7-47FA829B26A4}" dt="2021-09-13T03:53:27.268" v="8229" actId="478"/>
          <ac:picMkLst>
            <pc:docMk/>
            <pc:sldMk cId="929964197" sldId="349"/>
            <ac:picMk id="5" creationId="{E51D880A-C683-4DBB-8FF7-D41211724D35}"/>
          </ac:picMkLst>
        </pc:picChg>
        <pc:picChg chg="add mod modCrop">
          <ac:chgData name="Kim Seokkyu" userId="77bebf503095afe0" providerId="LiveId" clId="{499558FE-0075-438F-8DC7-47FA829B26A4}" dt="2021-09-13T05:17:09.504" v="8370" actId="1076"/>
          <ac:picMkLst>
            <pc:docMk/>
            <pc:sldMk cId="929964197" sldId="349"/>
            <ac:picMk id="11" creationId="{FDAEF184-A59F-47BF-B17C-280A6CA6C553}"/>
          </ac:picMkLst>
        </pc:picChg>
        <pc:picChg chg="add mod ord">
          <ac:chgData name="Kim Seokkyu" userId="77bebf503095afe0" providerId="LiveId" clId="{499558FE-0075-438F-8DC7-47FA829B26A4}" dt="2021-09-13T05:17:03.257" v="8369" actId="1076"/>
          <ac:picMkLst>
            <pc:docMk/>
            <pc:sldMk cId="929964197" sldId="349"/>
            <ac:picMk id="15" creationId="{73CFB2B4-09AE-420B-80A6-8241A9EB8580}"/>
          </ac:picMkLst>
        </pc:picChg>
        <pc:picChg chg="add mod modCrop">
          <ac:chgData name="Kim Seokkyu" userId="77bebf503095afe0" providerId="LiveId" clId="{499558FE-0075-438F-8DC7-47FA829B26A4}" dt="2021-09-13T05:17:09.504" v="8370" actId="1076"/>
          <ac:picMkLst>
            <pc:docMk/>
            <pc:sldMk cId="929964197" sldId="349"/>
            <ac:picMk id="19" creationId="{F8BC50AD-9DAD-43BB-9754-35E8637EA049}"/>
          </ac:picMkLst>
        </pc:picChg>
        <pc:picChg chg="add mod modCrop">
          <ac:chgData name="Kim Seokkyu" userId="77bebf503095afe0" providerId="LiveId" clId="{499558FE-0075-438F-8DC7-47FA829B26A4}" dt="2021-09-13T05:17:09.504" v="8370" actId="1076"/>
          <ac:picMkLst>
            <pc:docMk/>
            <pc:sldMk cId="929964197" sldId="349"/>
            <ac:picMk id="23" creationId="{CB25AD1F-9F5F-4E27-9058-5E2CCF4D9B57}"/>
          </ac:picMkLst>
        </pc:picChg>
        <pc:picChg chg="mod">
          <ac:chgData name="Kim Seokkyu" userId="77bebf503095afe0" providerId="LiveId" clId="{499558FE-0075-438F-8DC7-47FA829B26A4}" dt="2021-09-13T03:48:00.291" v="8199" actId="14826"/>
          <ac:picMkLst>
            <pc:docMk/>
            <pc:sldMk cId="929964197" sldId="349"/>
            <ac:picMk id="24" creationId="{A129CF13-5C35-4743-B4AC-50D335C7E181}"/>
          </ac:picMkLst>
        </pc:picChg>
        <pc:picChg chg="add del">
          <ac:chgData name="Kim Seokkyu" userId="77bebf503095afe0" providerId="LiveId" clId="{499558FE-0075-438F-8DC7-47FA829B26A4}" dt="2021-09-13T05:06:51.284" v="8269" actId="478"/>
          <ac:picMkLst>
            <pc:docMk/>
            <pc:sldMk cId="929964197" sldId="349"/>
            <ac:picMk id="26" creationId="{C7BB1591-7E51-4D50-8114-DD459D83AAE8}"/>
          </ac:picMkLst>
        </pc:picChg>
        <pc:picChg chg="add mod modCrop">
          <ac:chgData name="Kim Seokkyu" userId="77bebf503095afe0" providerId="LiveId" clId="{499558FE-0075-438F-8DC7-47FA829B26A4}" dt="2021-09-13T05:17:23.434" v="8371" actId="732"/>
          <ac:picMkLst>
            <pc:docMk/>
            <pc:sldMk cId="929964197" sldId="349"/>
            <ac:picMk id="28" creationId="{BF53A172-58A9-49DE-8A1F-7CCCD2A90635}"/>
          </ac:picMkLst>
        </pc:picChg>
        <pc:picChg chg="add mod ord modCrop">
          <ac:chgData name="Kim Seokkyu" userId="77bebf503095afe0" providerId="LiveId" clId="{499558FE-0075-438F-8DC7-47FA829B26A4}" dt="2021-09-13T05:13:58.200" v="8351" actId="1076"/>
          <ac:picMkLst>
            <pc:docMk/>
            <pc:sldMk cId="929964197" sldId="349"/>
            <ac:picMk id="30" creationId="{26952993-07DE-4D28-8059-2C9E21BDC738}"/>
          </ac:picMkLst>
        </pc:picChg>
        <pc:cxnChg chg="del">
          <ac:chgData name="Kim Seokkyu" userId="77bebf503095afe0" providerId="LiveId" clId="{499558FE-0075-438F-8DC7-47FA829B26A4}" dt="2021-09-13T03:48:17.964" v="8200" actId="478"/>
          <ac:cxnSpMkLst>
            <pc:docMk/>
            <pc:sldMk cId="929964197" sldId="349"/>
            <ac:cxnSpMk id="6" creationId="{0A229B18-ED41-480E-A09F-4F3688C054F0}"/>
          </ac:cxnSpMkLst>
        </pc:cxnChg>
        <pc:cxnChg chg="add mod">
          <ac:chgData name="Kim Seokkyu" userId="77bebf503095afe0" providerId="LiveId" clId="{499558FE-0075-438F-8DC7-47FA829B26A4}" dt="2021-09-13T05:17:03.257" v="8369" actId="1076"/>
          <ac:cxnSpMkLst>
            <pc:docMk/>
            <pc:sldMk cId="929964197" sldId="349"/>
            <ac:cxnSpMk id="8" creationId="{66582A73-DEA2-43AB-B1DB-A7AB19E7541F}"/>
          </ac:cxnSpMkLst>
        </pc:cxnChg>
        <pc:cxnChg chg="del">
          <ac:chgData name="Kim Seokkyu" userId="77bebf503095afe0" providerId="LiveId" clId="{499558FE-0075-438F-8DC7-47FA829B26A4}" dt="2021-09-13T03:48:17.964" v="8200" actId="478"/>
          <ac:cxnSpMkLst>
            <pc:docMk/>
            <pc:sldMk cId="929964197" sldId="349"/>
            <ac:cxnSpMk id="16" creationId="{AA845DD5-FFD2-4D58-BDBD-F4135BD8C21B}"/>
          </ac:cxnSpMkLst>
        </pc:cxnChg>
        <pc:cxnChg chg="del">
          <ac:chgData name="Kim Seokkyu" userId="77bebf503095afe0" providerId="LiveId" clId="{499558FE-0075-438F-8DC7-47FA829B26A4}" dt="2021-09-13T03:48:17.964" v="8200" actId="478"/>
          <ac:cxnSpMkLst>
            <pc:docMk/>
            <pc:sldMk cId="929964197" sldId="349"/>
            <ac:cxnSpMk id="21" creationId="{0F78740A-5597-4A26-A74F-847545075AB7}"/>
          </ac:cxnSpMkLst>
        </pc:cxnChg>
        <pc:cxnChg chg="del">
          <ac:chgData name="Kim Seokkyu" userId="77bebf503095afe0" providerId="LiveId" clId="{499558FE-0075-438F-8DC7-47FA829B26A4}" dt="2021-09-13T03:48:17.964" v="8200" actId="478"/>
          <ac:cxnSpMkLst>
            <pc:docMk/>
            <pc:sldMk cId="929964197" sldId="349"/>
            <ac:cxnSpMk id="22" creationId="{84F515F2-DC91-4667-96CB-62416DFC6BCC}"/>
          </ac:cxnSpMkLst>
        </pc:cxnChg>
        <pc:cxnChg chg="add mod">
          <ac:chgData name="Kim Seokkyu" userId="77bebf503095afe0" providerId="LiveId" clId="{499558FE-0075-438F-8DC7-47FA829B26A4}" dt="2021-09-13T05:41:07.434" v="8455" actId="692"/>
          <ac:cxnSpMkLst>
            <pc:docMk/>
            <pc:sldMk cId="929964197" sldId="349"/>
            <ac:cxnSpMk id="39" creationId="{0D936E32-F61F-4FC1-8461-55F47EB49980}"/>
          </ac:cxnSpMkLst>
        </pc:cxnChg>
      </pc:sldChg>
      <pc:sldChg chg="addSp delSp modSp add mod">
        <pc:chgData name="Kim Seokkyu" userId="77bebf503095afe0" providerId="LiveId" clId="{499558FE-0075-438F-8DC7-47FA829B26A4}" dt="2021-10-08T03:24:19.853" v="10079" actId="1076"/>
        <pc:sldMkLst>
          <pc:docMk/>
          <pc:sldMk cId="282069223" sldId="350"/>
        </pc:sldMkLst>
        <pc:spChg chg="del">
          <ac:chgData name="Kim Seokkyu" userId="77bebf503095afe0" providerId="LiveId" clId="{499558FE-0075-438F-8DC7-47FA829B26A4}" dt="2021-09-13T10:40:31.277" v="9355" actId="478"/>
          <ac:spMkLst>
            <pc:docMk/>
            <pc:sldMk cId="282069223" sldId="350"/>
            <ac:spMk id="2" creationId="{82AF1022-8558-4AC3-A3CE-9EE9C5F16D8A}"/>
          </ac:spMkLst>
        </pc:spChg>
        <pc:spChg chg="mod">
          <ac:chgData name="Kim Seokkyu" userId="77bebf503095afe0" providerId="LiveId" clId="{499558FE-0075-438F-8DC7-47FA829B26A4}" dt="2021-10-08T03:24:05.629" v="10076" actId="20577"/>
          <ac:spMkLst>
            <pc:docMk/>
            <pc:sldMk cId="282069223" sldId="350"/>
            <ac:spMk id="13" creationId="{E4D09C5E-4927-485D-88AA-B8A46E02D316}"/>
          </ac:spMkLst>
        </pc:spChg>
        <pc:spChg chg="del">
          <ac:chgData name="Kim Seokkyu" userId="77bebf503095afe0" providerId="LiveId" clId="{499558FE-0075-438F-8DC7-47FA829B26A4}" dt="2021-09-13T10:40:31.277" v="9355" actId="478"/>
          <ac:spMkLst>
            <pc:docMk/>
            <pc:sldMk cId="282069223" sldId="350"/>
            <ac:spMk id="15" creationId="{B239CDA0-71A0-454C-9681-A684DEBC9D37}"/>
          </ac:spMkLst>
        </pc:spChg>
        <pc:picChg chg="add mod">
          <ac:chgData name="Kim Seokkyu" userId="77bebf503095afe0" providerId="LiveId" clId="{499558FE-0075-438F-8DC7-47FA829B26A4}" dt="2021-10-08T03:24:19.853" v="10079" actId="1076"/>
          <ac:picMkLst>
            <pc:docMk/>
            <pc:sldMk cId="282069223" sldId="350"/>
            <ac:picMk id="9" creationId="{801D2CF4-FCDB-4261-9125-E86C42E05C9A}"/>
          </ac:picMkLst>
        </pc:picChg>
        <pc:picChg chg="del">
          <ac:chgData name="Kim Seokkyu" userId="77bebf503095afe0" providerId="LiveId" clId="{499558FE-0075-438F-8DC7-47FA829B26A4}" dt="2021-09-13T10:40:31.277" v="9355" actId="478"/>
          <ac:picMkLst>
            <pc:docMk/>
            <pc:sldMk cId="282069223" sldId="350"/>
            <ac:picMk id="14" creationId="{AE31DD0E-2D73-4FBF-BA44-DBDCF695154A}"/>
          </ac:picMkLst>
        </pc:picChg>
        <pc:picChg chg="del">
          <ac:chgData name="Kim Seokkyu" userId="77bebf503095afe0" providerId="LiveId" clId="{499558FE-0075-438F-8DC7-47FA829B26A4}" dt="2021-09-13T10:40:31.277" v="9355" actId="478"/>
          <ac:picMkLst>
            <pc:docMk/>
            <pc:sldMk cId="282069223" sldId="350"/>
            <ac:picMk id="16" creationId="{45E24823-9145-4749-AB2C-D74ADA49555A}"/>
          </ac:picMkLst>
        </pc:picChg>
        <pc:picChg chg="mod">
          <ac:chgData name="Kim Seokkyu" userId="77bebf503095afe0" providerId="LiveId" clId="{499558FE-0075-438F-8DC7-47FA829B26A4}" dt="2021-10-08T03:24:19.853" v="10079" actId="1076"/>
          <ac:picMkLst>
            <pc:docMk/>
            <pc:sldMk cId="282069223" sldId="350"/>
            <ac:picMk id="20" creationId="{E1D1918D-004A-435B-8A01-9CF36F3D776F}"/>
          </ac:picMkLst>
        </pc:picChg>
      </pc:sldChg>
      <pc:sldChg chg="addSp delSp modSp add mod">
        <pc:chgData name="Kim Seokkyu" userId="77bebf503095afe0" providerId="LiveId" clId="{499558FE-0075-438F-8DC7-47FA829B26A4}" dt="2021-10-08T03:13:57.106" v="9838" actId="108"/>
        <pc:sldMkLst>
          <pc:docMk/>
          <pc:sldMk cId="1155688524" sldId="351"/>
        </pc:sldMkLst>
        <pc:spChg chg="mod">
          <ac:chgData name="Kim Seokkyu" userId="77bebf503095afe0" providerId="LiveId" clId="{499558FE-0075-438F-8DC7-47FA829B26A4}" dt="2021-10-08T03:03:06.126" v="9729"/>
          <ac:spMkLst>
            <pc:docMk/>
            <pc:sldMk cId="1155688524" sldId="351"/>
            <ac:spMk id="8" creationId="{FBF606C9-8672-4DAF-8AE8-FFB2E3961A33}"/>
          </ac:spMkLst>
        </pc:spChg>
        <pc:spChg chg="add mod">
          <ac:chgData name="Kim Seokkyu" userId="77bebf503095afe0" providerId="LiveId" clId="{499558FE-0075-438F-8DC7-47FA829B26A4}" dt="2021-10-08T02:35:38.623" v="9620"/>
          <ac:spMkLst>
            <pc:docMk/>
            <pc:sldMk cId="1155688524" sldId="351"/>
            <ac:spMk id="11" creationId="{B17ED044-C07A-47C2-A6CF-2BD511ABC2E2}"/>
          </ac:spMkLst>
        </pc:spChg>
        <pc:spChg chg="add mod">
          <ac:chgData name="Kim Seokkyu" userId="77bebf503095afe0" providerId="LiveId" clId="{499558FE-0075-438F-8DC7-47FA829B26A4}" dt="2021-10-08T02:35:38.623" v="9620"/>
          <ac:spMkLst>
            <pc:docMk/>
            <pc:sldMk cId="1155688524" sldId="351"/>
            <ac:spMk id="12" creationId="{26145B9F-67E3-4763-8201-8F60C17DE462}"/>
          </ac:spMkLst>
        </pc:spChg>
        <pc:spChg chg="add mod">
          <ac:chgData name="Kim Seokkyu" userId="77bebf503095afe0" providerId="LiveId" clId="{499558FE-0075-438F-8DC7-47FA829B26A4}" dt="2021-10-08T02:35:38.623" v="9620"/>
          <ac:spMkLst>
            <pc:docMk/>
            <pc:sldMk cId="1155688524" sldId="351"/>
            <ac:spMk id="13" creationId="{05675EA3-4C62-48E2-BB98-7DDAEFAA8613}"/>
          </ac:spMkLst>
        </pc:spChg>
        <pc:spChg chg="add mod">
          <ac:chgData name="Kim Seokkyu" userId="77bebf503095afe0" providerId="LiveId" clId="{499558FE-0075-438F-8DC7-47FA829B26A4}" dt="2021-10-08T02:35:38.623" v="9620"/>
          <ac:spMkLst>
            <pc:docMk/>
            <pc:sldMk cId="1155688524" sldId="351"/>
            <ac:spMk id="14" creationId="{A572749B-42AA-4CA6-8CD2-F4A0039CCFA5}"/>
          </ac:spMkLst>
        </pc:spChg>
        <pc:spChg chg="add mod">
          <ac:chgData name="Kim Seokkyu" userId="77bebf503095afe0" providerId="LiveId" clId="{499558FE-0075-438F-8DC7-47FA829B26A4}" dt="2021-10-08T02:35:38.623" v="9620"/>
          <ac:spMkLst>
            <pc:docMk/>
            <pc:sldMk cId="1155688524" sldId="351"/>
            <ac:spMk id="15" creationId="{D5502B70-2643-4553-BEE7-C6C498694FA3}"/>
          </ac:spMkLst>
        </pc:spChg>
        <pc:spChg chg="add mod">
          <ac:chgData name="Kim Seokkyu" userId="77bebf503095afe0" providerId="LiveId" clId="{499558FE-0075-438F-8DC7-47FA829B26A4}" dt="2021-10-08T02:35:38.623" v="9620"/>
          <ac:spMkLst>
            <pc:docMk/>
            <pc:sldMk cId="1155688524" sldId="351"/>
            <ac:spMk id="16" creationId="{A1498D8D-0AF0-40BD-B24F-8B8BE301556A}"/>
          </ac:spMkLst>
        </pc:spChg>
        <pc:spChg chg="add mod">
          <ac:chgData name="Kim Seokkyu" userId="77bebf503095afe0" providerId="LiveId" clId="{499558FE-0075-438F-8DC7-47FA829B26A4}" dt="2021-10-08T02:35:38.623" v="9620"/>
          <ac:spMkLst>
            <pc:docMk/>
            <pc:sldMk cId="1155688524" sldId="351"/>
            <ac:spMk id="17" creationId="{5423B933-EC1A-4BD8-AE73-51C40BB26713}"/>
          </ac:spMkLst>
        </pc:spChg>
        <pc:spChg chg="add mod">
          <ac:chgData name="Kim Seokkyu" userId="77bebf503095afe0" providerId="LiveId" clId="{499558FE-0075-438F-8DC7-47FA829B26A4}" dt="2021-10-08T02:35:38.623" v="9620"/>
          <ac:spMkLst>
            <pc:docMk/>
            <pc:sldMk cId="1155688524" sldId="351"/>
            <ac:spMk id="18" creationId="{C40A054F-8AA4-4431-8200-24666F59EA45}"/>
          </ac:spMkLst>
        </pc:spChg>
        <pc:spChg chg="add mod">
          <ac:chgData name="Kim Seokkyu" userId="77bebf503095afe0" providerId="LiveId" clId="{499558FE-0075-438F-8DC7-47FA829B26A4}" dt="2021-10-08T02:35:38.623" v="9620"/>
          <ac:spMkLst>
            <pc:docMk/>
            <pc:sldMk cId="1155688524" sldId="351"/>
            <ac:spMk id="19" creationId="{50CA681A-FAB8-428C-B824-2D4D82D41097}"/>
          </ac:spMkLst>
        </pc:spChg>
        <pc:spChg chg="add mod">
          <ac:chgData name="Kim Seokkyu" userId="77bebf503095afe0" providerId="LiveId" clId="{499558FE-0075-438F-8DC7-47FA829B26A4}" dt="2021-10-08T02:35:38.623" v="9620"/>
          <ac:spMkLst>
            <pc:docMk/>
            <pc:sldMk cId="1155688524" sldId="351"/>
            <ac:spMk id="20" creationId="{672EB86C-3B4E-43FC-A887-6E28FB0AECAA}"/>
          </ac:spMkLst>
        </pc:spChg>
        <pc:spChg chg="add mod">
          <ac:chgData name="Kim Seokkyu" userId="77bebf503095afe0" providerId="LiveId" clId="{499558FE-0075-438F-8DC7-47FA829B26A4}" dt="2021-10-08T02:35:38.623" v="9620"/>
          <ac:spMkLst>
            <pc:docMk/>
            <pc:sldMk cId="1155688524" sldId="351"/>
            <ac:spMk id="21" creationId="{333C80CA-3527-4ED8-9723-B2E3CFDFB006}"/>
          </ac:spMkLst>
        </pc:spChg>
        <pc:spChg chg="add mod">
          <ac:chgData name="Kim Seokkyu" userId="77bebf503095afe0" providerId="LiveId" clId="{499558FE-0075-438F-8DC7-47FA829B26A4}" dt="2021-10-08T02:35:38.623" v="9620"/>
          <ac:spMkLst>
            <pc:docMk/>
            <pc:sldMk cId="1155688524" sldId="351"/>
            <ac:spMk id="22" creationId="{B29171AB-399F-40E8-8B16-6DE6998209D5}"/>
          </ac:spMkLst>
        </pc:spChg>
        <pc:spChg chg="add mod">
          <ac:chgData name="Kim Seokkyu" userId="77bebf503095afe0" providerId="LiveId" clId="{499558FE-0075-438F-8DC7-47FA829B26A4}" dt="2021-10-08T02:35:38.623" v="9620"/>
          <ac:spMkLst>
            <pc:docMk/>
            <pc:sldMk cId="1155688524" sldId="351"/>
            <ac:spMk id="23" creationId="{0A09650A-D97F-423E-A3EC-C55A1CDEC29A}"/>
          </ac:spMkLst>
        </pc:spChg>
        <pc:spChg chg="add mod">
          <ac:chgData name="Kim Seokkyu" userId="77bebf503095afe0" providerId="LiveId" clId="{499558FE-0075-438F-8DC7-47FA829B26A4}" dt="2021-10-08T02:35:38.623" v="9620"/>
          <ac:spMkLst>
            <pc:docMk/>
            <pc:sldMk cId="1155688524" sldId="351"/>
            <ac:spMk id="24" creationId="{3BCD8795-E550-4980-B04C-9544240A9E6D}"/>
          </ac:spMkLst>
        </pc:spChg>
        <pc:spChg chg="add mod">
          <ac:chgData name="Kim Seokkyu" userId="77bebf503095afe0" providerId="LiveId" clId="{499558FE-0075-438F-8DC7-47FA829B26A4}" dt="2021-10-08T02:35:38.623" v="9620"/>
          <ac:spMkLst>
            <pc:docMk/>
            <pc:sldMk cId="1155688524" sldId="351"/>
            <ac:spMk id="25" creationId="{E42A2EF9-7D20-4F84-9523-5828769F824B}"/>
          </ac:spMkLst>
        </pc:spChg>
        <pc:spChg chg="add mod">
          <ac:chgData name="Kim Seokkyu" userId="77bebf503095afe0" providerId="LiveId" clId="{499558FE-0075-438F-8DC7-47FA829B26A4}" dt="2021-10-08T02:35:38.623" v="9620"/>
          <ac:spMkLst>
            <pc:docMk/>
            <pc:sldMk cId="1155688524" sldId="351"/>
            <ac:spMk id="26" creationId="{F04A14B2-642F-4466-B37F-18725436545C}"/>
          </ac:spMkLst>
        </pc:spChg>
        <pc:spChg chg="add mod">
          <ac:chgData name="Kim Seokkyu" userId="77bebf503095afe0" providerId="LiveId" clId="{499558FE-0075-438F-8DC7-47FA829B26A4}" dt="2021-10-08T02:35:38.623" v="9620"/>
          <ac:spMkLst>
            <pc:docMk/>
            <pc:sldMk cId="1155688524" sldId="351"/>
            <ac:spMk id="27" creationId="{2D2C3DC0-F51A-443A-A397-53F544153909}"/>
          </ac:spMkLst>
        </pc:spChg>
        <pc:spChg chg="add mod">
          <ac:chgData name="Kim Seokkyu" userId="77bebf503095afe0" providerId="LiveId" clId="{499558FE-0075-438F-8DC7-47FA829B26A4}" dt="2021-10-08T02:35:38.623" v="9620"/>
          <ac:spMkLst>
            <pc:docMk/>
            <pc:sldMk cId="1155688524" sldId="351"/>
            <ac:spMk id="28" creationId="{A7FA1F27-6C9D-4FF1-9A4C-4E4E835680E0}"/>
          </ac:spMkLst>
        </pc:spChg>
        <pc:spChg chg="add mod">
          <ac:chgData name="Kim Seokkyu" userId="77bebf503095afe0" providerId="LiveId" clId="{499558FE-0075-438F-8DC7-47FA829B26A4}" dt="2021-10-08T03:13:05.601" v="9811" actId="14100"/>
          <ac:spMkLst>
            <pc:docMk/>
            <pc:sldMk cId="1155688524" sldId="351"/>
            <ac:spMk id="29" creationId="{B17ED044-C07A-47C2-A6CF-2BD511ABC2E2}"/>
          </ac:spMkLst>
        </pc:spChg>
        <pc:spChg chg="add mod">
          <ac:chgData name="Kim Seokkyu" userId="77bebf503095afe0" providerId="LiveId" clId="{499558FE-0075-438F-8DC7-47FA829B26A4}" dt="2021-10-08T03:01:38.645" v="9719" actId="207"/>
          <ac:spMkLst>
            <pc:docMk/>
            <pc:sldMk cId="1155688524" sldId="351"/>
            <ac:spMk id="30" creationId="{26145B9F-67E3-4763-8201-8F60C17DE462}"/>
          </ac:spMkLst>
        </pc:spChg>
        <pc:spChg chg="add mod">
          <ac:chgData name="Kim Seokkyu" userId="77bebf503095afe0" providerId="LiveId" clId="{499558FE-0075-438F-8DC7-47FA829B26A4}" dt="2021-10-08T02:36:17.879" v="9630" actId="692"/>
          <ac:spMkLst>
            <pc:docMk/>
            <pc:sldMk cId="1155688524" sldId="351"/>
            <ac:spMk id="31" creationId="{05675EA3-4C62-48E2-BB98-7DDAEFAA8613}"/>
          </ac:spMkLst>
        </pc:spChg>
        <pc:spChg chg="add mod">
          <ac:chgData name="Kim Seokkyu" userId="77bebf503095afe0" providerId="LiveId" clId="{499558FE-0075-438F-8DC7-47FA829B26A4}" dt="2021-10-08T03:13:57.106" v="9838" actId="108"/>
          <ac:spMkLst>
            <pc:docMk/>
            <pc:sldMk cId="1155688524" sldId="351"/>
            <ac:spMk id="32" creationId="{A572749B-42AA-4CA6-8CD2-F4A0039CCFA5}"/>
          </ac:spMkLst>
        </pc:spChg>
        <pc:spChg chg="add mod">
          <ac:chgData name="Kim Seokkyu" userId="77bebf503095afe0" providerId="LiveId" clId="{499558FE-0075-438F-8DC7-47FA829B26A4}" dt="2021-10-08T02:57:06.501" v="9666" actId="108"/>
          <ac:spMkLst>
            <pc:docMk/>
            <pc:sldMk cId="1155688524" sldId="351"/>
            <ac:spMk id="33" creationId="{D5502B70-2643-4553-BEE7-C6C498694FA3}"/>
          </ac:spMkLst>
        </pc:spChg>
        <pc:spChg chg="add mod">
          <ac:chgData name="Kim Seokkyu" userId="77bebf503095afe0" providerId="LiveId" clId="{499558FE-0075-438F-8DC7-47FA829B26A4}" dt="2021-10-08T03:13:33.773" v="9833" actId="108"/>
          <ac:spMkLst>
            <pc:docMk/>
            <pc:sldMk cId="1155688524" sldId="351"/>
            <ac:spMk id="34" creationId="{A1498D8D-0AF0-40BD-B24F-8B8BE301556A}"/>
          </ac:spMkLst>
        </pc:spChg>
        <pc:spChg chg="add mod">
          <ac:chgData name="Kim Seokkyu" userId="77bebf503095afe0" providerId="LiveId" clId="{499558FE-0075-438F-8DC7-47FA829B26A4}" dt="2021-10-08T03:13:55.474" v="9836" actId="108"/>
          <ac:spMkLst>
            <pc:docMk/>
            <pc:sldMk cId="1155688524" sldId="351"/>
            <ac:spMk id="35" creationId="{5423B933-EC1A-4BD8-AE73-51C40BB26713}"/>
          </ac:spMkLst>
        </pc:spChg>
        <pc:spChg chg="add mod">
          <ac:chgData name="Kim Seokkyu" userId="77bebf503095afe0" providerId="LiveId" clId="{499558FE-0075-438F-8DC7-47FA829B26A4}" dt="2021-10-08T03:06:23.562" v="9758" actId="20577"/>
          <ac:spMkLst>
            <pc:docMk/>
            <pc:sldMk cId="1155688524" sldId="351"/>
            <ac:spMk id="36" creationId="{C40A054F-8AA4-4431-8200-24666F59EA45}"/>
          </ac:spMkLst>
        </pc:spChg>
        <pc:spChg chg="add mod">
          <ac:chgData name="Kim Seokkyu" userId="77bebf503095afe0" providerId="LiveId" clId="{499558FE-0075-438F-8DC7-47FA829B26A4}" dt="2021-10-08T03:06:08.961" v="9749" actId="20577"/>
          <ac:spMkLst>
            <pc:docMk/>
            <pc:sldMk cId="1155688524" sldId="351"/>
            <ac:spMk id="37" creationId="{50CA681A-FAB8-428C-B824-2D4D82D41097}"/>
          </ac:spMkLst>
        </pc:spChg>
        <pc:spChg chg="add mod">
          <ac:chgData name="Kim Seokkyu" userId="77bebf503095afe0" providerId="LiveId" clId="{499558FE-0075-438F-8DC7-47FA829B26A4}" dt="2021-10-08T03:13:31.825" v="9831" actId="108"/>
          <ac:spMkLst>
            <pc:docMk/>
            <pc:sldMk cId="1155688524" sldId="351"/>
            <ac:spMk id="38" creationId="{672EB86C-3B4E-43FC-A887-6E28FB0AECAA}"/>
          </ac:spMkLst>
        </pc:spChg>
        <pc:spChg chg="add mod">
          <ac:chgData name="Kim Seokkyu" userId="77bebf503095afe0" providerId="LiveId" clId="{499558FE-0075-438F-8DC7-47FA829B26A4}" dt="2021-10-08T03:06:55.178" v="9771" actId="108"/>
          <ac:spMkLst>
            <pc:docMk/>
            <pc:sldMk cId="1155688524" sldId="351"/>
            <ac:spMk id="39" creationId="{333C80CA-3527-4ED8-9723-B2E3CFDFB006}"/>
          </ac:spMkLst>
        </pc:spChg>
        <pc:spChg chg="add mod">
          <ac:chgData name="Kim Seokkyu" userId="77bebf503095afe0" providerId="LiveId" clId="{499558FE-0075-438F-8DC7-47FA829B26A4}" dt="2021-10-08T03:13:53.466" v="9835" actId="108"/>
          <ac:spMkLst>
            <pc:docMk/>
            <pc:sldMk cId="1155688524" sldId="351"/>
            <ac:spMk id="40" creationId="{B29171AB-399F-40E8-8B16-6DE6998209D5}"/>
          </ac:spMkLst>
        </pc:spChg>
        <pc:spChg chg="add mod">
          <ac:chgData name="Kim Seokkyu" userId="77bebf503095afe0" providerId="LiveId" clId="{499558FE-0075-438F-8DC7-47FA829B26A4}" dt="2021-10-08T03:06:17.632" v="9753" actId="20577"/>
          <ac:spMkLst>
            <pc:docMk/>
            <pc:sldMk cId="1155688524" sldId="351"/>
            <ac:spMk id="41" creationId="{0A09650A-D97F-423E-A3EC-C55A1CDEC29A}"/>
          </ac:spMkLst>
        </pc:spChg>
        <pc:spChg chg="add mod">
          <ac:chgData name="Kim Seokkyu" userId="77bebf503095afe0" providerId="LiveId" clId="{499558FE-0075-438F-8DC7-47FA829B26A4}" dt="2021-10-08T03:13:33.034" v="9832" actId="108"/>
          <ac:spMkLst>
            <pc:docMk/>
            <pc:sldMk cId="1155688524" sldId="351"/>
            <ac:spMk id="42" creationId="{3BCD8795-E550-4980-B04C-9544240A9E6D}"/>
          </ac:spMkLst>
        </pc:spChg>
        <pc:spChg chg="add mod">
          <ac:chgData name="Kim Seokkyu" userId="77bebf503095afe0" providerId="LiveId" clId="{499558FE-0075-438F-8DC7-47FA829B26A4}" dt="2021-10-08T03:13:56.233" v="9837" actId="108"/>
          <ac:spMkLst>
            <pc:docMk/>
            <pc:sldMk cId="1155688524" sldId="351"/>
            <ac:spMk id="43" creationId="{E42A2EF9-7D20-4F84-9523-5828769F824B}"/>
          </ac:spMkLst>
        </pc:spChg>
        <pc:spChg chg="add mod">
          <ac:chgData name="Kim Seokkyu" userId="77bebf503095afe0" providerId="LiveId" clId="{499558FE-0075-438F-8DC7-47FA829B26A4}" dt="2021-10-08T03:06:20.801" v="9755" actId="20577"/>
          <ac:spMkLst>
            <pc:docMk/>
            <pc:sldMk cId="1155688524" sldId="351"/>
            <ac:spMk id="44" creationId="{F04A14B2-642F-4466-B37F-18725436545C}"/>
          </ac:spMkLst>
        </pc:spChg>
        <pc:spChg chg="add mod">
          <ac:chgData name="Kim Seokkyu" userId="77bebf503095afe0" providerId="LiveId" clId="{499558FE-0075-438F-8DC7-47FA829B26A4}" dt="2021-10-08T03:13:42.904" v="9834" actId="108"/>
          <ac:spMkLst>
            <pc:docMk/>
            <pc:sldMk cId="1155688524" sldId="351"/>
            <ac:spMk id="45" creationId="{2D2C3DC0-F51A-443A-A397-53F544153909}"/>
          </ac:spMkLst>
        </pc:spChg>
        <pc:spChg chg="add mod">
          <ac:chgData name="Kim Seokkyu" userId="77bebf503095afe0" providerId="LiveId" clId="{499558FE-0075-438F-8DC7-47FA829B26A4}" dt="2021-10-08T03:05:52.272" v="9734" actId="20577"/>
          <ac:spMkLst>
            <pc:docMk/>
            <pc:sldMk cId="1155688524" sldId="351"/>
            <ac:spMk id="46" creationId="{A7FA1F27-6C9D-4FF1-9A4C-4E4E835680E0}"/>
          </ac:spMkLst>
        </pc:spChg>
        <pc:spChg chg="add mod">
          <ac:chgData name="Kim Seokkyu" userId="77bebf503095afe0" providerId="LiveId" clId="{499558FE-0075-438F-8DC7-47FA829B26A4}" dt="2021-10-08T02:53:18.539" v="9644" actId="1076"/>
          <ac:spMkLst>
            <pc:docMk/>
            <pc:sldMk cId="1155688524" sldId="351"/>
            <ac:spMk id="48" creationId="{AC48559D-6213-49D4-A31E-7AAE6C5E15FE}"/>
          </ac:spMkLst>
        </pc:spChg>
        <pc:spChg chg="add mod">
          <ac:chgData name="Kim Seokkyu" userId="77bebf503095afe0" providerId="LiveId" clId="{499558FE-0075-438F-8DC7-47FA829B26A4}" dt="2021-10-08T02:57:59.964" v="9696" actId="692"/>
          <ac:spMkLst>
            <pc:docMk/>
            <pc:sldMk cId="1155688524" sldId="351"/>
            <ac:spMk id="49" creationId="{9B12166F-6D55-4AF1-A818-7FAFA0E2EF6A}"/>
          </ac:spMkLst>
        </pc:spChg>
        <pc:spChg chg="add mod">
          <ac:chgData name="Kim Seokkyu" userId="77bebf503095afe0" providerId="LiveId" clId="{499558FE-0075-438F-8DC7-47FA829B26A4}" dt="2021-10-08T03:13:18.750" v="9830" actId="20577"/>
          <ac:spMkLst>
            <pc:docMk/>
            <pc:sldMk cId="1155688524" sldId="351"/>
            <ac:spMk id="50" creationId="{3727E830-102D-4D84-80C8-4214A9A1D388}"/>
          </ac:spMkLst>
        </pc:spChg>
        <pc:grpChg chg="add mod">
          <ac:chgData name="Kim Seokkyu" userId="77bebf503095afe0" providerId="LiveId" clId="{499558FE-0075-438F-8DC7-47FA829B26A4}" dt="2021-10-08T03:12:03.320" v="9808" actId="1076"/>
          <ac:grpSpMkLst>
            <pc:docMk/>
            <pc:sldMk cId="1155688524" sldId="351"/>
            <ac:grpSpMk id="2" creationId="{6334ACC8-5A4B-49C5-A158-E7CA957EC033}"/>
          </ac:grpSpMkLst>
        </pc:grpChg>
        <pc:picChg chg="add del mod">
          <ac:chgData name="Kim Seokkyu" userId="77bebf503095afe0" providerId="LiveId" clId="{499558FE-0075-438F-8DC7-47FA829B26A4}" dt="2021-10-08T02:43:32.670" v="9636" actId="478"/>
          <ac:picMkLst>
            <pc:docMk/>
            <pc:sldMk cId="1155688524" sldId="351"/>
            <ac:picMk id="9" creationId="{7F2BF705-DC32-4F71-9565-252B31298398}"/>
          </ac:picMkLst>
        </pc:picChg>
        <pc:picChg chg="del">
          <ac:chgData name="Kim Seokkyu" userId="77bebf503095afe0" providerId="LiveId" clId="{499558FE-0075-438F-8DC7-47FA829B26A4}" dt="2021-10-08T02:34:56.905" v="9611" actId="478"/>
          <ac:picMkLst>
            <pc:docMk/>
            <pc:sldMk cId="1155688524" sldId="351"/>
            <ac:picMk id="10" creationId="{0718E0F9-9237-4232-8181-418AB8E6C987}"/>
          </ac:picMkLst>
        </pc:picChg>
        <pc:picChg chg="add mod">
          <ac:chgData name="Kim Seokkyu" userId="77bebf503095afe0" providerId="LiveId" clId="{499558FE-0075-438F-8DC7-47FA829B26A4}" dt="2021-10-08T02:43:39.448" v="9638" actId="1076"/>
          <ac:picMkLst>
            <pc:docMk/>
            <pc:sldMk cId="1155688524" sldId="351"/>
            <ac:picMk id="47" creationId="{B48EE84F-0969-42F3-82D8-A15B91C5009B}"/>
          </ac:picMkLst>
        </pc:picChg>
        <pc:cxnChg chg="add mod">
          <ac:chgData name="Kim Seokkyu" userId="77bebf503095afe0" providerId="LiveId" clId="{499558FE-0075-438F-8DC7-47FA829B26A4}" dt="2021-10-08T03:12:09.545" v="9809" actId="14100"/>
          <ac:cxnSpMkLst>
            <pc:docMk/>
            <pc:sldMk cId="1155688524" sldId="351"/>
            <ac:cxnSpMk id="51" creationId="{7B379223-69BE-4ABA-9E0B-5563BA179D2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82CD3-CBB9-436B-8F3B-1B3697DB926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3FE5-FC41-417B-BD6C-29853D7B8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07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453D219-D15E-43D1-8FD1-FC89780A0D2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C3326B6-58E4-442C-ABA9-CA6810BB7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 userDrawn="1"/>
        </p:nvSpPr>
        <p:spPr>
          <a:xfrm>
            <a:off x="582185" y="1603384"/>
            <a:ext cx="11037847" cy="2041692"/>
          </a:xfrm>
          <a:prstGeom prst="rect">
            <a:avLst/>
          </a:prstGeom>
          <a:gradFill flip="none" rotWithShape="1">
            <a:gsLst>
              <a:gs pos="3000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</p:spPr>
        <p:txBody>
          <a:bodyPr vert="horz" lIns="410196" tIns="126213" rIns="80145" bIns="40073" rtlCol="0" anchor="ctr" anchorCtr="0">
            <a:normAutofit/>
          </a:bodyPr>
          <a:lstStyle>
            <a:lvl1pPr algn="l" defTabSz="457200" rtl="0" eaLnBrk="1" latinLnBrk="0" hangingPunct="0">
              <a:spcBef>
                <a:spcPct val="0"/>
              </a:spcBef>
              <a:buNone/>
              <a:defRPr sz="4400" b="0" i="0" kern="1200" baseline="0">
                <a:solidFill>
                  <a:srgbClr val="FFFFFF"/>
                </a:solidFill>
                <a:latin typeface="iPECS" pitchFamily="2" charset="-127"/>
                <a:ea typeface="iPECS" pitchFamily="2" charset="-127"/>
                <a:cs typeface="iPECS"/>
              </a:defRPr>
            </a:lvl1pPr>
          </a:lstStyle>
          <a:p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184" y="1603384"/>
            <a:ext cx="11037845" cy="2041692"/>
          </a:xfrm>
          <a:prstGeom prst="rect">
            <a:avLst/>
          </a:prstGeom>
          <a:solidFill>
            <a:srgbClr val="C10C3F"/>
          </a:solidFill>
        </p:spPr>
        <p:txBody>
          <a:bodyPr lIns="410196">
            <a:normAutofit/>
          </a:bodyPr>
          <a:lstStyle>
            <a:lvl1pPr>
              <a:defRPr sz="3900" b="1" baseline="0">
                <a:solidFill>
                  <a:schemeClr val="bg1"/>
                </a:solidFill>
                <a:latin typeface="+mj-ea"/>
                <a:ea typeface="+mj-ea"/>
                <a:cs typeface="iPECS"/>
              </a:defRPr>
            </a:lvl1pPr>
          </a:lstStyle>
          <a:p>
            <a:r>
              <a:rPr lang="en-US" dirty="0"/>
              <a:t>BOSK</a:t>
            </a:r>
            <a:br>
              <a:rPr lang="en-US" dirty="0"/>
            </a:br>
            <a:r>
              <a:rPr lang="en-US" dirty="0"/>
              <a:t>Network Speaker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73883" y="5649530"/>
            <a:ext cx="5789344" cy="376545"/>
          </a:xfrm>
          <a:prstGeom prst="rect">
            <a:avLst/>
          </a:prstGeom>
        </p:spPr>
        <p:txBody>
          <a:bodyPr vert="horz" lIns="0" tIns="0" rIns="79976" bIns="39988">
            <a:noAutofit/>
          </a:bodyPr>
          <a:lstStyle>
            <a:lvl1pPr marL="0" indent="0">
              <a:spcBef>
                <a:spcPts val="379"/>
              </a:spcBef>
              <a:buNone/>
              <a:defRPr sz="2400" baseline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Name_[</a:t>
            </a:r>
            <a:r>
              <a:rPr lang="en-US" altLang="ko-KR" dirty="0" err="1"/>
              <a:t>arial</a:t>
            </a:r>
            <a:r>
              <a:rPr lang="en-US" altLang="ko-KR" dirty="0"/>
              <a:t> 24pt]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73883" y="6056115"/>
            <a:ext cx="5789344" cy="386158"/>
          </a:xfrm>
          <a:prstGeom prst="rect">
            <a:avLst/>
          </a:prstGeom>
        </p:spPr>
        <p:txBody>
          <a:bodyPr vert="horz" lIns="0" tIns="0" rIns="79976" bIns="39988">
            <a:noAutofit/>
          </a:bodyPr>
          <a:lstStyle>
            <a:lvl1pPr marL="0" marR="0" indent="0" algn="l" defTabSz="400777" rtl="0" eaLnBrk="1" fontAlgn="auto" latinLnBrk="0" hangingPunct="1">
              <a:lnSpc>
                <a:spcPct val="100000"/>
              </a:lnSpc>
              <a:spcBef>
                <a:spcPts val="379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None/>
              <a:tabLst/>
              <a:defRPr sz="2400" baseline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400777" rtl="0" eaLnBrk="1" fontAlgn="auto" latinLnBrk="0" hangingPunct="1">
              <a:lnSpc>
                <a:spcPct val="100000"/>
              </a:lnSpc>
              <a:spcBef>
                <a:spcPts val="379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None/>
              <a:tabLst/>
              <a:defRPr/>
            </a:pPr>
            <a:r>
              <a:rPr lang="en-US" altLang="ko-KR" dirty="0"/>
              <a:t>Date_[</a:t>
            </a:r>
            <a:r>
              <a:rPr lang="en-US" altLang="ko-KR" dirty="0" err="1"/>
              <a:t>arial</a:t>
            </a:r>
            <a:r>
              <a:rPr lang="en-US" altLang="ko-KR" dirty="0"/>
              <a:t> 24pt]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EC00A9-E206-4F4C-9EE1-D792E83366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1972" y="6296031"/>
            <a:ext cx="1218057" cy="40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8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 userDrawn="1"/>
        </p:nvSpPr>
        <p:spPr>
          <a:xfrm>
            <a:off x="582185" y="1603384"/>
            <a:ext cx="11037847" cy="2041692"/>
          </a:xfrm>
          <a:prstGeom prst="rect">
            <a:avLst/>
          </a:prstGeom>
          <a:gradFill flip="none" rotWithShape="1">
            <a:gsLst>
              <a:gs pos="3000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</p:spPr>
        <p:txBody>
          <a:bodyPr vert="horz" lIns="410196" tIns="126213" rIns="80145" bIns="40073" rtlCol="0" anchor="ctr" anchorCtr="0">
            <a:normAutofit/>
          </a:bodyPr>
          <a:lstStyle>
            <a:lvl1pPr algn="l" defTabSz="457200" rtl="0" eaLnBrk="1" latinLnBrk="0" hangingPunct="0">
              <a:spcBef>
                <a:spcPct val="0"/>
              </a:spcBef>
              <a:buNone/>
              <a:defRPr sz="4400" b="0" i="0" kern="1200" baseline="0">
                <a:solidFill>
                  <a:srgbClr val="FFFFFF"/>
                </a:solidFill>
                <a:latin typeface="iPECS" pitchFamily="2" charset="-127"/>
                <a:ea typeface="iPECS" pitchFamily="2" charset="-127"/>
                <a:cs typeface="iPECS"/>
              </a:defRPr>
            </a:lvl1pPr>
          </a:lstStyle>
          <a:p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184" y="1603384"/>
            <a:ext cx="11037845" cy="2041692"/>
          </a:xfrm>
          <a:prstGeom prst="rect">
            <a:avLst/>
          </a:prstGeom>
          <a:solidFill>
            <a:srgbClr val="C10C3F"/>
          </a:solidFill>
        </p:spPr>
        <p:txBody>
          <a:bodyPr lIns="410196">
            <a:normAutofit/>
          </a:bodyPr>
          <a:lstStyle>
            <a:lvl1pPr>
              <a:defRPr sz="3900" b="1" baseline="0">
                <a:solidFill>
                  <a:schemeClr val="bg1"/>
                </a:solidFill>
                <a:latin typeface="+mj-ea"/>
                <a:ea typeface="+mj-ea"/>
                <a:cs typeface="iPECS"/>
              </a:defRPr>
            </a:lvl1pPr>
          </a:lstStyle>
          <a:p>
            <a:r>
              <a:rPr lang="en-US" dirty="0"/>
              <a:t>BOSK</a:t>
            </a:r>
            <a:br>
              <a:rPr lang="en-US" dirty="0"/>
            </a:br>
            <a:r>
              <a:rPr lang="en-US" dirty="0"/>
              <a:t>Network Speaker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EC00A9-E206-4F4C-9EE1-D792E83366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1972" y="6296031"/>
            <a:ext cx="1218057" cy="403098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37ED0E99-7BB4-4C88-907A-6D933DF80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7436" y="5445224"/>
            <a:ext cx="3264361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00">
                <a:solidFill>
                  <a:schemeClr val="tx1"/>
                </a:solidFill>
                <a:latin typeface="+mn-lt"/>
              </a:defRPr>
            </a:lvl1pPr>
          </a:lstStyle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C6D9F8F-D213-4100-A063-3EDACBC2F2C7}"/>
              </a:ext>
            </a:extLst>
          </p:cNvPr>
          <p:cNvCxnSpPr/>
          <p:nvPr userDrawn="1"/>
        </p:nvCxnSpPr>
        <p:spPr>
          <a:xfrm>
            <a:off x="864869" y="5445224"/>
            <a:ext cx="0" cy="432048"/>
          </a:xfrm>
          <a:prstGeom prst="line">
            <a:avLst/>
          </a:prstGeom>
          <a:ln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87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73883" y="4100667"/>
            <a:ext cx="9842755" cy="572647"/>
          </a:xfrm>
          <a:prstGeom prst="rect">
            <a:avLst/>
          </a:prstGeom>
        </p:spPr>
        <p:txBody>
          <a:bodyPr vert="horz" lIns="0" tIns="0"/>
          <a:lstStyle>
            <a:lvl1pPr marL="0" indent="0" latinLnBrk="0" hangingPunct="0">
              <a:spcBef>
                <a:spcPts val="379"/>
              </a:spcBef>
              <a:buNone/>
              <a:defRPr sz="1800" baseline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Sub headline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82184" y="1603384"/>
            <a:ext cx="11037845" cy="2041692"/>
          </a:xfrm>
          <a:prstGeom prst="rect">
            <a:avLst/>
          </a:prstGeom>
          <a:solidFill>
            <a:srgbClr val="C10C3F"/>
          </a:solidFill>
        </p:spPr>
        <p:txBody>
          <a:bodyPr lIns="410196">
            <a:normAutofit/>
          </a:bodyPr>
          <a:lstStyle>
            <a:lvl1pPr>
              <a:defRPr sz="3900" b="1" baseline="0">
                <a:solidFill>
                  <a:schemeClr val="bg1"/>
                </a:solidFill>
                <a:latin typeface="+mj-ea"/>
                <a:ea typeface="+mj-ea"/>
                <a:cs typeface="iPECS"/>
              </a:defRPr>
            </a:lvl1pPr>
          </a:lstStyle>
          <a:p>
            <a:r>
              <a:rPr lang="en-US" dirty="0"/>
              <a:t>BOSK</a:t>
            </a:r>
            <a:br>
              <a:rPr lang="en-US" dirty="0"/>
            </a:br>
            <a:r>
              <a:rPr lang="en-US" dirty="0"/>
              <a:t>Network Speaker</a:t>
            </a:r>
          </a:p>
        </p:txBody>
      </p: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C760AE61-41A4-42EF-81BB-ABD55B0C7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63" y="6485549"/>
            <a:ext cx="2261696" cy="2359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에이케이시스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|   Internal</a:t>
            </a:r>
            <a:endParaRPr lang="ko-KR" altLang="en-US" dirty="0"/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B6787427-DC18-487A-B55E-6B2AE9347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17338" y="6485549"/>
            <a:ext cx="1344149" cy="235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|   2019. 02. 19</a:t>
            </a:r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79E3314E-A934-4D5B-9594-A0FD5A277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87755" y="6485549"/>
            <a:ext cx="2743200" cy="2359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|  Page </a:t>
            </a:r>
            <a:fld id="{E3046F90-8051-4B67-991D-C35ACC6E71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A8BC7B-221B-4A53-B2F6-FF39E8F748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1972" y="6296031"/>
            <a:ext cx="1218057" cy="40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In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E41B45F-AD24-4D1E-BB78-BB632F4A00C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에이케이시스㈜ 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|   Internal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8FFD9109-B069-4C89-A3C2-01A766B57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17338" y="6485549"/>
            <a:ext cx="1344149" cy="235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|   2019. 02. 19</a:t>
            </a:r>
            <a:endParaRPr lang="ko-KR" altLang="en-US" dirty="0"/>
          </a:p>
        </p:txBody>
      </p:sp>
      <p:sp>
        <p:nvSpPr>
          <p:cNvPr id="10" name="슬라이드 번호 개체 틀 4">
            <a:extLst>
              <a:ext uri="{FF2B5EF4-FFF2-40B4-BE49-F238E27FC236}">
                <a16:creationId xmlns:a16="http://schemas.microsoft.com/office/drawing/2014/main" id="{75A1E7DF-3B10-4E04-BA62-E865C714A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87755" y="6485549"/>
            <a:ext cx="2743200" cy="2359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|  Page </a:t>
            </a:r>
            <a:fld id="{E3046F90-8051-4B67-991D-C35ACC6E71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2CCFDA98-B072-4421-A1D5-E6C334FA144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61963" y="1857364"/>
            <a:ext cx="10668000" cy="42148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4EE64E-C636-49CE-9F3D-78414521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220C8C9A-7908-4817-BBE4-3B2BC71BF92F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92727"/>
          </a:xfrm>
          <a:prstGeom prst="rect">
            <a:avLst/>
          </a:prstGeom>
          <a:solidFill>
            <a:srgbClr val="C10C3F"/>
          </a:solidFill>
        </p:spPr>
        <p:txBody>
          <a:bodyPr vert="horz" lIns="473301" tIns="45720" rIns="91440" bIns="45720" rtlCol="0" anchor="ctr" anchorCtr="0">
            <a:normAutofit/>
          </a:bodyPr>
          <a:lstStyle>
            <a:lvl1pPr algn="l" defTabSz="400777" rtl="0" eaLnBrk="1" latinLnBrk="1" hangingPunct="1">
              <a:spcBef>
                <a:spcPct val="0"/>
              </a:spcBef>
              <a:buNone/>
              <a:defRPr lang="ko-KR" altLang="en-US" sz="3000" b="0" i="0" kern="1200" baseline="0" dirty="0">
                <a:solidFill>
                  <a:schemeClr val="bg1"/>
                </a:solidFill>
                <a:latin typeface="iPECS"/>
                <a:ea typeface="iPECS"/>
                <a:cs typeface="iPECS"/>
              </a:defRPr>
            </a:lvl1pPr>
          </a:lstStyle>
          <a:p>
            <a:pPr latinLnBrk="0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</a:pP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4652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E41B45F-AD24-4D1E-BB78-BB632F4A00C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에이케이시스㈜ 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|   Internal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8FFD9109-B069-4C89-A3C2-01A766B57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17338" y="6485549"/>
            <a:ext cx="1344149" cy="235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|   2019. 02. 19</a:t>
            </a:r>
            <a:endParaRPr lang="ko-KR" altLang="en-US" dirty="0"/>
          </a:p>
        </p:txBody>
      </p:sp>
      <p:sp>
        <p:nvSpPr>
          <p:cNvPr id="10" name="슬라이드 번호 개체 틀 4">
            <a:extLst>
              <a:ext uri="{FF2B5EF4-FFF2-40B4-BE49-F238E27FC236}">
                <a16:creationId xmlns:a16="http://schemas.microsoft.com/office/drawing/2014/main" id="{75A1E7DF-3B10-4E04-BA62-E865C714A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87755" y="6485549"/>
            <a:ext cx="2743200" cy="2359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|  Page </a:t>
            </a:r>
            <a:fld id="{E3046F90-8051-4B67-991D-C35ACC6E71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30FCF936-C59B-4D9B-BFDD-925D0081677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61963" y="1143000"/>
            <a:ext cx="10668000" cy="49292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A6EE58-4325-49A1-81C3-BB9809CB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2727"/>
          </a:xfrm>
          <a:solidFill>
            <a:srgbClr val="C10C3F"/>
          </a:solidFill>
        </p:spPr>
        <p:txBody>
          <a:bodyPr vert="horz" lIns="473301" tIns="45720" rIns="91440" bIns="45720" rtlCol="0" anchor="ctr" anchorCtr="0">
            <a:normAutofit/>
          </a:bodyPr>
          <a:lstStyle>
            <a:lvl1pPr>
              <a:defRPr lang="ko-KR" altLang="en-US" sz="3000" baseline="0" dirty="0">
                <a:solidFill>
                  <a:schemeClr val="bg1"/>
                </a:solidFill>
                <a:latin typeface="iPECS"/>
                <a:ea typeface="iPECS"/>
              </a:defRPr>
            </a:lvl1pPr>
          </a:lstStyle>
          <a:p>
            <a:pPr marL="0" marR="0" lvl="0" indent="0" fontAlgn="auto" latinLnBrk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tabLst/>
            </a:pPr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01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/>
          <p:nvPr userDrawn="1"/>
        </p:nvSpPr>
        <p:spPr>
          <a:xfrm rot="16200000">
            <a:off x="1374206" y="75494"/>
            <a:ext cx="1600686" cy="1449700"/>
          </a:xfrm>
          <a:prstGeom prst="rect">
            <a:avLst/>
          </a:prstGeom>
          <a:solidFill>
            <a:srgbClr val="C10C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145" tIns="40073" rIns="80145" bIns="40073" rtlCol="0" anchor="ctr"/>
          <a:lstStyle/>
          <a:p>
            <a:pPr algn="ctr"/>
            <a:endParaRPr lang="en-US" sz="180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9757" y="1700808"/>
            <a:ext cx="1588770" cy="525780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B4540C7-AE4F-4145-88BF-5E93595456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에이케이시스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|   Internal</a:t>
            </a:r>
            <a:endParaRPr lang="ko-KR" altLang="en-US" dirty="0"/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34EB1DA5-058D-496F-A6D2-7F9D5EB87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17338" y="6485549"/>
            <a:ext cx="1344149" cy="235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|   2019. 02. 19</a:t>
            </a:r>
            <a:endParaRPr lang="ko-KR" altLang="en-US" dirty="0"/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A22DDA8E-D436-4A8F-BE77-4C3E06A28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87755" y="6485549"/>
            <a:ext cx="2743200" cy="2359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|  Page </a:t>
            </a:r>
            <a:fld id="{E3046F90-8051-4B67-991D-C35ACC6E71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02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_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8050" y="2348880"/>
            <a:ext cx="5295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4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BA4B-484D-4918-B235-D4CBF94AD2F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18CC-FED4-4273-AB02-798116A4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2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761963" y="1857365"/>
            <a:ext cx="10668075" cy="428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제목 개체 틀 15"/>
          <p:cNvSpPr>
            <a:spLocks noGrp="1"/>
          </p:cNvSpPr>
          <p:nvPr>
            <p:ph type="title"/>
          </p:nvPr>
        </p:nvSpPr>
        <p:spPr>
          <a:xfrm>
            <a:off x="761963" y="1143001"/>
            <a:ext cx="10668075" cy="61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Sub headline</a:t>
            </a:r>
            <a:endParaRPr lang="ko-KR" alt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1E95E7B-2F30-47BB-90BA-D84CA30C7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63" y="6485549"/>
            <a:ext cx="2261696" cy="2359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에이케이시스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|   Internal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C12CEF-1B36-4474-A8BF-F0D77610503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1980" y="6296031"/>
            <a:ext cx="1218057" cy="403098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C56B6-C128-46E6-8DE5-60BAB4119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17338" y="6485549"/>
            <a:ext cx="1344149" cy="235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|   2019. 02. 19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038A0-09AF-47D0-B361-5B5917DD9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87755" y="6485549"/>
            <a:ext cx="2743200" cy="2359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|  Page </a:t>
            </a:r>
            <a:fld id="{E3046F90-8051-4B67-991D-C35ACC6E71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55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2" r:id="rId2"/>
    <p:sldLayoutId id="2147483707" r:id="rId3"/>
    <p:sldLayoutId id="2147483708" r:id="rId4"/>
    <p:sldLayoutId id="2147483711" r:id="rId5"/>
    <p:sldLayoutId id="2147483709" r:id="rId6"/>
    <p:sldLayoutId id="2147483710" r:id="rId7"/>
    <p:sldLayoutId id="2147483713" r:id="rId8"/>
  </p:sldLayoutIdLst>
  <p:hf hdr="0"/>
  <p:txStyles>
    <p:titleStyle>
      <a:lvl1pPr algn="l" defTabSz="400777" rtl="0" eaLnBrk="1" latinLnBrk="1" hangingPunct="1">
        <a:spcBef>
          <a:spcPct val="0"/>
        </a:spcBef>
        <a:buNone/>
        <a:defRPr sz="2500" b="0" i="0" kern="1200">
          <a:solidFill>
            <a:schemeClr val="tx1"/>
          </a:solidFill>
          <a:latin typeface="+mj-lt"/>
          <a:ea typeface="+mj-ea"/>
          <a:cs typeface="iPECS"/>
        </a:defRPr>
      </a:lvl1pPr>
    </p:titleStyle>
    <p:bodyStyle>
      <a:lvl1pPr marL="300583" marR="0" indent="-300583" algn="l" defTabSz="400777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Tx/>
        <a:buFont typeface="Wingdings" charset="2"/>
        <a:buChar char="§"/>
        <a:tabLst/>
        <a:defRPr sz="1900" b="0" i="0" kern="1200">
          <a:solidFill>
            <a:schemeClr val="tx1"/>
          </a:solidFill>
          <a:latin typeface="+mn-lt"/>
          <a:ea typeface="+mn-ea"/>
          <a:cs typeface="Arial"/>
        </a:defRPr>
      </a:lvl1pPr>
      <a:lvl2pPr marL="651264" indent="-250486" algn="l" defTabSz="400777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900" b="0" i="0" kern="1200">
          <a:solidFill>
            <a:schemeClr val="tx1"/>
          </a:solidFill>
          <a:latin typeface="+mn-lt"/>
          <a:ea typeface="+mn-ea"/>
          <a:cs typeface="Arial"/>
        </a:defRPr>
      </a:lvl2pPr>
      <a:lvl3pPr marL="1144455" indent="-342900" algn="l" defTabSz="400777" rtl="0" eaLnBrk="1" latinLnBrk="1" hangingPunct="1">
        <a:spcBef>
          <a:spcPct val="20000"/>
        </a:spcBef>
        <a:buClr>
          <a:schemeClr val="tx2"/>
        </a:buClr>
        <a:buFont typeface="AppleGothic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45233" indent="-342900" algn="l" defTabSz="400777" rtl="0" eaLnBrk="1" latinLnBrk="1" hangingPunct="1">
        <a:spcBef>
          <a:spcPct val="20000"/>
        </a:spcBef>
        <a:buClr>
          <a:schemeClr val="tx2"/>
        </a:buClr>
        <a:buFont typeface="Wingdings" charset="2"/>
        <a:buChar char="ü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111" indent="0" algn="l" defTabSz="400777" rtl="0" eaLnBrk="1" latinLnBrk="1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4277" indent="-200389" algn="l" defTabSz="400777" rtl="0" eaLnBrk="1" latinLnBrk="1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5054" indent="-200389" algn="l" defTabSz="400777" rtl="0" eaLnBrk="1" latinLnBrk="1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5833" indent="-200389" algn="l" defTabSz="400777" rtl="0" eaLnBrk="1" latinLnBrk="1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6611" indent="-200389" algn="l" defTabSz="400777" rtl="0" eaLnBrk="1" latinLnBrk="1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077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77" algn="l" defTabSz="40077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555" algn="l" defTabSz="40077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334" algn="l" defTabSz="40077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111" algn="l" defTabSz="40077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888" algn="l" defTabSz="40077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665" algn="l" defTabSz="40077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444" algn="l" defTabSz="40077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6222" algn="l" defTabSz="40077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SHAKS USB </a:t>
            </a:r>
            <a:r>
              <a:rPr lang="en-US" altLang="ko-KR" dirty="0"/>
              <a:t>Tester v2 Manual</a:t>
            </a:r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674-3E79-4C6E-9485-A844D62637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 dirty="0"/>
              <a:t>Ver 2.0.2 |   2021. 08. 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5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F30A7-116B-41F8-AE2B-E9F8D6EA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046161"/>
            <a:ext cx="7886700" cy="1325563"/>
          </a:xfrm>
        </p:spPr>
        <p:txBody>
          <a:bodyPr/>
          <a:lstStyle/>
          <a:p>
            <a:r>
              <a:rPr lang="en-US" altLang="ko-KR" dirty="0"/>
              <a:t>Reference.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B950B-C0ED-492D-B27C-0F1EEA43D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132856"/>
            <a:ext cx="7886700" cy="35533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Application Needs Location Permission for Bluetooth Scanning.</a:t>
            </a:r>
            <a:br>
              <a:rPr lang="en-US" altLang="ko-KR" sz="2000" dirty="0"/>
            </a:br>
            <a:r>
              <a:rPr lang="en-US" altLang="ko-KR" sz="2000" dirty="0"/>
              <a:t>It’s not used GPS.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A68E075F-17FE-4CCE-8FB6-F165DD16BC5D}"/>
              </a:ext>
            </a:extLst>
          </p:cNvPr>
          <p:cNvSpPr txBox="1">
            <a:spLocks/>
          </p:cNvSpPr>
          <p:nvPr/>
        </p:nvSpPr>
        <p:spPr>
          <a:xfrm>
            <a:off x="0" y="4"/>
            <a:ext cx="12192000" cy="692727"/>
          </a:xfrm>
          <a:prstGeom prst="rect">
            <a:avLst/>
          </a:prstGeom>
          <a:solidFill>
            <a:srgbClr val="C10C3F"/>
          </a:solidFill>
        </p:spPr>
        <p:txBody>
          <a:bodyPr lIns="473301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bg1"/>
                </a:solidFill>
                <a:latin typeface="iPECS"/>
                <a:ea typeface="iPECS"/>
                <a:cs typeface="iPE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Gamepad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99230D6-8002-4D75-8EC4-BD2FC37510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934" y="3429000"/>
            <a:ext cx="4464496" cy="144016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96B8133-D7CA-4050-A617-C7D92450F06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7928" y="2924944"/>
            <a:ext cx="6062464" cy="378904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02EE1E-EEBF-4316-9069-8C04F003A1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9324" y="4172060"/>
            <a:ext cx="4286250" cy="1700808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29BA15-ED11-4321-827E-0CAB3B3F3DF0}"/>
              </a:ext>
            </a:extLst>
          </p:cNvPr>
          <p:cNvSpPr/>
          <p:nvPr/>
        </p:nvSpPr>
        <p:spPr>
          <a:xfrm>
            <a:off x="5807968" y="4924934"/>
            <a:ext cx="1152128" cy="50405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B5D47DF-1C37-476F-8ABD-3B5A5C55D0B9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16200000" flipH="1">
            <a:off x="7027913" y="4281053"/>
            <a:ext cx="97530" cy="1385292"/>
          </a:xfrm>
          <a:prstGeom prst="bentConnector4">
            <a:avLst>
              <a:gd name="adj1" fmla="val -234389"/>
              <a:gd name="adj2" fmla="val 70792"/>
            </a:avLst>
          </a:prstGeom>
          <a:ln cmpd="sng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F9F84B-5056-49BD-B28B-9DE3164C6419}"/>
              </a:ext>
            </a:extLst>
          </p:cNvPr>
          <p:cNvSpPr/>
          <p:nvPr/>
        </p:nvSpPr>
        <p:spPr>
          <a:xfrm>
            <a:off x="3841977" y="4234249"/>
            <a:ext cx="813863" cy="418887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98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F30A7-116B-41F8-AE2B-E9F8D6EA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046161"/>
            <a:ext cx="7886700" cy="1325563"/>
          </a:xfrm>
        </p:spPr>
        <p:txBody>
          <a:bodyPr/>
          <a:lstStyle/>
          <a:p>
            <a:r>
              <a:rPr lang="en-US" altLang="ko-KR" dirty="0"/>
              <a:t>Reference.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B950B-C0ED-492D-B27C-0F1EEA43D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506659"/>
            <a:ext cx="7886700" cy="35533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Use the screen horizontally.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Check if USB recognition is normal.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When the USB connection with the gamepad is disconnected, it automatically starts searching for Bluetooth.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A68E075F-17FE-4CCE-8FB6-F165DD16BC5D}"/>
              </a:ext>
            </a:extLst>
          </p:cNvPr>
          <p:cNvSpPr txBox="1">
            <a:spLocks/>
          </p:cNvSpPr>
          <p:nvPr/>
        </p:nvSpPr>
        <p:spPr>
          <a:xfrm>
            <a:off x="0" y="4"/>
            <a:ext cx="12192000" cy="692727"/>
          </a:xfrm>
          <a:prstGeom prst="rect">
            <a:avLst/>
          </a:prstGeom>
          <a:solidFill>
            <a:srgbClr val="C10C3F"/>
          </a:solidFill>
        </p:spPr>
        <p:txBody>
          <a:bodyPr lIns="473301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bg1"/>
                </a:solidFill>
                <a:latin typeface="iPECS"/>
                <a:ea typeface="iPECS"/>
                <a:cs typeface="iPE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Gamepad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8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DA18F3A-4A3E-441B-B853-5DCA1C82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046161"/>
            <a:ext cx="7886700" cy="1325563"/>
          </a:xfrm>
        </p:spPr>
        <p:txBody>
          <a:bodyPr/>
          <a:lstStyle/>
          <a:p>
            <a:r>
              <a:rPr lang="en-US" altLang="ko-KR" dirty="0"/>
              <a:t>Reference.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A602A4B-082F-4F98-A680-A6463D48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506659"/>
            <a:ext cx="7886700" cy="35533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6"/>
                </a:solidFill>
              </a:rPr>
              <a:t>Green Color Object is relating to TEST SUCCESS.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7030A0"/>
                </a:solidFill>
              </a:rPr>
              <a:t>Purple Color Object is relating to TEST FAILURE.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3"/>
                </a:solidFill>
              </a:rPr>
              <a:t>Orange Color Object is a reference to work progress.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C51319CC-C398-4194-8590-F3F94087EDE7}"/>
              </a:ext>
            </a:extLst>
          </p:cNvPr>
          <p:cNvSpPr txBox="1">
            <a:spLocks/>
          </p:cNvSpPr>
          <p:nvPr/>
        </p:nvSpPr>
        <p:spPr>
          <a:xfrm>
            <a:off x="0" y="4"/>
            <a:ext cx="12192000" cy="692727"/>
          </a:xfrm>
          <a:prstGeom prst="rect">
            <a:avLst/>
          </a:prstGeom>
          <a:solidFill>
            <a:srgbClr val="C10C3F"/>
          </a:solidFill>
        </p:spPr>
        <p:txBody>
          <a:bodyPr lIns="473301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bg1"/>
                </a:solidFill>
                <a:latin typeface="iPECS"/>
                <a:ea typeface="iPECS"/>
                <a:cs typeface="iPE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Gamepad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23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1E32FD2-0DD5-4D41-970B-638F1494105C}"/>
              </a:ext>
            </a:extLst>
          </p:cNvPr>
          <p:cNvSpPr/>
          <p:nvPr/>
        </p:nvSpPr>
        <p:spPr>
          <a:xfrm>
            <a:off x="1996420" y="2540227"/>
            <a:ext cx="1527489" cy="2226685"/>
          </a:xfrm>
          <a:custGeom>
            <a:avLst/>
            <a:gdLst>
              <a:gd name="connsiteX0" fmla="*/ 366242 w 1888235"/>
              <a:gd name="connsiteY0" fmla="*/ 2315050 h 2315050"/>
              <a:gd name="connsiteX1" fmla="*/ 39071 w 1888235"/>
              <a:gd name="connsiteY1" fmla="*/ 1174147 h 2315050"/>
              <a:gd name="connsiteX2" fmla="*/ 1163196 w 1888235"/>
              <a:gd name="connsiteY2" fmla="*/ 117134 h 2315050"/>
              <a:gd name="connsiteX3" fmla="*/ 1884649 w 1888235"/>
              <a:gd name="connsiteY3" fmla="*/ 66800 h 2315050"/>
              <a:gd name="connsiteX0" fmla="*/ 174868 w 1982642"/>
              <a:gd name="connsiteY0" fmla="*/ 2272051 h 2272051"/>
              <a:gd name="connsiteX1" fmla="*/ 133478 w 1982642"/>
              <a:gd name="connsiteY1" fmla="*/ 1174147 h 2272051"/>
              <a:gd name="connsiteX2" fmla="*/ 1257603 w 1982642"/>
              <a:gd name="connsiteY2" fmla="*/ 117134 h 2272051"/>
              <a:gd name="connsiteX3" fmla="*/ 1979056 w 1982642"/>
              <a:gd name="connsiteY3" fmla="*/ 66800 h 2272051"/>
              <a:gd name="connsiteX0" fmla="*/ 110963 w 1918737"/>
              <a:gd name="connsiteY0" fmla="*/ 2272051 h 2272051"/>
              <a:gd name="connsiteX1" fmla="*/ 69573 w 1918737"/>
              <a:gd name="connsiteY1" fmla="*/ 1174147 h 2272051"/>
              <a:gd name="connsiteX2" fmla="*/ 1193698 w 1918737"/>
              <a:gd name="connsiteY2" fmla="*/ 117134 h 2272051"/>
              <a:gd name="connsiteX3" fmla="*/ 1915151 w 1918737"/>
              <a:gd name="connsiteY3" fmla="*/ 66800 h 2272051"/>
              <a:gd name="connsiteX0" fmla="*/ 118220 w 1916140"/>
              <a:gd name="connsiteY0" fmla="*/ 2349450 h 2349450"/>
              <a:gd name="connsiteX1" fmla="*/ 66976 w 1916140"/>
              <a:gd name="connsiteY1" fmla="*/ 1174147 h 2349450"/>
              <a:gd name="connsiteX2" fmla="*/ 1191101 w 1916140"/>
              <a:gd name="connsiteY2" fmla="*/ 117134 h 2349450"/>
              <a:gd name="connsiteX3" fmla="*/ 1912554 w 1916140"/>
              <a:gd name="connsiteY3" fmla="*/ 66800 h 2349450"/>
              <a:gd name="connsiteX0" fmla="*/ 0 w 1797920"/>
              <a:gd name="connsiteY0" fmla="*/ 2349450 h 2349450"/>
              <a:gd name="connsiteX1" fmla="*/ 283810 w 1797920"/>
              <a:gd name="connsiteY1" fmla="*/ 993551 h 2349450"/>
              <a:gd name="connsiteX2" fmla="*/ 1072881 w 1797920"/>
              <a:gd name="connsiteY2" fmla="*/ 117134 h 2349450"/>
              <a:gd name="connsiteX3" fmla="*/ 1794334 w 1797920"/>
              <a:gd name="connsiteY3" fmla="*/ 66800 h 2349450"/>
              <a:gd name="connsiteX0" fmla="*/ 0 w 1798484"/>
              <a:gd name="connsiteY0" fmla="*/ 2307449 h 2307449"/>
              <a:gd name="connsiteX1" fmla="*/ 283810 w 1798484"/>
              <a:gd name="connsiteY1" fmla="*/ 951550 h 2307449"/>
              <a:gd name="connsiteX2" fmla="*/ 1141862 w 1798484"/>
              <a:gd name="connsiteY2" fmla="*/ 195531 h 2307449"/>
              <a:gd name="connsiteX3" fmla="*/ 1794334 w 1798484"/>
              <a:gd name="connsiteY3" fmla="*/ 24799 h 2307449"/>
              <a:gd name="connsiteX0" fmla="*/ 0 w 1794334"/>
              <a:gd name="connsiteY0" fmla="*/ 2282650 h 2282650"/>
              <a:gd name="connsiteX1" fmla="*/ 283810 w 1794334"/>
              <a:gd name="connsiteY1" fmla="*/ 926751 h 2282650"/>
              <a:gd name="connsiteX2" fmla="*/ 1141862 w 1794334"/>
              <a:gd name="connsiteY2" fmla="*/ 170732 h 2282650"/>
              <a:gd name="connsiteX3" fmla="*/ 1794334 w 1794334"/>
              <a:gd name="connsiteY3" fmla="*/ 0 h 22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334" h="2282650">
                <a:moveTo>
                  <a:pt x="0" y="2282650"/>
                </a:moveTo>
                <a:cubicBezTo>
                  <a:pt x="6510" y="1878158"/>
                  <a:pt x="93500" y="1278737"/>
                  <a:pt x="283810" y="926751"/>
                </a:cubicBezTo>
                <a:cubicBezTo>
                  <a:pt x="474120" y="574765"/>
                  <a:pt x="834266" y="355290"/>
                  <a:pt x="1141862" y="170732"/>
                </a:cubicBezTo>
                <a:cubicBezTo>
                  <a:pt x="1449458" y="-13826"/>
                  <a:pt x="1527926" y="25877"/>
                  <a:pt x="179433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7847F11-D2F8-4A49-BDCE-92C22A1659A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에이케이시스㈜ 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|   Internal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2CF419-B519-4AE6-B4D1-3434614E4B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|   2019. 02. 19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243E04-A1AE-4C25-AA2C-EAB721EE0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|  Page </a:t>
            </a:r>
            <a:fld id="{E3046F90-8051-4B67-991D-C35ACC6E714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DA2B785-ABB6-4119-B65C-563DE33EAFAE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3712" y="1052736"/>
            <a:ext cx="5184576" cy="3240360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2CC99670-342F-43E9-8723-E9056EE7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 Tester 2.0</a:t>
            </a:r>
            <a:endParaRPr lang="ko-KR" altLang="en-US" dirty="0"/>
          </a:p>
        </p:txBody>
      </p:sp>
      <p:pic>
        <p:nvPicPr>
          <p:cNvPr id="10" name="그림 9" descr="원격, 검은색, 제어, 어두운이(가) 표시된 사진&#10;&#10;자동 생성된 설명">
            <a:extLst>
              <a:ext uri="{FF2B5EF4-FFF2-40B4-BE49-F238E27FC236}">
                <a16:creationId xmlns:a16="http://schemas.microsoft.com/office/drawing/2014/main" id="{03B80934-7BC2-44A1-9050-9D2A24D3931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443" y="4221088"/>
            <a:ext cx="2736302" cy="18242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DC762C-7AF7-4E0B-82A7-0EA406F6F119}"/>
              </a:ext>
            </a:extLst>
          </p:cNvPr>
          <p:cNvSpPr txBox="1"/>
          <p:nvPr/>
        </p:nvSpPr>
        <p:spPr>
          <a:xfrm>
            <a:off x="3503712" y="4733355"/>
            <a:ext cx="7532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Connect gamepad via </a:t>
            </a:r>
            <a:r>
              <a:rPr lang="en-US" altLang="ko-KR" dirty="0" err="1"/>
              <a:t>usb</a:t>
            </a:r>
            <a:r>
              <a:rPr lang="en-US" altLang="ko-KR" dirty="0"/>
              <a:t> cable with debug-mode.</a:t>
            </a:r>
          </a:p>
          <a:p>
            <a:r>
              <a:rPr lang="en-US" altLang="ko-KR" dirty="0"/>
              <a:t>To enter the debug mode,</a:t>
            </a:r>
          </a:p>
          <a:p>
            <a:r>
              <a:rPr lang="en-US" altLang="ko-KR" dirty="0"/>
              <a:t>you must connect the cable while </a:t>
            </a:r>
            <a:r>
              <a:rPr lang="en-US" altLang="ko-KR" b="1" dirty="0"/>
              <a:t>holding the LB button and SELECT.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174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7847F11-D2F8-4A49-BDCE-92C22A1659A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에이케이시스㈜ 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|   Internal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2CF419-B519-4AE6-B4D1-3434614E4B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|   2019. 02. 19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243E04-A1AE-4C25-AA2C-EAB721EE0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|  Page </a:t>
            </a:r>
            <a:fld id="{E3046F90-8051-4B67-991D-C35ACC6E714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DA2B785-ABB6-4119-B65C-563DE33EAFAE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2650" y="1143000"/>
            <a:ext cx="7886700" cy="4929187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2CC99670-342F-43E9-8723-E9056EE7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 Tester 2.0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F6ABAE-82C0-4202-9AC6-D77BC4FE7124}"/>
              </a:ext>
            </a:extLst>
          </p:cNvPr>
          <p:cNvSpPr/>
          <p:nvPr/>
        </p:nvSpPr>
        <p:spPr>
          <a:xfrm>
            <a:off x="7248128" y="3717032"/>
            <a:ext cx="648072" cy="504056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E57C8-04A9-4928-BB0C-6981450CFF19}"/>
              </a:ext>
            </a:extLst>
          </p:cNvPr>
          <p:cNvSpPr txBox="1"/>
          <p:nvPr/>
        </p:nvSpPr>
        <p:spPr>
          <a:xfrm>
            <a:off x="6372185" y="430202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PLEASE PRESS OK!</a:t>
            </a:r>
            <a:endParaRPr lang="ko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66DD0-2696-411A-A2B3-6B2293F83FB0}"/>
              </a:ext>
            </a:extLst>
          </p:cNvPr>
          <p:cNvSpPr txBox="1"/>
          <p:nvPr/>
        </p:nvSpPr>
        <p:spPr>
          <a:xfrm>
            <a:off x="2400084" y="4869160"/>
            <a:ext cx="739183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If you press Cancel or click out of the window, the test cannot proceed.</a:t>
            </a:r>
          </a:p>
          <a:p>
            <a:r>
              <a:rPr lang="en-US" altLang="ko-KR" dirty="0"/>
              <a:t>You will need to reconnect the gamepad.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36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6248468-2A56-408F-81B3-674974DB03D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에이케이시스㈜ 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|   Internal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8ED605-A6B1-4D64-8FAE-CA5C5DC9B1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|   2019. 02. 19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F3AFA-21FD-43DB-A295-5338A688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|  Page </a:t>
            </a:r>
            <a:fld id="{E3046F90-8051-4B67-991D-C35ACC6E714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3759E79-4AEB-4F81-855E-1A68B1524E92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2650" y="1143000"/>
            <a:ext cx="7886699" cy="4929187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0CA03E11-6956-4DD8-AB07-A00568D3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Information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5A406-8EC0-4DF6-90E0-F43FAF61665C}"/>
              </a:ext>
            </a:extLst>
          </p:cNvPr>
          <p:cNvSpPr txBox="1"/>
          <p:nvPr/>
        </p:nvSpPr>
        <p:spPr>
          <a:xfrm>
            <a:off x="561509" y="5029036"/>
            <a:ext cx="1591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BLUETOOTH</a:t>
            </a:r>
          </a:p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EF4149-6E54-4585-81EC-7D3CCD282DCD}"/>
              </a:ext>
            </a:extLst>
          </p:cNvPr>
          <p:cNvSpPr/>
          <p:nvPr/>
        </p:nvSpPr>
        <p:spPr>
          <a:xfrm>
            <a:off x="561509" y="4941168"/>
            <a:ext cx="8486819" cy="80529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1C529-A183-468A-A149-08EB7F460A14}"/>
              </a:ext>
            </a:extLst>
          </p:cNvPr>
          <p:cNvSpPr txBox="1"/>
          <p:nvPr/>
        </p:nvSpPr>
        <p:spPr>
          <a:xfrm>
            <a:off x="696163" y="2537716"/>
            <a:ext cx="1321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BUTTON /</a:t>
            </a:r>
          </a:p>
          <a:p>
            <a:pPr algn="ctr"/>
            <a:r>
              <a:rPr lang="en-US" altLang="ko-KR" dirty="0"/>
              <a:t>STICK /</a:t>
            </a:r>
          </a:p>
          <a:p>
            <a:pPr algn="ctr"/>
            <a:r>
              <a:rPr lang="en-US" altLang="ko-KR" dirty="0"/>
              <a:t>TRIGGER</a:t>
            </a:r>
          </a:p>
          <a:p>
            <a:pPr algn="ctr"/>
            <a:r>
              <a:rPr lang="en-US" altLang="ko-KR" dirty="0"/>
              <a:t>TEST LIST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56C1B-2D09-4835-B4D0-6CA419717D62}"/>
              </a:ext>
            </a:extLst>
          </p:cNvPr>
          <p:cNvSpPr txBox="1"/>
          <p:nvPr/>
        </p:nvSpPr>
        <p:spPr>
          <a:xfrm>
            <a:off x="10174000" y="1270501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If stop test and</a:t>
            </a:r>
          </a:p>
          <a:p>
            <a:pPr algn="ctr"/>
            <a:r>
              <a:rPr lang="en-US" altLang="ko-KR" dirty="0"/>
              <a:t>go to main.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05009-D646-42F2-9535-65557C95BFAF}"/>
              </a:ext>
            </a:extLst>
          </p:cNvPr>
          <p:cNvSpPr txBox="1"/>
          <p:nvPr/>
        </p:nvSpPr>
        <p:spPr>
          <a:xfrm>
            <a:off x="5422931" y="707004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Gamepad Information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611BB8-13E5-4E6C-9CD1-04D5D450B14B}"/>
              </a:ext>
            </a:extLst>
          </p:cNvPr>
          <p:cNvSpPr/>
          <p:nvPr/>
        </p:nvSpPr>
        <p:spPr>
          <a:xfrm>
            <a:off x="5422931" y="729639"/>
            <a:ext cx="2416047" cy="140321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715F14-4D44-4A2D-96A6-7A547394F6BC}"/>
              </a:ext>
            </a:extLst>
          </p:cNvPr>
          <p:cNvSpPr/>
          <p:nvPr/>
        </p:nvSpPr>
        <p:spPr>
          <a:xfrm>
            <a:off x="8936537" y="1191236"/>
            <a:ext cx="2908718" cy="77178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A867E3-AAA7-41AA-B180-48D5299F40E3}"/>
              </a:ext>
            </a:extLst>
          </p:cNvPr>
          <p:cNvSpPr/>
          <p:nvPr/>
        </p:nvSpPr>
        <p:spPr>
          <a:xfrm flipV="1">
            <a:off x="5015880" y="5746457"/>
            <a:ext cx="2088232" cy="70687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5B1C6-E7DF-4187-9628-5B33C6395B8C}"/>
              </a:ext>
            </a:extLst>
          </p:cNvPr>
          <p:cNvSpPr txBox="1"/>
          <p:nvPr/>
        </p:nvSpPr>
        <p:spPr>
          <a:xfrm>
            <a:off x="5190428" y="6065255"/>
            <a:ext cx="18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LOG MESSAGE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62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0649A19-8EAC-4FF8-B79C-0F0F6DE76FDD}"/>
              </a:ext>
            </a:extLst>
          </p:cNvPr>
          <p:cNvSpPr/>
          <p:nvPr/>
        </p:nvSpPr>
        <p:spPr>
          <a:xfrm>
            <a:off x="448053" y="1443196"/>
            <a:ext cx="4164677" cy="31546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6248468-2A56-408F-81B3-674974DB03D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에이케이시스㈜ 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|   Internal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8ED605-A6B1-4D64-8FAE-CA5C5DC9B1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/>
              <a:t>|   2019. 02. 19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F3AFA-21FD-43DB-A295-5338A688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|  Page </a:t>
            </a:r>
            <a:fld id="{E3046F90-8051-4B67-991D-C35ACC6E714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3759E79-4AEB-4F81-855E-1A68B1524E92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5920" y="1443196"/>
            <a:ext cx="5904656" cy="3690410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0CA03E11-6956-4DD8-AB07-A00568D3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Device Information.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0D02D-392E-410E-B15F-13163D02D393}"/>
              </a:ext>
            </a:extLst>
          </p:cNvPr>
          <p:cNvSpPr txBox="1"/>
          <p:nvPr/>
        </p:nvSpPr>
        <p:spPr>
          <a:xfrm>
            <a:off x="349222" y="924871"/>
            <a:ext cx="669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 the test, Please check </a:t>
            </a:r>
            <a:r>
              <a:rPr lang="en-US" altLang="ko-KR" b="1" dirty="0"/>
              <a:t>Gamepad’s Device information.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134528-5ACF-48E9-B9F8-EBC61DA78E92}"/>
              </a:ext>
            </a:extLst>
          </p:cNvPr>
          <p:cNvSpPr/>
          <p:nvPr/>
        </p:nvSpPr>
        <p:spPr>
          <a:xfrm>
            <a:off x="7824192" y="1443196"/>
            <a:ext cx="1800200" cy="76166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1EBB584-1C35-47DE-B4C0-65BF42343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209557"/>
              </p:ext>
            </p:extLst>
          </p:nvPr>
        </p:nvGraphicFramePr>
        <p:xfrm>
          <a:off x="448053" y="1443196"/>
          <a:ext cx="2067123" cy="31546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557105">
                  <a:extLst>
                    <a:ext uri="{9D8B030D-6E8A-4147-A177-3AD203B41FA5}">
                      <a16:colId xmlns:a16="http://schemas.microsoft.com/office/drawing/2014/main" val="3389449904"/>
                    </a:ext>
                  </a:extLst>
                </a:gridCol>
                <a:gridCol w="1510018">
                  <a:extLst>
                    <a:ext uri="{9D8B030D-6E8A-4147-A177-3AD203B41FA5}">
                      <a16:colId xmlns:a16="http://schemas.microsoft.com/office/drawing/2014/main" val="3056822733"/>
                    </a:ext>
                  </a:extLst>
                </a:gridCol>
              </a:tblGrid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Model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Model 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682350"/>
                  </a:ext>
                </a:extLst>
              </a:tr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 Unknown -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91263"/>
                  </a:ext>
                </a:extLst>
              </a:tr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trike="sngStrike" dirty="0"/>
                        <a:t>01</a:t>
                      </a:r>
                      <a:endParaRPr lang="ko-KR" alt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trike="sngStrike" dirty="0" err="1"/>
                        <a:t>TIMGamepad</a:t>
                      </a:r>
                      <a:r>
                        <a:rPr lang="ko-KR" altLang="en-US" sz="1000" strike="sngStrike" dirty="0"/>
                        <a:t> </a:t>
                      </a:r>
                      <a:r>
                        <a:rPr lang="en-US" altLang="ko-KR" sz="1000" strike="sngStrike" dirty="0"/>
                        <a:t>v2</a:t>
                      </a:r>
                      <a:br>
                        <a:rPr lang="en-US" altLang="ko-KR" sz="1000" strike="sngStrike" dirty="0"/>
                      </a:br>
                      <a:r>
                        <a:rPr lang="en-US" altLang="ko-KR" sz="800" strike="noStrike" dirty="0"/>
                        <a:t>(Now</a:t>
                      </a:r>
                      <a:r>
                        <a:rPr lang="ko-KR" altLang="en-US" sz="800" strike="noStrike" dirty="0"/>
                        <a:t> </a:t>
                      </a:r>
                      <a:r>
                        <a:rPr lang="en-US" altLang="ko-KR" sz="800" strike="noStrike" dirty="0"/>
                        <a:t>not</a:t>
                      </a:r>
                      <a:r>
                        <a:rPr lang="ko-KR" altLang="en-US" sz="800" strike="noStrike" dirty="0"/>
                        <a:t> </a:t>
                      </a:r>
                      <a:r>
                        <a:rPr lang="en-US" altLang="ko-KR" sz="800" strike="noStrike" dirty="0"/>
                        <a:t>support)</a:t>
                      </a:r>
                      <a:endParaRPr lang="ko-KR" altLang="en-US" sz="10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287624"/>
                  </a:ext>
                </a:extLst>
              </a:tr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trike="sngStrike" dirty="0"/>
                        <a:t>02</a:t>
                      </a:r>
                      <a:endParaRPr lang="ko-KR" alt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trike="sngStrike" dirty="0"/>
                        <a:t>SHAKS S2</a:t>
                      </a:r>
                      <a:br>
                        <a:rPr lang="en-US" altLang="ko-KR" sz="1000" strike="sngStrike" dirty="0"/>
                      </a:br>
                      <a:r>
                        <a:rPr lang="en-US" altLang="ko-KR" sz="700" strike="noStrike" dirty="0"/>
                        <a:t>(Now</a:t>
                      </a:r>
                      <a:r>
                        <a:rPr lang="ko-KR" altLang="en-US" sz="700" strike="noStrike" dirty="0"/>
                        <a:t> </a:t>
                      </a:r>
                      <a:r>
                        <a:rPr lang="en-US" altLang="ko-KR" sz="700" strike="noStrike" dirty="0"/>
                        <a:t>not</a:t>
                      </a:r>
                      <a:r>
                        <a:rPr lang="ko-KR" altLang="en-US" sz="700" strike="noStrike" dirty="0"/>
                        <a:t> </a:t>
                      </a:r>
                      <a:r>
                        <a:rPr lang="en-US" altLang="ko-KR" sz="700" strike="noStrike" dirty="0"/>
                        <a:t>support)</a:t>
                      </a:r>
                      <a:endParaRPr lang="ko-KR" altLang="en-US" sz="10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438578"/>
                  </a:ext>
                </a:extLst>
              </a:tr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SHAKS S3x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643062"/>
                  </a:ext>
                </a:extLst>
              </a:tr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SHAKS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S4x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49949"/>
                  </a:ext>
                </a:extLst>
              </a:tr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SHAKS S2x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15332"/>
                  </a:ext>
                </a:extLst>
              </a:tr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SHAKS S5x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51687"/>
                  </a:ext>
                </a:extLst>
              </a:tr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PartnerTV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Gamepad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91769"/>
                  </a:ext>
                </a:extLst>
              </a:tr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POST gamepad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68660"/>
                  </a:ext>
                </a:extLst>
              </a:tr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topp</a:t>
                      </a:r>
                      <a:r>
                        <a:rPr lang="en-US" altLang="ko-KR" sz="1000" dirty="0"/>
                        <a:t> Gaming Miracle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24433"/>
                  </a:ext>
                </a:extLst>
              </a:tr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JGC100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9570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A3FB687-8ACD-46C0-BF14-DBD69DCEB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83293"/>
              </p:ext>
            </p:extLst>
          </p:nvPr>
        </p:nvGraphicFramePr>
        <p:xfrm>
          <a:off x="2545607" y="1443196"/>
          <a:ext cx="2067123" cy="195072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557105">
                  <a:extLst>
                    <a:ext uri="{9D8B030D-6E8A-4147-A177-3AD203B41FA5}">
                      <a16:colId xmlns:a16="http://schemas.microsoft.com/office/drawing/2014/main" val="3389449904"/>
                    </a:ext>
                  </a:extLst>
                </a:gridCol>
                <a:gridCol w="1510018">
                  <a:extLst>
                    <a:ext uri="{9D8B030D-6E8A-4147-A177-3AD203B41FA5}">
                      <a16:colId xmlns:a16="http://schemas.microsoft.com/office/drawing/2014/main" val="3056822733"/>
                    </a:ext>
                  </a:extLst>
                </a:gridCol>
              </a:tblGrid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Code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Device Option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682350"/>
                  </a:ext>
                </a:extLst>
              </a:tr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 Option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91263"/>
                  </a:ext>
                </a:extLst>
              </a:tr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IMU Sensor (for -s)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287624"/>
                  </a:ext>
                </a:extLst>
              </a:tr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Audio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438578"/>
                  </a:ext>
                </a:extLst>
              </a:tr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MFi (for -</a:t>
                      </a:r>
                      <a:r>
                        <a:rPr lang="en-US" altLang="ko-KR" sz="1000" dirty="0" err="1"/>
                        <a:t>i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643062"/>
                  </a:ext>
                </a:extLst>
              </a:tr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MFi + IMU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49949"/>
                  </a:ext>
                </a:extLst>
              </a:tr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MFi + Audio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15332"/>
                  </a:ext>
                </a:extLst>
              </a:tr>
              <a:tr h="216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MFi + IMU + Audio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9176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9831B07-D050-41EE-A4B3-247AF946A7A7}"/>
              </a:ext>
            </a:extLst>
          </p:cNvPr>
          <p:cNvSpPr txBox="1"/>
          <p:nvPr/>
        </p:nvSpPr>
        <p:spPr>
          <a:xfrm>
            <a:off x="2623845" y="3431755"/>
            <a:ext cx="1641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Example)</a:t>
            </a:r>
          </a:p>
          <a:p>
            <a:pPr algn="r"/>
            <a:r>
              <a:rPr lang="en-US" altLang="ko-KR" sz="1200" dirty="0">
                <a:sym typeface="Wingdings" panose="05000000000000000000" pitchFamily="2" charset="2"/>
              </a:rPr>
              <a:t>SHAKS S2s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en-US" altLang="ko-KR" sz="1200" b="1" dirty="0">
                <a:sym typeface="Wingdings" panose="05000000000000000000" pitchFamily="2" charset="2"/>
              </a:rPr>
              <a:t></a:t>
            </a:r>
            <a:r>
              <a:rPr lang="ko-KR" altLang="en-US" sz="1200" b="1" dirty="0">
                <a:sym typeface="Wingdings" panose="05000000000000000000" pitchFamily="2" charset="2"/>
              </a:rPr>
              <a:t> </a:t>
            </a:r>
            <a:r>
              <a:rPr lang="en-US" altLang="ko-KR" sz="1200" b="1" dirty="0">
                <a:sym typeface="Wingdings" panose="05000000000000000000" pitchFamily="2" charset="2"/>
              </a:rPr>
              <a:t>0501</a:t>
            </a:r>
            <a:endParaRPr lang="en-US" altLang="ko-KR" sz="1200" b="1" dirty="0"/>
          </a:p>
          <a:p>
            <a:pPr algn="r"/>
            <a:r>
              <a:rPr lang="en-US" altLang="ko-KR" sz="1200" dirty="0"/>
              <a:t>SHAKS S3i </a:t>
            </a:r>
            <a:r>
              <a:rPr lang="en-US" altLang="ko-KR" sz="1200" b="1" dirty="0">
                <a:sym typeface="Wingdings" panose="05000000000000000000" pitchFamily="2" charset="2"/>
              </a:rPr>
              <a:t> 0304</a:t>
            </a:r>
          </a:p>
          <a:p>
            <a:pPr algn="r"/>
            <a:r>
              <a:rPr lang="en-US" altLang="ko-KR" sz="1200" dirty="0">
                <a:sym typeface="Wingdings" panose="05000000000000000000" pitchFamily="2" charset="2"/>
              </a:rPr>
              <a:t>SHAKS S5b </a:t>
            </a:r>
            <a:r>
              <a:rPr lang="en-US" altLang="ko-KR" sz="1200" b="1" dirty="0">
                <a:sym typeface="Wingdings" panose="05000000000000000000" pitchFamily="2" charset="2"/>
              </a:rPr>
              <a:t> 0600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29D73-9F9D-418D-8582-C033FB5753C3}"/>
              </a:ext>
            </a:extLst>
          </p:cNvPr>
          <p:cNvSpPr txBox="1"/>
          <p:nvPr/>
        </p:nvSpPr>
        <p:spPr>
          <a:xfrm>
            <a:off x="2938554" y="5377000"/>
            <a:ext cx="5370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see on the screen that the basic operation</a:t>
            </a:r>
            <a:br>
              <a:rPr lang="en-US" altLang="ko-KR" dirty="0"/>
            </a:br>
            <a:r>
              <a:rPr lang="en-US" altLang="ko-KR" dirty="0"/>
              <a:t>according to the model options worked well.</a:t>
            </a:r>
          </a:p>
          <a:p>
            <a:r>
              <a:rPr lang="en-US" altLang="ko-KR" dirty="0"/>
              <a:t>Please stop testing if something is not working.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6F7A25D-89E2-41DF-B987-A8D8A3D2EA2D}"/>
              </a:ext>
            </a:extLst>
          </p:cNvPr>
          <p:cNvSpPr/>
          <p:nvPr/>
        </p:nvSpPr>
        <p:spPr>
          <a:xfrm>
            <a:off x="9496148" y="3520857"/>
            <a:ext cx="1784428" cy="248334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097B969-93F1-428A-99EC-6001F7C939F4}"/>
              </a:ext>
            </a:extLst>
          </p:cNvPr>
          <p:cNvCxnSpPr>
            <a:stCxn id="23" idx="3"/>
            <a:endCxn id="24" idx="2"/>
          </p:cNvCxnSpPr>
          <p:nvPr/>
        </p:nvCxnSpPr>
        <p:spPr>
          <a:xfrm flipV="1">
            <a:off x="8308614" y="3769191"/>
            <a:ext cx="2079748" cy="2069474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542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 txBox="1">
            <a:spLocks/>
          </p:cNvSpPr>
          <p:nvPr/>
        </p:nvSpPr>
        <p:spPr>
          <a:xfrm>
            <a:off x="0" y="4"/>
            <a:ext cx="12192000" cy="692727"/>
          </a:xfrm>
          <a:prstGeom prst="rect">
            <a:avLst/>
          </a:prstGeom>
          <a:solidFill>
            <a:srgbClr val="C10C3F"/>
          </a:solidFill>
        </p:spPr>
        <p:txBody>
          <a:bodyPr lIns="473301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bg1"/>
                </a:solidFill>
                <a:latin typeface="iPECS"/>
                <a:ea typeface="iPECS"/>
                <a:cs typeface="iPE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Event Meter (ver.2)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C5662-DCD6-421E-8190-2448B941647D}"/>
              </a:ext>
            </a:extLst>
          </p:cNvPr>
          <p:cNvSpPr txBox="1"/>
          <p:nvPr/>
        </p:nvSpPr>
        <p:spPr>
          <a:xfrm>
            <a:off x="3007006" y="746102"/>
            <a:ext cx="617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You can check whether each item passes as shown below.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6DAE9-FD5E-4130-8AF2-3177363FD9AE}"/>
              </a:ext>
            </a:extLst>
          </p:cNvPr>
          <p:cNvSpPr txBox="1"/>
          <p:nvPr/>
        </p:nvSpPr>
        <p:spPr>
          <a:xfrm>
            <a:off x="2136397" y="1570052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Meter 1</a:t>
            </a:r>
          </a:p>
          <a:p>
            <a:r>
              <a:rPr lang="en-US" altLang="ko-KR" dirty="0"/>
              <a:t>Meter 2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3DFBF0D-4334-4FD4-99C4-2D075598CED3}"/>
              </a:ext>
            </a:extLst>
          </p:cNvPr>
          <p:cNvGrpSpPr/>
          <p:nvPr/>
        </p:nvGrpSpPr>
        <p:grpSpPr>
          <a:xfrm>
            <a:off x="3134686" y="1665403"/>
            <a:ext cx="6535024" cy="620786"/>
            <a:chOff x="1610686" y="1665403"/>
            <a:chExt cx="4160940" cy="62078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24AE69-A1CF-456C-A8CD-30BC13B0EBBB}"/>
                </a:ext>
              </a:extLst>
            </p:cNvPr>
            <p:cNvSpPr/>
            <p:nvPr/>
          </p:nvSpPr>
          <p:spPr>
            <a:xfrm>
              <a:off x="1610686" y="1665403"/>
              <a:ext cx="4160940" cy="3103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69231FE-B525-42A4-BE42-B499EF7B816A}"/>
                </a:ext>
              </a:extLst>
            </p:cNvPr>
            <p:cNvSpPr/>
            <p:nvPr/>
          </p:nvSpPr>
          <p:spPr>
            <a:xfrm>
              <a:off x="1610686" y="1975796"/>
              <a:ext cx="4160940" cy="3103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2A891F-AA78-4098-945F-5C4DCE6F6D9D}"/>
                </a:ext>
              </a:extLst>
            </p:cNvPr>
            <p:cNvSpPr/>
            <p:nvPr/>
          </p:nvSpPr>
          <p:spPr>
            <a:xfrm>
              <a:off x="1610686" y="1665405"/>
              <a:ext cx="2773960" cy="233780"/>
            </a:xfrm>
            <a:prstGeom prst="rect">
              <a:avLst/>
            </a:prstGeom>
            <a:solidFill>
              <a:srgbClr val="00FF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706A133-4C98-4CED-A32B-2927AB618C04}"/>
              </a:ext>
            </a:extLst>
          </p:cNvPr>
          <p:cNvSpPr txBox="1"/>
          <p:nvPr/>
        </p:nvSpPr>
        <p:spPr>
          <a:xfrm>
            <a:off x="3134687" y="1648437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3F128A-68DF-4A27-84CF-629C1F452044}"/>
              </a:ext>
            </a:extLst>
          </p:cNvPr>
          <p:cNvSpPr txBox="1"/>
          <p:nvPr/>
        </p:nvSpPr>
        <p:spPr>
          <a:xfrm>
            <a:off x="3638026" y="1648437"/>
            <a:ext cx="80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LT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66C706-292F-4403-8F98-4385F916C87D}"/>
              </a:ext>
            </a:extLst>
          </p:cNvPr>
          <p:cNvSpPr txBox="1"/>
          <p:nvPr/>
        </p:nvSpPr>
        <p:spPr>
          <a:xfrm>
            <a:off x="9177269" y="164843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0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233A4-355D-416B-BEBA-D722AB0A5F5D}"/>
              </a:ext>
            </a:extLst>
          </p:cNvPr>
          <p:cNvSpPr txBox="1"/>
          <p:nvPr/>
        </p:nvSpPr>
        <p:spPr>
          <a:xfrm>
            <a:off x="2621725" y="2341099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Success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C021B6-AA50-45D0-B9D5-6BAD38952604}"/>
              </a:ext>
            </a:extLst>
          </p:cNvPr>
          <p:cNvSpPr txBox="1"/>
          <p:nvPr/>
        </p:nvSpPr>
        <p:spPr>
          <a:xfrm>
            <a:off x="3716766" y="2341099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Name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9821BF-A0BC-425D-8CA1-F6A9BAE17FF4}"/>
              </a:ext>
            </a:extLst>
          </p:cNvPr>
          <p:cNvSpPr txBox="1"/>
          <p:nvPr/>
        </p:nvSpPr>
        <p:spPr>
          <a:xfrm>
            <a:off x="8398676" y="2341099"/>
            <a:ext cx="1244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Test Value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2439B01-CF13-4F31-93A2-EBEA8B81ABA8}"/>
              </a:ext>
            </a:extLst>
          </p:cNvPr>
          <p:cNvCxnSpPr>
            <a:cxnSpLocks/>
          </p:cNvCxnSpPr>
          <p:nvPr/>
        </p:nvCxnSpPr>
        <p:spPr>
          <a:xfrm>
            <a:off x="1757250" y="1899184"/>
            <a:ext cx="8677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2ED193E-2AB1-43AB-AB0E-D288AC1AD637}"/>
              </a:ext>
            </a:extLst>
          </p:cNvPr>
          <p:cNvCxnSpPr/>
          <p:nvPr/>
        </p:nvCxnSpPr>
        <p:spPr>
          <a:xfrm>
            <a:off x="3638025" y="1417740"/>
            <a:ext cx="0" cy="15100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9519147-7248-47FB-9C57-9B5B5379992E}"/>
              </a:ext>
            </a:extLst>
          </p:cNvPr>
          <p:cNvSpPr txBox="1"/>
          <p:nvPr/>
        </p:nvSpPr>
        <p:spPr>
          <a:xfrm>
            <a:off x="1876339" y="2990756"/>
            <a:ext cx="388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Meter 1: Success from Event Types.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8C744C-884F-4677-B148-92EFB2A6C29F}"/>
              </a:ext>
            </a:extLst>
          </p:cNvPr>
          <p:cNvSpPr txBox="1"/>
          <p:nvPr/>
        </p:nvSpPr>
        <p:spPr>
          <a:xfrm>
            <a:off x="1876339" y="5117741"/>
            <a:ext cx="25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Meter 2: Values Graph.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BFCCEE4-25CB-4256-B9FD-B5FB2766AA24}"/>
              </a:ext>
            </a:extLst>
          </p:cNvPr>
          <p:cNvGrpSpPr/>
          <p:nvPr/>
        </p:nvGrpSpPr>
        <p:grpSpPr>
          <a:xfrm>
            <a:off x="3134687" y="3477728"/>
            <a:ext cx="6535023" cy="310393"/>
            <a:chOff x="1610686" y="3497913"/>
            <a:chExt cx="6535023" cy="31039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FA00D4C-ECB8-496B-92DA-90D20FD36FC2}"/>
                </a:ext>
              </a:extLst>
            </p:cNvPr>
            <p:cNvSpPr/>
            <p:nvPr/>
          </p:nvSpPr>
          <p:spPr>
            <a:xfrm>
              <a:off x="4878196" y="3497913"/>
              <a:ext cx="3267513" cy="310393"/>
            </a:xfrm>
            <a:prstGeom prst="rect">
              <a:avLst/>
            </a:prstGeom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Press / +255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F56568E-B5CD-45C7-AFF7-D676EAD89BDC}"/>
                </a:ext>
              </a:extLst>
            </p:cNvPr>
            <p:cNvSpPr/>
            <p:nvPr/>
          </p:nvSpPr>
          <p:spPr>
            <a:xfrm>
              <a:off x="1610686" y="3497913"/>
              <a:ext cx="3267512" cy="310393"/>
            </a:xfrm>
            <a:prstGeom prst="rect">
              <a:avLst/>
            </a:prstGeom>
            <a:solidFill>
              <a:srgbClr val="607F00"/>
            </a:solidFill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Release / Zero</a:t>
              </a:r>
              <a:endParaRPr lang="ko-KR" alt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C43DB2B-45C4-4C9B-B0BD-DB18538E65B6}"/>
              </a:ext>
            </a:extLst>
          </p:cNvPr>
          <p:cNvSpPr txBox="1"/>
          <p:nvPr/>
        </p:nvSpPr>
        <p:spPr>
          <a:xfrm>
            <a:off x="1082453" y="3455747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Button / Triggers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E9A091-F957-4FAA-A788-D1BC0F7B0898}"/>
              </a:ext>
            </a:extLst>
          </p:cNvPr>
          <p:cNvSpPr txBox="1"/>
          <p:nvPr/>
        </p:nvSpPr>
        <p:spPr>
          <a:xfrm>
            <a:off x="2275153" y="382507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Stick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D41CFF-0D44-436E-9866-F96EFFD8EF20}"/>
              </a:ext>
            </a:extLst>
          </p:cNvPr>
          <p:cNvSpPr txBox="1"/>
          <p:nvPr/>
        </p:nvSpPr>
        <p:spPr>
          <a:xfrm>
            <a:off x="2069967" y="4194411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Events</a:t>
            </a:r>
            <a:endParaRPr lang="ko-KR" altLang="en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35E4FDC-226E-48EC-B0DC-F247984E8966}"/>
              </a:ext>
            </a:extLst>
          </p:cNvPr>
          <p:cNvGrpSpPr/>
          <p:nvPr/>
        </p:nvGrpSpPr>
        <p:grpSpPr>
          <a:xfrm>
            <a:off x="3134687" y="3870452"/>
            <a:ext cx="6535023" cy="310393"/>
            <a:chOff x="1610686" y="3890637"/>
            <a:chExt cx="9802535" cy="31039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0C8A235-4C76-4579-B8C7-E20FD725AE2B}"/>
                </a:ext>
              </a:extLst>
            </p:cNvPr>
            <p:cNvSpPr/>
            <p:nvPr/>
          </p:nvSpPr>
          <p:spPr>
            <a:xfrm>
              <a:off x="4878196" y="3890637"/>
              <a:ext cx="3267513" cy="310393"/>
            </a:xfrm>
            <a:prstGeom prst="rect">
              <a:avLst/>
            </a:prstGeom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Moved -127</a:t>
              </a:r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CF8A0CB-9E7E-4CA1-B357-62A9C78E6DDE}"/>
                </a:ext>
              </a:extLst>
            </p:cNvPr>
            <p:cNvSpPr/>
            <p:nvPr/>
          </p:nvSpPr>
          <p:spPr>
            <a:xfrm>
              <a:off x="1610686" y="3890637"/>
              <a:ext cx="3267512" cy="310393"/>
            </a:xfrm>
            <a:prstGeom prst="rect">
              <a:avLst/>
            </a:prstGeom>
            <a:solidFill>
              <a:srgbClr val="607F00"/>
            </a:solidFill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Stick Zero</a:t>
              </a:r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59E0F4D-F20C-4B94-9895-E89BE28F30C6}"/>
                </a:ext>
              </a:extLst>
            </p:cNvPr>
            <p:cNvSpPr/>
            <p:nvPr/>
          </p:nvSpPr>
          <p:spPr>
            <a:xfrm>
              <a:off x="8145708" y="3890637"/>
              <a:ext cx="3267513" cy="310393"/>
            </a:xfrm>
            <a:prstGeom prst="rect">
              <a:avLst/>
            </a:prstGeom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Moved +127</a:t>
              </a:r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DF69002-FEBB-4FA2-AEA2-3492D3604F88}"/>
              </a:ext>
            </a:extLst>
          </p:cNvPr>
          <p:cNvGrpSpPr/>
          <p:nvPr/>
        </p:nvGrpSpPr>
        <p:grpSpPr>
          <a:xfrm>
            <a:off x="3134687" y="4223881"/>
            <a:ext cx="6535023" cy="310393"/>
            <a:chOff x="1610686" y="3497913"/>
            <a:chExt cx="6535023" cy="31039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3E7427E-D9F6-48FB-8F28-2F1FEF16CEC9}"/>
                </a:ext>
              </a:extLst>
            </p:cNvPr>
            <p:cNvSpPr/>
            <p:nvPr/>
          </p:nvSpPr>
          <p:spPr>
            <a:xfrm>
              <a:off x="4878196" y="3497913"/>
              <a:ext cx="3267513" cy="310393"/>
            </a:xfrm>
            <a:prstGeom prst="rect">
              <a:avLst/>
            </a:prstGeom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Event Detected</a:t>
              </a:r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902CECD-144E-457B-A1AF-5E8F79CCF202}"/>
                </a:ext>
              </a:extLst>
            </p:cNvPr>
            <p:cNvSpPr/>
            <p:nvPr/>
          </p:nvSpPr>
          <p:spPr>
            <a:xfrm>
              <a:off x="1610686" y="3497913"/>
              <a:ext cx="3267512" cy="310393"/>
            </a:xfrm>
            <a:prstGeom prst="rect">
              <a:avLst/>
            </a:prstGeom>
            <a:solidFill>
              <a:srgbClr val="607F00"/>
            </a:solidFill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Ready</a:t>
              </a:r>
              <a:endParaRPr lang="ko-KR" altLang="en-U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0872CE4-B8FC-4285-B3D9-9A947F68E89E}"/>
              </a:ext>
            </a:extLst>
          </p:cNvPr>
          <p:cNvSpPr txBox="1"/>
          <p:nvPr/>
        </p:nvSpPr>
        <p:spPr>
          <a:xfrm>
            <a:off x="1197934" y="456374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Slider / Rounds</a:t>
            </a:r>
            <a:endParaRPr lang="ko-KR" altLang="en-US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3AA752C-0C96-4A2E-88F9-CF942E0CEAEB}"/>
              </a:ext>
            </a:extLst>
          </p:cNvPr>
          <p:cNvGrpSpPr/>
          <p:nvPr/>
        </p:nvGrpSpPr>
        <p:grpSpPr>
          <a:xfrm>
            <a:off x="3134687" y="4593213"/>
            <a:ext cx="6535023" cy="310393"/>
            <a:chOff x="1610686" y="4593212"/>
            <a:chExt cx="13070044" cy="310393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F806107-FA05-4C66-888F-2DB147B59EB3}"/>
                </a:ext>
              </a:extLst>
            </p:cNvPr>
            <p:cNvSpPr/>
            <p:nvPr/>
          </p:nvSpPr>
          <p:spPr>
            <a:xfrm>
              <a:off x="4878196" y="4593212"/>
              <a:ext cx="3267513" cy="310393"/>
            </a:xfrm>
            <a:prstGeom prst="rect">
              <a:avLst/>
            </a:prstGeom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Level 1</a:t>
              </a:r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CC1A3D8-2E78-4A9F-9CCB-85F52BC7176F}"/>
                </a:ext>
              </a:extLst>
            </p:cNvPr>
            <p:cNvSpPr/>
            <p:nvPr/>
          </p:nvSpPr>
          <p:spPr>
            <a:xfrm>
              <a:off x="1610686" y="4593212"/>
              <a:ext cx="3267512" cy="310393"/>
            </a:xfrm>
            <a:prstGeom prst="rect">
              <a:avLst/>
            </a:prstGeom>
            <a:solidFill>
              <a:srgbClr val="607F00"/>
            </a:solidFill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Level 0</a:t>
              </a:r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F94D1DD-62BE-4414-85AD-C5FAF963F007}"/>
                </a:ext>
              </a:extLst>
            </p:cNvPr>
            <p:cNvSpPr/>
            <p:nvPr/>
          </p:nvSpPr>
          <p:spPr>
            <a:xfrm>
              <a:off x="11413217" y="4593212"/>
              <a:ext cx="3267513" cy="310393"/>
            </a:xfrm>
            <a:prstGeom prst="rect">
              <a:avLst/>
            </a:prstGeom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Level N</a:t>
              </a:r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0BBD225-AC00-4EFE-9890-BDC7FD6F83CF}"/>
                </a:ext>
              </a:extLst>
            </p:cNvPr>
            <p:cNvSpPr/>
            <p:nvPr/>
          </p:nvSpPr>
          <p:spPr>
            <a:xfrm>
              <a:off x="8145707" y="4593212"/>
              <a:ext cx="3267512" cy="310393"/>
            </a:xfrm>
            <a:prstGeom prst="rect">
              <a:avLst/>
            </a:prstGeom>
            <a:solidFill>
              <a:srgbClr val="607F00"/>
            </a:solidFill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B4ABD63-5C0C-40EC-B4C4-CA818CD7D3A5}"/>
              </a:ext>
            </a:extLst>
          </p:cNvPr>
          <p:cNvGrpSpPr/>
          <p:nvPr/>
        </p:nvGrpSpPr>
        <p:grpSpPr>
          <a:xfrm>
            <a:off x="3134686" y="5546013"/>
            <a:ext cx="6535025" cy="310393"/>
            <a:chOff x="1610685" y="3497913"/>
            <a:chExt cx="6535025" cy="310393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D4F741C-A86B-40DB-B2CD-292BF324519B}"/>
                </a:ext>
              </a:extLst>
            </p:cNvPr>
            <p:cNvSpPr/>
            <p:nvPr/>
          </p:nvSpPr>
          <p:spPr>
            <a:xfrm>
              <a:off x="1610686" y="3497913"/>
              <a:ext cx="6535024" cy="310393"/>
            </a:xfrm>
            <a:prstGeom prst="rect">
              <a:avLst/>
            </a:prstGeom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1938B07-702A-463C-B271-3E78401D9F50}"/>
                </a:ext>
              </a:extLst>
            </p:cNvPr>
            <p:cNvSpPr/>
            <p:nvPr/>
          </p:nvSpPr>
          <p:spPr>
            <a:xfrm>
              <a:off x="1610685" y="3497913"/>
              <a:ext cx="3892493" cy="310393"/>
            </a:xfrm>
            <a:prstGeom prst="rect">
              <a:avLst/>
            </a:prstGeom>
            <a:solidFill>
              <a:srgbClr val="607F00"/>
            </a:solidFill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Value Gauge</a:t>
              </a:r>
              <a:endParaRPr lang="ko-KR" altLang="en-US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B30C4D8-0955-487B-86A8-14CAA8D98C94}"/>
              </a:ext>
            </a:extLst>
          </p:cNvPr>
          <p:cNvSpPr txBox="1"/>
          <p:nvPr/>
        </p:nvSpPr>
        <p:spPr>
          <a:xfrm>
            <a:off x="2052912" y="5500640"/>
            <a:ext cx="90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Trigger</a:t>
            </a:r>
            <a:endParaRPr lang="ko-KR" altLang="en-US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641965A-FE83-421A-96BB-BDC06FD18ADE}"/>
              </a:ext>
            </a:extLst>
          </p:cNvPr>
          <p:cNvCxnSpPr/>
          <p:nvPr/>
        </p:nvCxnSpPr>
        <p:spPr>
          <a:xfrm>
            <a:off x="3235354" y="5989739"/>
            <a:ext cx="36743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4571B8C-7D71-44D0-9A40-11E5CF82B3DB}"/>
              </a:ext>
            </a:extLst>
          </p:cNvPr>
          <p:cNvGrpSpPr/>
          <p:nvPr/>
        </p:nvGrpSpPr>
        <p:grpSpPr>
          <a:xfrm>
            <a:off x="3134687" y="6182013"/>
            <a:ext cx="6535024" cy="310393"/>
            <a:chOff x="1610686" y="3497913"/>
            <a:chExt cx="6535024" cy="31039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1FD33A5-42D5-4C00-9D1F-298BE5411A24}"/>
                </a:ext>
              </a:extLst>
            </p:cNvPr>
            <p:cNvSpPr/>
            <p:nvPr/>
          </p:nvSpPr>
          <p:spPr>
            <a:xfrm>
              <a:off x="1610686" y="3497913"/>
              <a:ext cx="6535024" cy="310393"/>
            </a:xfrm>
            <a:prstGeom prst="rect">
              <a:avLst/>
            </a:prstGeom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42458D4-BDF3-450D-A7E4-019420CC1C50}"/>
                </a:ext>
              </a:extLst>
            </p:cNvPr>
            <p:cNvSpPr/>
            <p:nvPr/>
          </p:nvSpPr>
          <p:spPr>
            <a:xfrm>
              <a:off x="4878195" y="3497913"/>
              <a:ext cx="1996479" cy="310393"/>
            </a:xfrm>
            <a:prstGeom prst="rect">
              <a:avLst/>
            </a:prstGeom>
            <a:solidFill>
              <a:srgbClr val="607F00"/>
            </a:solidFill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Value Gauge</a:t>
              </a:r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173A10B-B23D-4486-8AE7-9B91B9B0677C}"/>
              </a:ext>
            </a:extLst>
          </p:cNvPr>
          <p:cNvSpPr txBox="1"/>
          <p:nvPr/>
        </p:nvSpPr>
        <p:spPr>
          <a:xfrm>
            <a:off x="2275153" y="61366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Stick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196DD18-F6F3-451D-8817-7F25D9194292}"/>
              </a:ext>
            </a:extLst>
          </p:cNvPr>
          <p:cNvCxnSpPr>
            <a:cxnSpLocks/>
          </p:cNvCxnSpPr>
          <p:nvPr/>
        </p:nvCxnSpPr>
        <p:spPr>
          <a:xfrm>
            <a:off x="6402196" y="6625739"/>
            <a:ext cx="2070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C1E16A-B879-4F1B-B2E3-DBDD267A620B}"/>
              </a:ext>
            </a:extLst>
          </p:cNvPr>
          <p:cNvSpPr txBox="1"/>
          <p:nvPr/>
        </p:nvSpPr>
        <p:spPr>
          <a:xfrm>
            <a:off x="8699157" y="6448681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+ Value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147EE2-163A-48BB-996E-F4BB37BAFE39}"/>
              </a:ext>
            </a:extLst>
          </p:cNvPr>
          <p:cNvSpPr txBox="1"/>
          <p:nvPr/>
        </p:nvSpPr>
        <p:spPr>
          <a:xfrm>
            <a:off x="3152746" y="6448681"/>
            <a:ext cx="89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- Value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FCED7F0-B15A-4F73-90B4-E854F1B7FB41}"/>
              </a:ext>
            </a:extLst>
          </p:cNvPr>
          <p:cNvCxnSpPr>
            <a:cxnSpLocks/>
          </p:cNvCxnSpPr>
          <p:nvPr/>
        </p:nvCxnSpPr>
        <p:spPr>
          <a:xfrm flipH="1">
            <a:off x="4223857" y="6625739"/>
            <a:ext cx="2178339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8694553-0198-48AB-90DB-D6B6DBBDBE8D}"/>
              </a:ext>
            </a:extLst>
          </p:cNvPr>
          <p:cNvCxnSpPr>
            <a:cxnSpLocks/>
          </p:cNvCxnSpPr>
          <p:nvPr/>
        </p:nvCxnSpPr>
        <p:spPr>
          <a:xfrm flipV="1">
            <a:off x="6402196" y="6182013"/>
            <a:ext cx="0" cy="636000"/>
          </a:xfrm>
          <a:prstGeom prst="line">
            <a:avLst/>
          </a:prstGeom>
          <a:ln cmpd="dbl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36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7">
            <a:extLst>
              <a:ext uri="{FF2B5EF4-FFF2-40B4-BE49-F238E27FC236}">
                <a16:creationId xmlns:a16="http://schemas.microsoft.com/office/drawing/2014/main" id="{28CD2CBD-A8D4-44CA-971A-578D06FCD05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3792" y="764704"/>
            <a:ext cx="7886699" cy="4929187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C1225AC8-8690-487F-BA6D-ED6B69D84A1B}"/>
              </a:ext>
            </a:extLst>
          </p:cNvPr>
          <p:cNvSpPr/>
          <p:nvPr/>
        </p:nvSpPr>
        <p:spPr>
          <a:xfrm>
            <a:off x="4776275" y="2536087"/>
            <a:ext cx="320422" cy="678880"/>
          </a:xfrm>
          <a:prstGeom prst="triangle">
            <a:avLst>
              <a:gd name="adj" fmla="val 0"/>
            </a:avLst>
          </a:prstGeom>
          <a:ln cmpd="sng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Text Placeholder 15"/>
          <p:cNvSpPr txBox="1">
            <a:spLocks/>
          </p:cNvSpPr>
          <p:nvPr/>
        </p:nvSpPr>
        <p:spPr>
          <a:xfrm>
            <a:off x="0" y="4"/>
            <a:ext cx="12192000" cy="692727"/>
          </a:xfrm>
          <a:prstGeom prst="rect">
            <a:avLst/>
          </a:prstGeom>
          <a:solidFill>
            <a:srgbClr val="C10C3F"/>
          </a:solidFill>
        </p:spPr>
        <p:txBody>
          <a:bodyPr lIns="473301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bg1"/>
                </a:solidFill>
                <a:latin typeface="iPECS"/>
                <a:ea typeface="iPECS"/>
                <a:cs typeface="iPE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Axis Value Check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C5662-DCD6-421E-8190-2448B941647D}"/>
              </a:ext>
            </a:extLst>
          </p:cNvPr>
          <p:cNvSpPr txBox="1"/>
          <p:nvPr/>
        </p:nvSpPr>
        <p:spPr>
          <a:xfrm>
            <a:off x="168428" y="863496"/>
            <a:ext cx="3911348" cy="2637710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Left Stick (LS) and Right Stick (RS) can be moved up and down.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The stick must also be able to move sufficiently in almost any direction.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The stick must be able to </a:t>
            </a:r>
            <a:r>
              <a:rPr lang="en-US" altLang="ko-KR" sz="1400" b="1" dirty="0"/>
              <a:t>hold the center exactly</a:t>
            </a:r>
            <a:r>
              <a:rPr lang="en-US" altLang="ko-KR" sz="1400" dirty="0"/>
              <a:t> and be able to </a:t>
            </a:r>
            <a:r>
              <a:rPr lang="en-US" altLang="ko-KR" sz="1400" b="1" dirty="0"/>
              <a:t>accurately represent the top, bottom, left and right.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Finally, each stick must be clickable.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2E5ECC-9726-4F21-9455-C6C0F8E0A718}"/>
              </a:ext>
            </a:extLst>
          </p:cNvPr>
          <p:cNvSpPr/>
          <p:nvPr/>
        </p:nvSpPr>
        <p:spPr>
          <a:xfrm>
            <a:off x="4357652" y="1895798"/>
            <a:ext cx="2131842" cy="594361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13D78F-9F7B-473B-8CB4-83EC39452C2D}"/>
              </a:ext>
            </a:extLst>
          </p:cNvPr>
          <p:cNvSpPr/>
          <p:nvPr/>
        </p:nvSpPr>
        <p:spPr>
          <a:xfrm>
            <a:off x="9801861" y="2516463"/>
            <a:ext cx="2221711" cy="594053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2CF6CC-56D6-4825-A81E-031016FF57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7652" y="3325856"/>
            <a:ext cx="4876800" cy="1704524"/>
          </a:xfrm>
          <a:prstGeom prst="rect">
            <a:avLst/>
          </a:prstGeom>
          <a:ln w="127000" cap="sq">
            <a:solidFill>
              <a:schemeClr val="accent3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C376A93-5F3F-48A8-A696-D52E229AA073}"/>
              </a:ext>
            </a:extLst>
          </p:cNvPr>
          <p:cNvSpPr/>
          <p:nvPr/>
        </p:nvSpPr>
        <p:spPr>
          <a:xfrm>
            <a:off x="4524420" y="4238171"/>
            <a:ext cx="2901178" cy="7748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원형 11">
            <a:extLst>
              <a:ext uri="{FF2B5EF4-FFF2-40B4-BE49-F238E27FC236}">
                <a16:creationId xmlns:a16="http://schemas.microsoft.com/office/drawing/2014/main" id="{A35FE2B7-1A3A-4C62-82D8-478A96C5781F}"/>
              </a:ext>
            </a:extLst>
          </p:cNvPr>
          <p:cNvSpPr/>
          <p:nvPr/>
        </p:nvSpPr>
        <p:spPr>
          <a:xfrm rot="15300000" flipH="1">
            <a:off x="7318390" y="3880331"/>
            <a:ext cx="1431377" cy="1431377"/>
          </a:xfrm>
          <a:prstGeom prst="circularArrow">
            <a:avLst/>
          </a:prstGeom>
          <a:ln cmpd="sng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1D159A-A728-4994-B772-CB8DE70EFCEB}"/>
              </a:ext>
            </a:extLst>
          </p:cNvPr>
          <p:cNvSpPr txBox="1"/>
          <p:nvPr/>
        </p:nvSpPr>
        <p:spPr>
          <a:xfrm>
            <a:off x="168428" y="3501206"/>
            <a:ext cx="3911348" cy="1345048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LS/RS-ROUND indicates whether it moves in 16 directions. Move the stick a little slowly to make sure it moves in all directions.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IF All tested, show </a:t>
            </a:r>
            <a:r>
              <a:rPr lang="en-US" altLang="ko-KR" sz="1400" b="1" dirty="0"/>
              <a:t>PASS</a:t>
            </a:r>
            <a:r>
              <a:rPr lang="en-US" altLang="ko-KR" sz="14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9F64A2-2ED5-4C7D-9A7F-377F69FC18A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689" y="5013015"/>
            <a:ext cx="3264825" cy="869345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sp>
        <p:nvSpPr>
          <p:cNvPr id="11" name="화살표: 굽음 10">
            <a:extLst>
              <a:ext uri="{FF2B5EF4-FFF2-40B4-BE49-F238E27FC236}">
                <a16:creationId xmlns:a16="http://schemas.microsoft.com/office/drawing/2014/main" id="{B85A1849-6026-411F-A349-341CE7049E14}"/>
              </a:ext>
            </a:extLst>
          </p:cNvPr>
          <p:cNvSpPr/>
          <p:nvPr/>
        </p:nvSpPr>
        <p:spPr>
          <a:xfrm rot="10800000">
            <a:off x="3920598" y="4240514"/>
            <a:ext cx="1790142" cy="1499305"/>
          </a:xfrm>
          <a:prstGeom prst="bentArrow">
            <a:avLst>
              <a:gd name="adj1" fmla="val 20633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화살표: 원형 3">
            <a:extLst>
              <a:ext uri="{FF2B5EF4-FFF2-40B4-BE49-F238E27FC236}">
                <a16:creationId xmlns:a16="http://schemas.microsoft.com/office/drawing/2014/main" id="{69A517BF-A838-4807-9548-A909286E0726}"/>
              </a:ext>
            </a:extLst>
          </p:cNvPr>
          <p:cNvSpPr/>
          <p:nvPr/>
        </p:nvSpPr>
        <p:spPr>
          <a:xfrm rot="4500000">
            <a:off x="7700068" y="3756803"/>
            <a:ext cx="1431377" cy="1431377"/>
          </a:xfrm>
          <a:prstGeom prst="circularArrow">
            <a:avLst/>
          </a:prstGeom>
          <a:ln cmpd="sng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AB5B1-4DB0-4DC7-ADE0-C39E923BAFF0}"/>
              </a:ext>
            </a:extLst>
          </p:cNvPr>
          <p:cNvSpPr txBox="1"/>
          <p:nvPr/>
        </p:nvSpPr>
        <p:spPr>
          <a:xfrm>
            <a:off x="4728893" y="5895480"/>
            <a:ext cx="7395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1"/>
                </a:solidFill>
              </a:rPr>
              <a:t>FAIL ISSUE: </a:t>
            </a:r>
            <a:r>
              <a:rPr lang="en-US" altLang="ko-KR" sz="1600" b="1" dirty="0">
                <a:solidFill>
                  <a:schemeClr val="accent1"/>
                </a:solidFill>
              </a:rPr>
              <a:t>No Zero(Center), No Full Up/Down/Left/Right, Round Distance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F993EA0-BF8E-4350-9F01-88B3DFA5ED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05356" y="6234030"/>
            <a:ext cx="2228749" cy="60713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32A00FD-8AD4-412C-82AE-4E6E1357B71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35830" y="6234033"/>
            <a:ext cx="2312502" cy="6071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8095209-95D2-44AC-8962-34861CF00A7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0414" y="6203950"/>
            <a:ext cx="2312502" cy="63721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1BFEC9B-F772-42B7-A396-22CE5F54EC0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83532" y="6203949"/>
            <a:ext cx="2295371" cy="63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53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내용 개체 틀 7">
            <a:extLst>
              <a:ext uri="{FF2B5EF4-FFF2-40B4-BE49-F238E27FC236}">
                <a16:creationId xmlns:a16="http://schemas.microsoft.com/office/drawing/2014/main" id="{97243E15-546F-4F49-A905-3DA38D67663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668" y="1024016"/>
            <a:ext cx="5000519" cy="312532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26" name="Picture 2" descr="https://lh3.googleusercontent.com/ymtLPVu6ELEMtM1PREjPx2Mgl1fbNYi5adw86ZwGphsNA7Ut8p29r8TYlPAzoCuLQ1RxjIhdWGgu6-LVBbh_z-D8r3ZZ2qMpk4KeFp-VOq9U_r46bET0qSrFmDy0ONJcYBqUDIhAxbpbxDPRj0Bd_89tXwBtO3G-pZ6pqeLvs2k4d1y84JUHkRc2ScQXhzWCX5XnvaQXsfFmfacy0SXO8ZkPGiqUT2ZiViPRQk1p-1hH8cYdxaV1wMxDsE07rsaZtAuv-_4I8vf2OrWrc1gFm-ZzVziZ9zi83KlLsFafkxisrlrNT609yKTZmN1VNx3cJ-Vzew-Bt6aZOWz2ny7nNa96qa0gUUumQcOjuDUDWsXxKULYiFDdKl-GMvyYgcyeCC9uxHkfWaonh0InLQ8UvH624JOF9jOKxiGjj83B1GgNCZEGDwqSbUrBtS3D1S64JqdlKxtmhspTa3YIWrcWFWUeV5b6kn2pzQP38vc9ZSDEdLo7TJ9LyxTFN-_dwvWv__nwIcy7MxRecwduaAI7VlPFO9mH_rnfKgdHxtIfxlXC0oH6Z-qveJsESiGsy89IAYQ8RMcxOvN_fS6UAipCnL6MSr17Nb1_De5idqlXhYgX0hifEg1c7Ll_9clEJF1QTEaaz4gz9I4ELzJAUu6weaj4oBAqs9G5=w830-h979-no">
            <a:extLst>
              <a:ext uri="{FF2B5EF4-FFF2-40B4-BE49-F238E27FC236}">
                <a16:creationId xmlns:a16="http://schemas.microsoft.com/office/drawing/2014/main" id="{ACB42F9A-0A7E-4C52-AB3C-25ECEDBB6C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16928" y="288231"/>
            <a:ext cx="3252319" cy="325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15"/>
          <p:cNvSpPr txBox="1">
            <a:spLocks/>
          </p:cNvSpPr>
          <p:nvPr/>
        </p:nvSpPr>
        <p:spPr>
          <a:xfrm>
            <a:off x="0" y="4"/>
            <a:ext cx="12192000" cy="692727"/>
          </a:xfrm>
          <a:prstGeom prst="rect">
            <a:avLst/>
          </a:prstGeom>
          <a:solidFill>
            <a:srgbClr val="C10C3F"/>
          </a:solidFill>
        </p:spPr>
        <p:txBody>
          <a:bodyPr lIns="473301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bg1"/>
                </a:solidFill>
                <a:latin typeface="iPECS"/>
                <a:ea typeface="iPECS"/>
                <a:cs typeface="iPE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Trigger Button Check</a:t>
            </a: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1F89C5D1-571E-4C47-A616-DEBF4204577F}"/>
              </a:ext>
            </a:extLst>
          </p:cNvPr>
          <p:cNvSpPr/>
          <p:nvPr/>
        </p:nvSpPr>
        <p:spPr>
          <a:xfrm rot="1731754">
            <a:off x="7824183" y="2739312"/>
            <a:ext cx="891919" cy="384898"/>
          </a:xfrm>
          <a:prstGeom prst="upArrow">
            <a:avLst>
              <a:gd name="adj1" fmla="val 86811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Deeply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0D5B4-18B8-42F0-80FA-8F59876D3119}"/>
              </a:ext>
            </a:extLst>
          </p:cNvPr>
          <p:cNvSpPr txBox="1"/>
          <p:nvPr/>
        </p:nvSpPr>
        <p:spPr>
          <a:xfrm>
            <a:off x="1202241" y="4411440"/>
            <a:ext cx="1360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Value Zero.</a:t>
            </a:r>
            <a:br>
              <a:rPr lang="en-US" altLang="ko-KR" dirty="0"/>
            </a:br>
            <a:r>
              <a:rPr lang="en-US" altLang="ko-KR" sz="1000" dirty="0"/>
              <a:t>(Not Pressed)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694882-FF86-4D93-ACE8-DB3B4CCD5AB4}"/>
              </a:ext>
            </a:extLst>
          </p:cNvPr>
          <p:cNvSpPr txBox="1"/>
          <p:nvPr/>
        </p:nvSpPr>
        <p:spPr>
          <a:xfrm>
            <a:off x="1018410" y="497223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Press Harder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8B0BAF-19B1-4D6A-809F-3809B265D955}"/>
              </a:ext>
            </a:extLst>
          </p:cNvPr>
          <p:cNvSpPr txBox="1"/>
          <p:nvPr/>
        </p:nvSpPr>
        <p:spPr>
          <a:xfrm>
            <a:off x="5779487" y="3590966"/>
            <a:ext cx="4927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600" dirty="0">
                <a:solidFill>
                  <a:prstClr val="black"/>
                </a:solidFill>
              </a:rPr>
              <a:t>Press LT(L2) / RT(R2)</a:t>
            </a:r>
          </a:p>
          <a:p>
            <a:pPr marL="342900" indent="-342900">
              <a:buAutoNum type="arabicPeriod"/>
              <a:defRPr/>
            </a:pPr>
            <a:r>
              <a:rPr lang="en-US" altLang="ko-KR" sz="1600" dirty="0">
                <a:solidFill>
                  <a:prstClr val="black"/>
                </a:solidFill>
              </a:rPr>
              <a:t>If shown “FULL”,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release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it.</a:t>
            </a:r>
          </a:p>
          <a:p>
            <a:pPr marL="342900" indent="-342900">
              <a:buAutoNum type="arabicPeriod"/>
              <a:defRPr/>
            </a:pPr>
            <a:r>
              <a:rPr lang="en-US" altLang="ko-KR" sz="1600" dirty="0">
                <a:solidFill>
                  <a:prstClr val="black"/>
                </a:solidFill>
              </a:rPr>
              <a:t>If values go to zero, all test is success.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if not shown all green, may be not success in release test.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F1E60-74C8-434C-A50A-B422DAAC4355}"/>
              </a:ext>
            </a:extLst>
          </p:cNvPr>
          <p:cNvSpPr txBox="1"/>
          <p:nvPr/>
        </p:nvSpPr>
        <p:spPr>
          <a:xfrm>
            <a:off x="1441602" y="61663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Success!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B03FC0-3565-432B-816D-EDE1456C2A55}"/>
              </a:ext>
            </a:extLst>
          </p:cNvPr>
          <p:cNvSpPr txBox="1"/>
          <p:nvPr/>
        </p:nvSpPr>
        <p:spPr>
          <a:xfrm>
            <a:off x="1031235" y="537913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Full Pressed.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6FA4EF-2528-4F10-9F84-26F450815BB8}"/>
              </a:ext>
            </a:extLst>
          </p:cNvPr>
          <p:cNvSpPr txBox="1"/>
          <p:nvPr/>
        </p:nvSpPr>
        <p:spPr>
          <a:xfrm>
            <a:off x="1018410" y="5761116"/>
            <a:ext cx="154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Release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0.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9A1315D-3D42-4D40-B98E-FA20B2787C6B}"/>
              </a:ext>
            </a:extLst>
          </p:cNvPr>
          <p:cNvGrpSpPr/>
          <p:nvPr/>
        </p:nvGrpSpPr>
        <p:grpSpPr>
          <a:xfrm>
            <a:off x="6133576" y="4831215"/>
            <a:ext cx="4222245" cy="240134"/>
            <a:chOff x="1610686" y="3890637"/>
            <a:chExt cx="9802535" cy="3103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5F1204C-00B4-40B2-B8B5-95C24F7517F1}"/>
                </a:ext>
              </a:extLst>
            </p:cNvPr>
            <p:cNvSpPr/>
            <p:nvPr/>
          </p:nvSpPr>
          <p:spPr>
            <a:xfrm>
              <a:off x="1610686" y="3890637"/>
              <a:ext cx="4825613" cy="310393"/>
            </a:xfrm>
            <a:prstGeom prst="rect">
              <a:avLst/>
            </a:prstGeom>
            <a:solidFill>
              <a:srgbClr val="607F00"/>
            </a:solidFill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Value Zero</a:t>
              </a:r>
              <a:endParaRPr lang="ko-KR" altLang="en-US" sz="14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1846BF6-AD9F-4D54-AF80-49A4195086DF}"/>
                </a:ext>
              </a:extLst>
            </p:cNvPr>
            <p:cNvSpPr/>
            <p:nvPr/>
          </p:nvSpPr>
          <p:spPr>
            <a:xfrm>
              <a:off x="6436302" y="3890637"/>
              <a:ext cx="4976919" cy="310393"/>
            </a:xfrm>
            <a:prstGeom prst="rect">
              <a:avLst/>
            </a:prstGeom>
            <a:solidFill>
              <a:srgbClr val="7C0000"/>
            </a:solidFill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Full Pressed</a:t>
              </a:r>
              <a:endParaRPr lang="ko-KR" altLang="en-US" sz="14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A907400-1EDB-474E-8DC8-2B378C2D3994}"/>
              </a:ext>
            </a:extLst>
          </p:cNvPr>
          <p:cNvGrpSpPr/>
          <p:nvPr/>
        </p:nvGrpSpPr>
        <p:grpSpPr>
          <a:xfrm>
            <a:off x="6133574" y="5071349"/>
            <a:ext cx="4222247" cy="240134"/>
            <a:chOff x="1610683" y="3497913"/>
            <a:chExt cx="6535027" cy="31039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E03219B-EEC9-4BBA-B253-9D49EC6206CC}"/>
                </a:ext>
              </a:extLst>
            </p:cNvPr>
            <p:cNvSpPr/>
            <p:nvPr/>
          </p:nvSpPr>
          <p:spPr>
            <a:xfrm>
              <a:off x="1610686" y="3497913"/>
              <a:ext cx="6535024" cy="310393"/>
            </a:xfrm>
            <a:prstGeom prst="rect">
              <a:avLst/>
            </a:prstGeom>
            <a:solidFill>
              <a:srgbClr val="7C0000"/>
            </a:solidFill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B5BFC39-D151-4577-BFDF-82EB0F03B36C}"/>
                </a:ext>
              </a:extLst>
            </p:cNvPr>
            <p:cNvSpPr/>
            <p:nvPr/>
          </p:nvSpPr>
          <p:spPr>
            <a:xfrm>
              <a:off x="1610683" y="3497913"/>
              <a:ext cx="4845693" cy="310393"/>
            </a:xfrm>
            <a:prstGeom prst="rect">
              <a:avLst/>
            </a:prstGeom>
            <a:solidFill>
              <a:srgbClr val="607F00"/>
            </a:solidFill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Value Gauge</a:t>
              </a:r>
              <a:endParaRPr lang="ko-KR" altLang="en-US" sz="1400" dirty="0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BDAD63-6EDE-436F-9525-E65B29517355}"/>
              </a:ext>
            </a:extLst>
          </p:cNvPr>
          <p:cNvCxnSpPr>
            <a:cxnSpLocks/>
          </p:cNvCxnSpPr>
          <p:nvPr/>
        </p:nvCxnSpPr>
        <p:spPr>
          <a:xfrm>
            <a:off x="5634605" y="4667714"/>
            <a:ext cx="0" cy="1546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4B6A50A-4758-41B3-9E78-6A4E92F03A83}"/>
              </a:ext>
            </a:extLst>
          </p:cNvPr>
          <p:cNvCxnSpPr>
            <a:cxnSpLocks/>
          </p:cNvCxnSpPr>
          <p:nvPr/>
        </p:nvCxnSpPr>
        <p:spPr>
          <a:xfrm>
            <a:off x="1708559" y="6166368"/>
            <a:ext cx="37301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D255DC86-C1CB-4B64-A676-C3F7E7DDBF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3634" y="6214683"/>
            <a:ext cx="3113006" cy="230138"/>
          </a:xfrm>
          <a:prstGeom prst="rect">
            <a:avLst/>
          </a:prstGeom>
        </p:spPr>
      </p:pic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452B55AB-AC42-4A14-A670-7E27346A69B3}"/>
              </a:ext>
            </a:extLst>
          </p:cNvPr>
          <p:cNvSpPr/>
          <p:nvPr/>
        </p:nvSpPr>
        <p:spPr>
          <a:xfrm flipH="1">
            <a:off x="5756482" y="5039771"/>
            <a:ext cx="325509" cy="1026115"/>
          </a:xfrm>
          <a:prstGeom prst="leftBrace">
            <a:avLst>
              <a:gd name="adj1" fmla="val 32404"/>
              <a:gd name="adj2" fmla="val 68194"/>
            </a:avLst>
          </a:prstGeom>
          <a:ln cmpd="sng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0570D7-B81F-4FF8-8E35-DC5B2633E5A9}"/>
              </a:ext>
            </a:extLst>
          </p:cNvPr>
          <p:cNvSpPr txBox="1"/>
          <p:nvPr/>
        </p:nvSpPr>
        <p:spPr>
          <a:xfrm>
            <a:off x="6095893" y="5536069"/>
            <a:ext cx="222817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/>
              <a:t>Working Vibration.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CE8D6E-E06C-4AF8-AA56-10BEEDC6E38C}"/>
              </a:ext>
            </a:extLst>
          </p:cNvPr>
          <p:cNvSpPr txBox="1"/>
          <p:nvPr/>
        </p:nvSpPr>
        <p:spPr>
          <a:xfrm>
            <a:off x="6095893" y="6145535"/>
            <a:ext cx="239475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/>
              <a:t>Off Vibration (PASS)</a:t>
            </a:r>
            <a:endParaRPr lang="ko-KR" altLang="en-US" b="1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E936E3E-AA4B-4ADD-ACD4-BDD12147BBC7}"/>
              </a:ext>
            </a:extLst>
          </p:cNvPr>
          <p:cNvCxnSpPr>
            <a:stCxn id="44" idx="1"/>
          </p:cNvCxnSpPr>
          <p:nvPr/>
        </p:nvCxnSpPr>
        <p:spPr>
          <a:xfrm flipH="1" flipV="1">
            <a:off x="5779487" y="6329753"/>
            <a:ext cx="316406" cy="448"/>
          </a:xfrm>
          <a:prstGeom prst="line">
            <a:avLst/>
          </a:prstGeom>
          <a:ln cmpd="sng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7563BE1-163E-4090-8A11-EB08CB3E9C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3634" y="4552682"/>
            <a:ext cx="31051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3C4FCF-8D37-4C08-8043-1B261409EB5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8648" y="5030131"/>
            <a:ext cx="3110136" cy="2154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F13434-C94F-49F6-92FE-A8C7652C1A4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6338" y="5466417"/>
            <a:ext cx="3110136" cy="2312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DDBF62-FE31-409E-B551-24FD8524F45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6338" y="5837781"/>
            <a:ext cx="3110136" cy="24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6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7847F11-D2F8-4A49-BDCE-92C22A1659A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에이케이시스㈜ 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|   Internal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2CF419-B519-4AE6-B4D1-3434614E4B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 dirty="0"/>
              <a:t>|   2021. 08. 09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243E04-A1AE-4C25-AA2C-EAB721EE0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|  Page </a:t>
            </a:r>
            <a:fld id="{E3046F90-8051-4B67-991D-C35ACC6E714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BC8CE5C-0320-4776-BBB4-0EA1B5E0C9B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After running the app, connect the gamepad in USB mode for testing.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 </a:t>
            </a:r>
            <a:r>
              <a:rPr lang="en-US" altLang="ko-KR" dirty="0"/>
              <a:t>Connect while pressing the </a:t>
            </a:r>
            <a:r>
              <a:rPr lang="en-US" altLang="ko-KR" b="1" dirty="0"/>
              <a:t>LB + SELECT key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The gamepad will check the new connection and send you a message asking for permission.</a:t>
            </a:r>
            <a:br>
              <a:rPr lang="en-US" altLang="ko-KR" dirty="0"/>
            </a:br>
            <a:r>
              <a:rPr lang="en-US" altLang="ko-KR" dirty="0"/>
              <a:t>If you normally gather the necessary information, the gamepad test screen will appear immediately.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If a problem occurs due to a cable break during the test, showing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STOP!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message.</a:t>
            </a:r>
            <a:endParaRPr lang="en-US" altLang="ko-KR" dirty="0"/>
          </a:p>
          <a:p>
            <a:r>
              <a:rPr lang="en-US" altLang="ko-KR" dirty="0"/>
              <a:t>But, when all button/trigger/stick tests are done, </a:t>
            </a:r>
            <a:r>
              <a:rPr lang="en-US" altLang="ko-KR" b="1" dirty="0"/>
              <a:t>disconnect the cable and turn on the gamepad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When disconnected gamepad, the Bluetooth search is performed automatically.</a:t>
            </a:r>
            <a:br>
              <a:rPr lang="en-US" altLang="ko-KR" dirty="0"/>
            </a:br>
            <a:r>
              <a:rPr lang="en-US" altLang="ko-KR" dirty="0"/>
              <a:t>Be sure to turn on the gamepad to make sure it can be searched using the Bluetooth function.</a:t>
            </a:r>
          </a:p>
          <a:p>
            <a:endParaRPr lang="en-US" altLang="ko-KR" dirty="0"/>
          </a:p>
          <a:p>
            <a:r>
              <a:rPr lang="en-US" altLang="ko-KR" dirty="0"/>
              <a:t>When the search is complete, you can see the Bluetooth RSSI value of the device and</a:t>
            </a:r>
            <a:br>
              <a:rPr lang="en-US" altLang="ko-KR" dirty="0"/>
            </a:br>
            <a:r>
              <a:rPr lang="en-US" altLang="ko-KR" dirty="0"/>
              <a:t>a notice that all tests have been successfully completed.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CC99670-342F-43E9-8723-E9056EE7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Shortened testing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856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 txBox="1">
            <a:spLocks/>
          </p:cNvSpPr>
          <p:nvPr/>
        </p:nvSpPr>
        <p:spPr>
          <a:xfrm>
            <a:off x="0" y="4"/>
            <a:ext cx="12192000" cy="692727"/>
          </a:xfrm>
          <a:prstGeom prst="rect">
            <a:avLst/>
          </a:prstGeom>
          <a:solidFill>
            <a:srgbClr val="C10C3F"/>
          </a:solidFill>
        </p:spPr>
        <p:txBody>
          <a:bodyPr lIns="473301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bg1"/>
                </a:solidFill>
                <a:latin typeface="iPECS"/>
                <a:ea typeface="iPECS"/>
                <a:cs typeface="iPE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Button Check</a:t>
            </a:r>
          </a:p>
        </p:txBody>
      </p:sp>
      <p:pic>
        <p:nvPicPr>
          <p:cNvPr id="24" name="내용 개체 틀 7">
            <a:extLst>
              <a:ext uri="{FF2B5EF4-FFF2-40B4-BE49-F238E27FC236}">
                <a16:creationId xmlns:a16="http://schemas.microsoft.com/office/drawing/2014/main" id="{A129CF13-5C35-4743-B4AC-50D335C7E1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6726" y="1143000"/>
            <a:ext cx="7886699" cy="4929186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AC5662-DCD6-421E-8190-2448B941647D}"/>
              </a:ext>
            </a:extLst>
          </p:cNvPr>
          <p:cNvSpPr txBox="1"/>
          <p:nvPr/>
        </p:nvSpPr>
        <p:spPr>
          <a:xfrm>
            <a:off x="373671" y="1052736"/>
            <a:ext cx="7246914" cy="646331"/>
          </a:xfrm>
          <a:prstGeom prst="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You should click over one time and check the color </a:t>
            </a:r>
            <a:r>
              <a:rPr lang="en-US" altLang="ko-KR" b="1" dirty="0">
                <a:solidFill>
                  <a:schemeClr val="accent6"/>
                </a:solidFill>
              </a:rPr>
              <a:t>change to green.</a:t>
            </a:r>
          </a:p>
          <a:p>
            <a:pPr algn="ctr"/>
            <a:r>
              <a:rPr lang="en-US" altLang="ko-KR" dirty="0"/>
              <a:t>If there be no color change, it</a:t>
            </a:r>
            <a:r>
              <a:rPr lang="ko-KR" altLang="en-US" dirty="0"/>
              <a:t> </a:t>
            </a:r>
            <a:r>
              <a:rPr lang="en-US" altLang="ko-KR" dirty="0"/>
              <a:t>FAIL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EB67AE-8827-4F43-BFE7-FF8302C790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0320" y="4223384"/>
            <a:ext cx="4446207" cy="1198033"/>
          </a:xfrm>
          <a:prstGeom prst="rect">
            <a:avLst/>
          </a:prstGeom>
          <a:ln w="127000" cap="sq">
            <a:solidFill>
              <a:schemeClr val="accent3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E91D7-1DF5-4462-B88F-18818D1DB695}"/>
              </a:ext>
            </a:extLst>
          </p:cNvPr>
          <p:cNvSpPr txBox="1"/>
          <p:nvPr/>
        </p:nvSpPr>
        <p:spPr>
          <a:xfrm>
            <a:off x="1167649" y="4221088"/>
            <a:ext cx="15953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1"/>
                </a:solidFill>
              </a:rPr>
              <a:t>Not Pressed</a:t>
            </a:r>
          </a:p>
          <a:p>
            <a:pPr algn="r"/>
            <a:r>
              <a:rPr lang="en-US" altLang="ko-KR" sz="2000" dirty="0">
                <a:solidFill>
                  <a:schemeClr val="accent1"/>
                </a:solidFill>
              </a:rPr>
              <a:t>Pressing</a:t>
            </a:r>
          </a:p>
          <a:p>
            <a:pPr algn="r"/>
            <a:r>
              <a:rPr lang="en-US" altLang="ko-KR" sz="2000" dirty="0">
                <a:solidFill>
                  <a:schemeClr val="accent6"/>
                </a:solidFill>
              </a:rPr>
              <a:t>Success</a:t>
            </a:r>
          </a:p>
          <a:p>
            <a:pPr algn="r"/>
            <a:r>
              <a:rPr lang="en-US" altLang="ko-KR" sz="2000" dirty="0">
                <a:solidFill>
                  <a:schemeClr val="accent6"/>
                </a:solidFill>
              </a:rPr>
              <a:t>Success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083EBB48-81A7-4E81-86EE-2FB19D503C47}"/>
              </a:ext>
            </a:extLst>
          </p:cNvPr>
          <p:cNvSpPr/>
          <p:nvPr/>
        </p:nvSpPr>
        <p:spPr>
          <a:xfrm>
            <a:off x="4727848" y="3526970"/>
            <a:ext cx="320422" cy="651281"/>
          </a:xfrm>
          <a:prstGeom prst="triangle">
            <a:avLst>
              <a:gd name="adj" fmla="val 0"/>
            </a:avLst>
          </a:prstGeom>
          <a:ln cmpd="sng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B9117D-C44B-430F-8A53-BFC5D5962A70}"/>
              </a:ext>
            </a:extLst>
          </p:cNvPr>
          <p:cNvSpPr/>
          <p:nvPr/>
        </p:nvSpPr>
        <p:spPr>
          <a:xfrm>
            <a:off x="4159960" y="2887477"/>
            <a:ext cx="2175525" cy="602172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A229B18-ED41-480E-A09F-4F3688C054F0}"/>
              </a:ext>
            </a:extLst>
          </p:cNvPr>
          <p:cNvCxnSpPr/>
          <p:nvPr/>
        </p:nvCxnSpPr>
        <p:spPr>
          <a:xfrm>
            <a:off x="2762958" y="4437112"/>
            <a:ext cx="612000" cy="0"/>
          </a:xfrm>
          <a:prstGeom prst="line">
            <a:avLst/>
          </a:prstGeom>
          <a:ln cmpd="sng"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A845DD5-FFD2-4D58-BDBD-F4135BD8C21B}"/>
              </a:ext>
            </a:extLst>
          </p:cNvPr>
          <p:cNvCxnSpPr/>
          <p:nvPr/>
        </p:nvCxnSpPr>
        <p:spPr>
          <a:xfrm>
            <a:off x="2762958" y="4725144"/>
            <a:ext cx="612000" cy="0"/>
          </a:xfrm>
          <a:prstGeom prst="line">
            <a:avLst/>
          </a:prstGeom>
          <a:ln cmpd="sng"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F78740A-5597-4A26-A74F-847545075AB7}"/>
              </a:ext>
            </a:extLst>
          </p:cNvPr>
          <p:cNvCxnSpPr/>
          <p:nvPr/>
        </p:nvCxnSpPr>
        <p:spPr>
          <a:xfrm>
            <a:off x="2762958" y="5013176"/>
            <a:ext cx="612000" cy="0"/>
          </a:xfrm>
          <a:prstGeom prst="line">
            <a:avLst/>
          </a:prstGeom>
          <a:ln cmpd="sng"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F515F2-DC91-4667-96CB-62416DFC6BCC}"/>
              </a:ext>
            </a:extLst>
          </p:cNvPr>
          <p:cNvCxnSpPr/>
          <p:nvPr/>
        </p:nvCxnSpPr>
        <p:spPr>
          <a:xfrm>
            <a:off x="2762958" y="5301208"/>
            <a:ext cx="612000" cy="0"/>
          </a:xfrm>
          <a:prstGeom prst="line">
            <a:avLst/>
          </a:prstGeom>
          <a:ln cmpd="sng"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855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앉아있는, 테이블, 실내, 카메라이(가) 표시된 사진&#10;&#10;자동 생성된 설명">
            <a:extLst>
              <a:ext uri="{FF2B5EF4-FFF2-40B4-BE49-F238E27FC236}">
                <a16:creationId xmlns:a16="http://schemas.microsoft.com/office/drawing/2014/main" id="{73CFB2B4-09AE-420B-80A6-8241A9EB858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671" y="942926"/>
            <a:ext cx="3687138" cy="264295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6952993-07DE-4D28-8059-2C9E21BDC7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0056" y="6072186"/>
            <a:ext cx="3672408" cy="785810"/>
          </a:xfrm>
          <a:prstGeom prst="rect">
            <a:avLst/>
          </a:prstGeom>
        </p:spPr>
      </p:pic>
      <p:sp>
        <p:nvSpPr>
          <p:cNvPr id="17" name="Text Placeholder 15"/>
          <p:cNvSpPr txBox="1">
            <a:spLocks/>
          </p:cNvSpPr>
          <p:nvPr/>
        </p:nvSpPr>
        <p:spPr>
          <a:xfrm>
            <a:off x="0" y="4"/>
            <a:ext cx="12192000" cy="692727"/>
          </a:xfrm>
          <a:prstGeom prst="rect">
            <a:avLst/>
          </a:prstGeom>
          <a:solidFill>
            <a:srgbClr val="C10C3F"/>
          </a:solidFill>
        </p:spPr>
        <p:txBody>
          <a:bodyPr lIns="473301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bg1"/>
                </a:solidFill>
                <a:latin typeface="iPECS"/>
                <a:ea typeface="iPECS"/>
                <a:cs typeface="iPE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Slider Check (For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S5)</a:t>
            </a:r>
          </a:p>
        </p:txBody>
      </p:sp>
      <p:pic>
        <p:nvPicPr>
          <p:cNvPr id="24" name="내용 개체 틀 7">
            <a:extLst>
              <a:ext uri="{FF2B5EF4-FFF2-40B4-BE49-F238E27FC236}">
                <a16:creationId xmlns:a16="http://schemas.microsoft.com/office/drawing/2014/main" id="{A129CF13-5C35-4743-B4AC-50D335C7E18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6727" y="1143000"/>
            <a:ext cx="7886697" cy="4929186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AC5662-DCD6-421E-8190-2448B941647D}"/>
              </a:ext>
            </a:extLst>
          </p:cNvPr>
          <p:cNvSpPr txBox="1"/>
          <p:nvPr/>
        </p:nvSpPr>
        <p:spPr>
          <a:xfrm>
            <a:off x="373671" y="1052736"/>
            <a:ext cx="7246914" cy="646331"/>
          </a:xfrm>
          <a:prstGeom prst="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You should move slider and </a:t>
            </a:r>
            <a:r>
              <a:rPr lang="en-US" altLang="ko-KR" b="1" dirty="0">
                <a:solidFill>
                  <a:schemeClr val="accent6"/>
                </a:solidFill>
              </a:rPr>
              <a:t>change to green.</a:t>
            </a:r>
          </a:p>
          <a:p>
            <a:pPr algn="ctr"/>
            <a:r>
              <a:rPr lang="en-US" altLang="ko-KR" dirty="0"/>
              <a:t>If there be no color change, it</a:t>
            </a:r>
            <a:r>
              <a:rPr lang="ko-KR" altLang="en-US" dirty="0"/>
              <a:t> </a:t>
            </a:r>
            <a:r>
              <a:rPr lang="en-US" altLang="ko-KR" dirty="0"/>
              <a:t>FAIL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6582A73-DEA2-43AB-B1DB-A7AB19E7541F}"/>
              </a:ext>
            </a:extLst>
          </p:cNvPr>
          <p:cNvCxnSpPr>
            <a:cxnSpLocks/>
          </p:cNvCxnSpPr>
          <p:nvPr/>
        </p:nvCxnSpPr>
        <p:spPr>
          <a:xfrm>
            <a:off x="1631504" y="2361613"/>
            <a:ext cx="801760" cy="432362"/>
          </a:xfrm>
          <a:prstGeom prst="straightConnector1">
            <a:avLst/>
          </a:prstGeom>
          <a:ln cmpd="sng">
            <a:headEnd type="triangle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DAEF184-A59F-47BF-B17C-280A6CA6C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14" y="4253954"/>
            <a:ext cx="3110136" cy="24561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8BC50AD-9DAD-43BB-9754-35E8637EA04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044" y="4920603"/>
            <a:ext cx="3162834" cy="24561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B25AD1F-9F5F-4E27-9058-5E2CCF4D9B5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65" y="5593156"/>
            <a:ext cx="3162834" cy="24561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F53A172-58A9-49DE-8A1F-7CCCD2A9063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14" y="3590456"/>
            <a:ext cx="3136485" cy="24561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1044703-C084-463D-ADA7-DC39E2589A79}"/>
              </a:ext>
            </a:extLst>
          </p:cNvPr>
          <p:cNvSpPr txBox="1"/>
          <p:nvPr/>
        </p:nvSpPr>
        <p:spPr>
          <a:xfrm>
            <a:off x="4884341" y="6261686"/>
            <a:ext cx="1909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</a:rPr>
              <a:t>Please don’t move faster.</a:t>
            </a:r>
          </a:p>
          <a:p>
            <a:pPr algn="r"/>
            <a:r>
              <a:rPr lang="en-US" altLang="ko-KR" sz="1200" dirty="0">
                <a:solidFill>
                  <a:schemeClr val="accent1"/>
                </a:solidFill>
              </a:rPr>
              <a:t>Move smoothly.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3068A7-7918-48A6-8892-E049A6E58279}"/>
              </a:ext>
            </a:extLst>
          </p:cNvPr>
          <p:cNvSpPr txBox="1"/>
          <p:nvPr/>
        </p:nvSpPr>
        <p:spPr>
          <a:xfrm>
            <a:off x="973384" y="375881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 Android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3DA209-1865-4F4C-9BBE-6678214B9363}"/>
              </a:ext>
            </a:extLst>
          </p:cNvPr>
          <p:cNvSpPr txBox="1"/>
          <p:nvPr/>
        </p:nvSpPr>
        <p:spPr>
          <a:xfrm>
            <a:off x="973384" y="444109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 Windows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C8F1A3-EC1C-4D46-8A02-90C156E4A7C4}"/>
              </a:ext>
            </a:extLst>
          </p:cNvPr>
          <p:cNvSpPr txBox="1"/>
          <p:nvPr/>
        </p:nvSpPr>
        <p:spPr>
          <a:xfrm>
            <a:off x="973384" y="505777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 iOS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2FFD37-036B-4B90-AF4C-CA22881EA608}"/>
              </a:ext>
            </a:extLst>
          </p:cNvPr>
          <p:cNvSpPr txBox="1"/>
          <p:nvPr/>
        </p:nvSpPr>
        <p:spPr>
          <a:xfrm>
            <a:off x="973384" y="574811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 Mapping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7BBC3C-F3FC-48D0-A914-F7001688CB85}"/>
              </a:ext>
            </a:extLst>
          </p:cNvPr>
          <p:cNvSpPr/>
          <p:nvPr/>
        </p:nvSpPr>
        <p:spPr>
          <a:xfrm>
            <a:off x="8112224" y="6309320"/>
            <a:ext cx="936104" cy="366396"/>
          </a:xfrm>
          <a:prstGeom prst="rect">
            <a:avLst/>
          </a:prstGeom>
          <a:solidFill>
            <a:schemeClr val="lt1">
              <a:alpha val="0"/>
            </a:schemeClr>
          </a:solidFill>
          <a:ln cmpd="sng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936E32-F61F-4FC1-8461-55F47EB4998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793390" y="6492519"/>
            <a:ext cx="1174818" cy="0"/>
          </a:xfrm>
          <a:prstGeom prst="straightConnector1">
            <a:avLst/>
          </a:prstGeom>
          <a:ln cmpd="sng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6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 txBox="1">
            <a:spLocks/>
          </p:cNvSpPr>
          <p:nvPr/>
        </p:nvSpPr>
        <p:spPr>
          <a:xfrm>
            <a:off x="0" y="4"/>
            <a:ext cx="12192000" cy="692727"/>
          </a:xfrm>
          <a:prstGeom prst="rect">
            <a:avLst/>
          </a:prstGeom>
          <a:solidFill>
            <a:srgbClr val="C10C3F"/>
          </a:solidFill>
        </p:spPr>
        <p:txBody>
          <a:bodyPr lIns="473301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bg1"/>
                </a:solidFill>
                <a:latin typeface="iPECS"/>
                <a:ea typeface="iPECS"/>
                <a:cs typeface="iPE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Before Bluetooth and Battery Check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C5662-DCD6-421E-8190-2448B941647D}"/>
              </a:ext>
            </a:extLst>
          </p:cNvPr>
          <p:cNvSpPr txBox="1"/>
          <p:nvPr/>
        </p:nvSpPr>
        <p:spPr>
          <a:xfrm>
            <a:off x="191344" y="836712"/>
            <a:ext cx="8856984" cy="1200329"/>
          </a:xfrm>
          <a:prstGeom prst="rect">
            <a:avLst/>
          </a:prstGeom>
          <a:ln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Please unplug after all of test.</a:t>
            </a:r>
            <a:br>
              <a:rPr lang="en-US" altLang="ko-KR" b="1" dirty="0"/>
            </a:br>
            <a:r>
              <a:rPr lang="en-US" altLang="ko-KR" dirty="0"/>
              <a:t>If </a:t>
            </a:r>
            <a:r>
              <a:rPr lang="en-US" altLang="ko-KR" u="sng" dirty="0"/>
              <a:t>not finished test or some error</a:t>
            </a:r>
            <a:r>
              <a:rPr lang="en-US" altLang="ko-KR" dirty="0"/>
              <a:t>, showing </a:t>
            </a:r>
            <a:r>
              <a:rPr lang="en-US" altLang="ko-KR" b="1" dirty="0"/>
              <a:t>STOP!</a:t>
            </a:r>
            <a:r>
              <a:rPr lang="en-US" altLang="ko-KR" dirty="0"/>
              <a:t> message and showing reasons.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If unplug, scanning gamepad </a:t>
            </a:r>
            <a:r>
              <a:rPr lang="en-US" altLang="ko-KR" dirty="0" err="1"/>
              <a:t>automately</a:t>
            </a:r>
            <a:r>
              <a:rPr lang="en-US" altLang="ko-KR" dirty="0"/>
              <a:t>. Press Power Button and waiting pairing.</a:t>
            </a:r>
            <a:br>
              <a:rPr lang="en-US" altLang="ko-KR" dirty="0"/>
            </a:br>
            <a:r>
              <a:rPr lang="en-US" altLang="ko-KR" dirty="0"/>
              <a:t>If showing Bluetooth pairing message, Click OK.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D3E208-BB27-4B1F-BCE9-1E28F37D2E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19" y="2420888"/>
            <a:ext cx="2677005" cy="3140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8A16BA-BFEA-4C17-9B68-1F29626BEA9A}"/>
              </a:ext>
            </a:extLst>
          </p:cNvPr>
          <p:cNvSpPr txBox="1"/>
          <p:nvPr/>
        </p:nvSpPr>
        <p:spPr>
          <a:xfrm>
            <a:off x="335360" y="2064132"/>
            <a:ext cx="17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FAIL STATUS.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B7F7337-C43F-46BC-A271-57D05FDE87D5}"/>
              </a:ext>
            </a:extLst>
          </p:cNvPr>
          <p:cNvCxnSpPr>
            <a:cxnSpLocks/>
            <a:stCxn id="5" idx="3"/>
            <a:endCxn id="10" idx="3"/>
          </p:cNvCxnSpPr>
          <p:nvPr/>
        </p:nvCxnSpPr>
        <p:spPr>
          <a:xfrm flipH="1">
            <a:off x="1559496" y="2248798"/>
            <a:ext cx="495117" cy="1123377"/>
          </a:xfrm>
          <a:prstGeom prst="bentConnector3">
            <a:avLst>
              <a:gd name="adj1" fmla="val -461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0D2028-311D-4ACF-A978-BCD45E0BBCCE}"/>
              </a:ext>
            </a:extLst>
          </p:cNvPr>
          <p:cNvSpPr/>
          <p:nvPr/>
        </p:nvSpPr>
        <p:spPr>
          <a:xfrm>
            <a:off x="43386" y="3284984"/>
            <a:ext cx="1516110" cy="17438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F24E904-925C-4316-981E-D9D1CA374B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4716" y="2420887"/>
            <a:ext cx="5025551" cy="314096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7D930EB-EE2D-42F3-BD01-A431448E59A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2056" y="2433464"/>
            <a:ext cx="5025548" cy="314096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9006EEE-3A00-4864-AE84-545FB947692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60696" y="3514649"/>
            <a:ext cx="5918448" cy="369903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937B667-6C62-4F43-90A9-0FDB2C66DF1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128" y="2420888"/>
            <a:ext cx="5918448" cy="369903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0865A48-FC23-40A0-B91A-E4942DDEC826}"/>
              </a:ext>
            </a:extLst>
          </p:cNvPr>
          <p:cNvSpPr txBox="1"/>
          <p:nvPr/>
        </p:nvSpPr>
        <p:spPr>
          <a:xfrm>
            <a:off x="4759501" y="20641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Scanning…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D762CA-A211-4622-9165-2ABFC738A4E8}"/>
              </a:ext>
            </a:extLst>
          </p:cNvPr>
          <p:cNvSpPr txBox="1"/>
          <p:nvPr/>
        </p:nvSpPr>
        <p:spPr>
          <a:xfrm>
            <a:off x="8455326" y="2128313"/>
            <a:ext cx="240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Found! Wait pairing.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FB2C013-42A1-4B62-91A4-FF4487A56A0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1824" y="5521086"/>
            <a:ext cx="5890501" cy="87438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320232C-0F04-4067-9267-F9C1D8D5F35D}"/>
              </a:ext>
            </a:extLst>
          </p:cNvPr>
          <p:cNvSpPr txBox="1"/>
          <p:nvPr/>
        </p:nvSpPr>
        <p:spPr>
          <a:xfrm>
            <a:off x="158664" y="5798394"/>
            <a:ext cx="9897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ko-KR" dirty="0"/>
              <a:t>If not found gamepad,</a:t>
            </a:r>
            <a:br>
              <a:rPr lang="en-US" altLang="ko-KR" dirty="0"/>
            </a:br>
            <a:r>
              <a:rPr lang="en-US" altLang="ko-KR" dirty="0"/>
              <a:t>press </a:t>
            </a:r>
            <a:r>
              <a:rPr lang="en-US" altLang="ko-KR" b="1" dirty="0"/>
              <a:t>RE SCAN</a:t>
            </a:r>
            <a:r>
              <a:rPr lang="ko-KR" altLang="en-US" b="1" dirty="0"/>
              <a:t> </a:t>
            </a:r>
            <a:r>
              <a:rPr lang="en-US" altLang="ko-KR" b="1" dirty="0"/>
              <a:t>BLUETOOTH</a:t>
            </a:r>
            <a:r>
              <a:rPr lang="en-US" altLang="ko-KR" dirty="0"/>
              <a:t> button.</a:t>
            </a:r>
            <a:br>
              <a:rPr lang="en-US" altLang="ko-KR" dirty="0"/>
            </a:br>
            <a:r>
              <a:rPr lang="en-US" altLang="ko-KR" dirty="0"/>
              <a:t>If count is zero, turn off Bluetooth and RE SCAN BLUETOOTH button.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26CAD18-91B0-42C4-8CBC-600F09436113}"/>
              </a:ext>
            </a:extLst>
          </p:cNvPr>
          <p:cNvCxnSpPr>
            <a:cxnSpLocks/>
          </p:cNvCxnSpPr>
          <p:nvPr/>
        </p:nvCxnSpPr>
        <p:spPr>
          <a:xfrm>
            <a:off x="2999656" y="2064132"/>
            <a:ext cx="0" cy="3510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말풍선: 사각형 43">
            <a:extLst>
              <a:ext uri="{FF2B5EF4-FFF2-40B4-BE49-F238E27FC236}">
                <a16:creationId xmlns:a16="http://schemas.microsoft.com/office/drawing/2014/main" id="{E4E4D628-8AB4-4350-9CFF-7110616313C6}"/>
              </a:ext>
            </a:extLst>
          </p:cNvPr>
          <p:cNvSpPr/>
          <p:nvPr/>
        </p:nvSpPr>
        <p:spPr>
          <a:xfrm>
            <a:off x="8584475" y="4495045"/>
            <a:ext cx="2280289" cy="306324"/>
          </a:xfrm>
          <a:prstGeom prst="wedgeRectCallout">
            <a:avLst>
              <a:gd name="adj1" fmla="val 1445"/>
              <a:gd name="adj2" fmla="val 10988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Showing RSSI value.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370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 txBox="1">
            <a:spLocks/>
          </p:cNvSpPr>
          <p:nvPr/>
        </p:nvSpPr>
        <p:spPr>
          <a:xfrm>
            <a:off x="0" y="4"/>
            <a:ext cx="12192000" cy="692727"/>
          </a:xfrm>
          <a:prstGeom prst="rect">
            <a:avLst/>
          </a:prstGeom>
          <a:solidFill>
            <a:srgbClr val="C10C3F"/>
          </a:solidFill>
        </p:spPr>
        <p:txBody>
          <a:bodyPr lIns="473301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bg1"/>
                </a:solidFill>
                <a:latin typeface="iPECS"/>
                <a:ea typeface="iPECS"/>
                <a:cs typeface="iPE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Bluetooth Check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09C5E-4927-485D-88AA-B8A46E02D316}"/>
              </a:ext>
            </a:extLst>
          </p:cNvPr>
          <p:cNvSpPr txBox="1"/>
          <p:nvPr/>
        </p:nvSpPr>
        <p:spPr>
          <a:xfrm>
            <a:off x="191344" y="836712"/>
            <a:ext cx="8856984" cy="369332"/>
          </a:xfrm>
          <a:prstGeom prst="rect">
            <a:avLst/>
          </a:prstGeom>
          <a:ln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3. If show “Bluetooth pairing request”, Press “Pair” button.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31DD0E-2D73-4FBF-BA44-DBDCF695154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682" y="2413014"/>
            <a:ext cx="5025548" cy="31409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1D1918D-004A-435B-8A01-9CF36F3D77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8409" y="2413014"/>
            <a:ext cx="5025549" cy="3140968"/>
          </a:xfrm>
          <a:prstGeom prst="rect">
            <a:avLst/>
          </a:prstGeom>
        </p:spPr>
      </p:pic>
      <p:sp>
        <p:nvSpPr>
          <p:cNvPr id="2" name="화살표: 아래로 구부러짐 1">
            <a:extLst>
              <a:ext uri="{FF2B5EF4-FFF2-40B4-BE49-F238E27FC236}">
                <a16:creationId xmlns:a16="http://schemas.microsoft.com/office/drawing/2014/main" id="{82AF1022-8558-4AC3-A3CE-9EE9C5F16D8A}"/>
              </a:ext>
            </a:extLst>
          </p:cNvPr>
          <p:cNvSpPr/>
          <p:nvPr/>
        </p:nvSpPr>
        <p:spPr>
          <a:xfrm>
            <a:off x="3215680" y="3203325"/>
            <a:ext cx="5976664" cy="913895"/>
          </a:xfrm>
          <a:prstGeom prst="curvedDownArrow">
            <a:avLst>
              <a:gd name="adj1" fmla="val 60566"/>
              <a:gd name="adj2" fmla="val 132646"/>
              <a:gd name="adj3" fmla="val 25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5E24823-9145-4749-AB2C-D74ADA4955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0664" y="2740778"/>
            <a:ext cx="3074680" cy="1376443"/>
          </a:xfrm>
          <a:prstGeom prst="roundRect">
            <a:avLst>
              <a:gd name="adj" fmla="val 14041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39CDA0-71A0-454C-9681-A684DEBC9D37}"/>
              </a:ext>
            </a:extLst>
          </p:cNvPr>
          <p:cNvSpPr txBox="1"/>
          <p:nvPr/>
        </p:nvSpPr>
        <p:spPr>
          <a:xfrm>
            <a:off x="5282431" y="4276399"/>
            <a:ext cx="1537600" cy="369332"/>
          </a:xfrm>
          <a:prstGeom prst="wedgeRectCallout">
            <a:avLst>
              <a:gd name="adj1" fmla="val 38636"/>
              <a:gd name="adj2" fmla="val -112871"/>
            </a:avLst>
          </a:prstGeom>
          <a:ln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Press “Pair”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85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 txBox="1">
            <a:spLocks/>
          </p:cNvSpPr>
          <p:nvPr/>
        </p:nvSpPr>
        <p:spPr>
          <a:xfrm>
            <a:off x="0" y="4"/>
            <a:ext cx="12192000" cy="692727"/>
          </a:xfrm>
          <a:prstGeom prst="rect">
            <a:avLst/>
          </a:prstGeom>
          <a:solidFill>
            <a:srgbClr val="C10C3F"/>
          </a:solidFill>
        </p:spPr>
        <p:txBody>
          <a:bodyPr lIns="473301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bg1"/>
                </a:solidFill>
                <a:latin typeface="iPECS"/>
                <a:ea typeface="iPECS"/>
                <a:cs typeface="iPE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Bluetooth Check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09C5E-4927-485D-88AA-B8A46E02D316}"/>
              </a:ext>
            </a:extLst>
          </p:cNvPr>
          <p:cNvSpPr txBox="1"/>
          <p:nvPr/>
        </p:nvSpPr>
        <p:spPr>
          <a:xfrm>
            <a:off x="191344" y="836712"/>
            <a:ext cx="8856984" cy="1754326"/>
          </a:xfrm>
          <a:prstGeom prst="rect">
            <a:avLst/>
          </a:prstGeom>
          <a:ln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Press “A” button for check battery.</a:t>
            </a:r>
          </a:p>
          <a:p>
            <a:r>
              <a:rPr lang="en-US" altLang="ko-KR" dirty="0"/>
              <a:t>If BATT value is </a:t>
            </a:r>
            <a:r>
              <a:rPr lang="en-US" altLang="ko-KR" b="1" dirty="0"/>
              <a:t>3900mV or over</a:t>
            </a:r>
            <a:r>
              <a:rPr lang="en-US" altLang="ko-KR" dirty="0"/>
              <a:t>, test is </a:t>
            </a:r>
            <a:r>
              <a:rPr lang="en-US" altLang="ko-KR" b="1" dirty="0"/>
              <a:t>passed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If the game pad is connected but there is no response,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please turn off the game pad, turn it back on.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check if the game pad is automatically connected.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1D1918D-004A-435B-8A01-9CF36F3D776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344" y="2996952"/>
            <a:ext cx="5025549" cy="31409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1D2CF4-FCDB-4261-9125-E86C42E05C9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7968" y="2438890"/>
            <a:ext cx="5918448" cy="36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542A77-C540-48EF-A309-3BFDD0F899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2411" y="1412776"/>
            <a:ext cx="5708245" cy="356765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805C71F-0E93-4C4E-964C-3618406A89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1412776"/>
            <a:ext cx="5708245" cy="356765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7" name="Text Placeholder 15"/>
          <p:cNvSpPr txBox="1">
            <a:spLocks/>
          </p:cNvSpPr>
          <p:nvPr/>
        </p:nvSpPr>
        <p:spPr>
          <a:xfrm>
            <a:off x="0" y="4"/>
            <a:ext cx="12192000" cy="692727"/>
          </a:xfrm>
          <a:prstGeom prst="rect">
            <a:avLst/>
          </a:prstGeom>
          <a:solidFill>
            <a:srgbClr val="C10C3F"/>
          </a:solidFill>
        </p:spPr>
        <p:txBody>
          <a:bodyPr lIns="473301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bg1"/>
                </a:solidFill>
                <a:latin typeface="iPECS"/>
                <a:ea typeface="iPECS"/>
                <a:cs typeface="iPE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LOG VIEW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C5662-DCD6-421E-8190-2448B941647D}"/>
              </a:ext>
            </a:extLst>
          </p:cNvPr>
          <p:cNvSpPr txBox="1"/>
          <p:nvPr/>
        </p:nvSpPr>
        <p:spPr>
          <a:xfrm>
            <a:off x="970295" y="5045904"/>
            <a:ext cx="102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LOG area is showing </a:t>
            </a:r>
            <a:r>
              <a:rPr lang="en-US" altLang="ko-KR" b="1" dirty="0" err="1"/>
              <a:t>usb</a:t>
            </a:r>
            <a:r>
              <a:rPr lang="en-US" altLang="ko-KR" b="1" dirty="0"/>
              <a:t> raw signal(LEFT)</a:t>
            </a:r>
            <a:r>
              <a:rPr lang="en-US" altLang="ko-KR" dirty="0"/>
              <a:t> or showing detected </a:t>
            </a:r>
            <a:r>
              <a:rPr lang="en-US" altLang="ko-KR" b="1" dirty="0" err="1"/>
              <a:t>bluetooth</a:t>
            </a:r>
            <a:r>
              <a:rPr lang="en-US" altLang="ko-KR" b="1" dirty="0"/>
              <a:t> information(RIGHT)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8DDC5F-8AA6-4E05-BEF5-8CCACF66EB06}"/>
              </a:ext>
            </a:extLst>
          </p:cNvPr>
          <p:cNvSpPr/>
          <p:nvPr/>
        </p:nvSpPr>
        <p:spPr>
          <a:xfrm>
            <a:off x="119336" y="4643844"/>
            <a:ext cx="5832648" cy="369332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3163CF-191E-4A84-AD9D-EA16F038AB5E}"/>
              </a:ext>
            </a:extLst>
          </p:cNvPr>
          <p:cNvSpPr/>
          <p:nvPr/>
        </p:nvSpPr>
        <p:spPr>
          <a:xfrm>
            <a:off x="6240016" y="4643844"/>
            <a:ext cx="5832648" cy="369332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27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F5E03AC-52E0-4FEC-B5F1-92813B6609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1963" y="0"/>
            <a:ext cx="10668074" cy="2499898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04840-3899-47B6-BF87-4941CF248F0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B4449-71DE-4DA9-A34F-A21120B732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2EE1F9-2EC0-4477-848A-85D89DFF37F6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5998E-80FA-4A33-96BE-6601DCB32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6C18CC-FED4-4273-AB02-798116A425C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BF606C9-8672-4DAF-8AE8-FFB2E3961A3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61963" y="2636912"/>
            <a:ext cx="10668074" cy="34352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Cannot </a:t>
            </a:r>
            <a:r>
              <a:rPr lang="en-US" altLang="ko-KR" b="1" dirty="0"/>
              <a:t>Scanning</a:t>
            </a:r>
            <a:r>
              <a:rPr lang="en-US" altLang="ko-KR" dirty="0"/>
              <a:t> and not showing/raising </a:t>
            </a:r>
            <a:r>
              <a:rPr lang="en-US" altLang="ko-KR" b="1" dirty="0"/>
              <a:t>Count</a:t>
            </a:r>
            <a:r>
              <a:rPr lang="en-US" altLang="ko-KR" dirty="0"/>
              <a:t> number.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Turn off Bluetooth in </a:t>
            </a:r>
            <a:r>
              <a:rPr lang="en-US" altLang="ko-KR" dirty="0" err="1"/>
              <a:t>QuickTiles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Close </a:t>
            </a:r>
            <a:r>
              <a:rPr lang="en-US" altLang="ko-KR" dirty="0" err="1"/>
              <a:t>QuickTiles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Press</a:t>
            </a:r>
            <a:r>
              <a:rPr lang="ko-KR" altLang="en-US" dirty="0"/>
              <a:t> </a:t>
            </a:r>
            <a:r>
              <a:rPr lang="en-US" altLang="ko-KR" dirty="0"/>
              <a:t>RE-SCAN BLUETOOTH twice.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Turn on Bluetooth </a:t>
            </a:r>
            <a:r>
              <a:rPr lang="en-US" altLang="ko-KR" dirty="0">
                <a:sym typeface="Wingdings" panose="05000000000000000000" pitchFamily="2" charset="2"/>
              </a:rPr>
              <a:t> Discover Bluetooth.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9940347B-5496-42B1-A834-E8AC106C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FAQ</a:t>
            </a:r>
            <a:endParaRPr lang="ko-KR" altLang="en-US" dirty="0"/>
          </a:p>
        </p:txBody>
      </p:sp>
      <p:pic>
        <p:nvPicPr>
          <p:cNvPr id="13" name="그림 12" descr="텍스트, 녹색, 스크린샷이(가) 표시된 사진&#10;&#10;자동 생성된 설명">
            <a:extLst>
              <a:ext uri="{FF2B5EF4-FFF2-40B4-BE49-F238E27FC236}">
                <a16:creationId xmlns:a16="http://schemas.microsoft.com/office/drawing/2014/main" id="{07A9CACB-BC19-45BE-A9B1-DA97753D91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3672" y="5079556"/>
            <a:ext cx="4838328" cy="17728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3C9C14-1065-43F2-B50E-6902F4E38865}"/>
              </a:ext>
            </a:extLst>
          </p:cNvPr>
          <p:cNvSpPr txBox="1"/>
          <p:nvPr/>
        </p:nvSpPr>
        <p:spPr>
          <a:xfrm>
            <a:off x="7748542" y="4453729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/>
              <a:t>QuickTile</a:t>
            </a:r>
            <a:r>
              <a:rPr lang="en-US" altLang="ko-KR" dirty="0"/>
              <a:t> appears by</a:t>
            </a:r>
          </a:p>
          <a:p>
            <a:pPr algn="r"/>
            <a:r>
              <a:rPr lang="en-US" altLang="ko-KR" dirty="0"/>
              <a:t>repeating the downward movement twice.</a:t>
            </a:r>
            <a:endParaRPr lang="ko-KR" altLang="en-US" dirty="0"/>
          </a:p>
        </p:txBody>
      </p:sp>
      <p:sp>
        <p:nvSpPr>
          <p:cNvPr id="17" name="화살표: 굽음 16">
            <a:extLst>
              <a:ext uri="{FF2B5EF4-FFF2-40B4-BE49-F238E27FC236}">
                <a16:creationId xmlns:a16="http://schemas.microsoft.com/office/drawing/2014/main" id="{6683458A-ACC9-4C5E-971A-3C22E4DAEE46}"/>
              </a:ext>
            </a:extLst>
          </p:cNvPr>
          <p:cNvSpPr/>
          <p:nvPr/>
        </p:nvSpPr>
        <p:spPr>
          <a:xfrm rot="5400000">
            <a:off x="6994688" y="1522202"/>
            <a:ext cx="1024728" cy="4838328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32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04840-3899-47B6-BF87-4941CF248F0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B4449-71DE-4DA9-A34F-A21120B732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2EE1F9-2EC0-4477-848A-85D89DFF37F6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5998E-80FA-4A33-96BE-6601DCB32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6C18CC-FED4-4273-AB02-798116A425C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BF606C9-8672-4DAF-8AE8-FFB2E3961A3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61963" y="4293096"/>
            <a:ext cx="10668074" cy="17791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Cannot launch test screen and showing </a:t>
            </a:r>
            <a:r>
              <a:rPr lang="en-US" altLang="ko-KR" b="1" dirty="0" err="1"/>
              <a:t>com.aksys.hardware.permission</a:t>
            </a:r>
            <a:r>
              <a:rPr lang="ko-KR" altLang="en-US" dirty="0"/>
              <a:t> </a:t>
            </a:r>
            <a:r>
              <a:rPr lang="en-US" altLang="ko-KR" dirty="0"/>
              <a:t>under.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You’re not pressed debug-key.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Unplug gamepad and reconnect with press debug-key.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9940347B-5496-42B1-A834-E8AC106C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FAQ</a:t>
            </a:r>
            <a:endParaRPr lang="ko-KR" altLang="en-US" dirty="0"/>
          </a:p>
        </p:txBody>
      </p:sp>
      <p:pic>
        <p:nvPicPr>
          <p:cNvPr id="12" name="내용 개체 틀 7">
            <a:extLst>
              <a:ext uri="{FF2B5EF4-FFF2-40B4-BE49-F238E27FC236}">
                <a16:creationId xmlns:a16="http://schemas.microsoft.com/office/drawing/2014/main" id="{88702C1F-9D2B-4F88-A8B8-1C94086E73D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3712" y="1052736"/>
            <a:ext cx="518457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04840-3899-47B6-BF87-4941CF248F0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B4449-71DE-4DA9-A34F-A21120B732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2EE1F9-2EC0-4477-848A-85D89DFF37F6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5998E-80FA-4A33-96BE-6601DCB32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6C18CC-FED4-4273-AB02-798116A425C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BF606C9-8672-4DAF-8AE8-FFB2E3961A3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61963" y="1143000"/>
            <a:ext cx="6918213" cy="49292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Cannot change to </a:t>
            </a:r>
            <a:r>
              <a:rPr lang="en-US" altLang="ko-KR" b="1" dirty="0"/>
              <a:t>Scanning</a:t>
            </a:r>
            <a:r>
              <a:rPr lang="en-US" altLang="ko-KR" dirty="0"/>
              <a:t> and</a:t>
            </a:r>
            <a:br>
              <a:rPr lang="en-US" altLang="ko-KR" dirty="0"/>
            </a:br>
            <a:r>
              <a:rPr lang="en-US" altLang="ko-KR" dirty="0"/>
              <a:t>show </a:t>
            </a:r>
            <a:r>
              <a:rPr lang="en-US" altLang="ko-KR" b="1" dirty="0"/>
              <a:t>RE-SCAN BLUETOOTH</a:t>
            </a:r>
            <a:r>
              <a:rPr lang="en-US" altLang="ko-KR" dirty="0"/>
              <a:t> button again.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Your tablet(or smartphone) is denied location permission.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Go to System Setting </a:t>
            </a:r>
            <a:r>
              <a:rPr lang="en-US" altLang="ko-KR" dirty="0">
                <a:sym typeface="Wingdings" panose="05000000000000000000" pitchFamily="2" charset="2"/>
              </a:rPr>
              <a:t> App  </a:t>
            </a:r>
            <a:r>
              <a:rPr lang="en-US" altLang="ko-KR" dirty="0" err="1">
                <a:sym typeface="Wingdings" panose="05000000000000000000" pitchFamily="2" charset="2"/>
              </a:rPr>
              <a:t>USBTester</a:t>
            </a:r>
            <a:r>
              <a:rPr lang="en-US" altLang="ko-KR" dirty="0">
                <a:sym typeface="Wingdings" panose="05000000000000000000" pitchFamily="2" charset="2"/>
              </a:rPr>
              <a:t>  Permissions  Location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Set to </a:t>
            </a:r>
            <a:r>
              <a:rPr lang="en-US" altLang="ko-KR" b="1" dirty="0">
                <a:sym typeface="Wingdings" panose="05000000000000000000" pitchFamily="2" charset="2"/>
              </a:rPr>
              <a:t>Allow only while using the app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9940347B-5496-42B1-A834-E8AC106C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FAQ</a:t>
            </a:r>
            <a:endParaRPr lang="ko-KR" altLang="en-US" dirty="0"/>
          </a:p>
        </p:txBody>
      </p:sp>
      <p:pic>
        <p:nvPicPr>
          <p:cNvPr id="10" name="그림 9" descr="텍스트, 검은색, 스크린샷, 화면이(가) 표시된 사진&#10;&#10;자동 생성된 설명">
            <a:extLst>
              <a:ext uri="{FF2B5EF4-FFF2-40B4-BE49-F238E27FC236}">
                <a16:creationId xmlns:a16="http://schemas.microsoft.com/office/drawing/2014/main" id="{0718E0F9-9237-4232-8181-418AB8E6C98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1337" y="1143000"/>
            <a:ext cx="3080754" cy="492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51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04840-3899-47B6-BF87-4941CF248F0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B4449-71DE-4DA9-A34F-A21120B732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2EE1F9-2EC0-4477-848A-85D89DFF37F6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5998E-80FA-4A33-96BE-6601DCB32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6C18CC-FED4-4273-AB02-798116A425C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BF606C9-8672-4DAF-8AE8-FFB2E3961A3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61963" y="1143000"/>
            <a:ext cx="6918213" cy="49292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LS/RS-ROUND is failed and What means ERR number?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You can see the </a:t>
            </a:r>
            <a:r>
              <a:rPr lang="en-US" altLang="ko-KR" sz="2000" u="sng" dirty="0"/>
              <a:t>unchecked direction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Please check the picture below and try moving the stick in that direction.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Please rotate a little slowly for accurate judgment.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9940347B-5496-42B1-A834-E8AC106C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FAQ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34ACC8-5A4B-49C5-A158-E7CA957EC033}"/>
              </a:ext>
            </a:extLst>
          </p:cNvPr>
          <p:cNvGrpSpPr/>
          <p:nvPr/>
        </p:nvGrpSpPr>
        <p:grpSpPr>
          <a:xfrm>
            <a:off x="7057418" y="3354702"/>
            <a:ext cx="2924174" cy="2924176"/>
            <a:chOff x="4633913" y="1966912"/>
            <a:chExt cx="2924174" cy="2924176"/>
          </a:xfrm>
        </p:grpSpPr>
        <p:sp>
          <p:nvSpPr>
            <p:cNvPr id="29" name="부분 원형 28">
              <a:extLst>
                <a:ext uri="{FF2B5EF4-FFF2-40B4-BE49-F238E27FC236}">
                  <a16:creationId xmlns:a16="http://schemas.microsoft.com/office/drawing/2014/main" id="{B17ED044-C07A-47C2-A6CF-2BD511ABC2E2}"/>
                </a:ext>
              </a:extLst>
            </p:cNvPr>
            <p:cNvSpPr/>
            <p:nvPr/>
          </p:nvSpPr>
          <p:spPr>
            <a:xfrm>
              <a:off x="4765731" y="2098731"/>
              <a:ext cx="2660538" cy="2660538"/>
            </a:xfrm>
            <a:prstGeom prst="pie">
              <a:avLst>
                <a:gd name="adj1" fmla="val 10099507"/>
                <a:gd name="adj2" fmla="val 18192408"/>
              </a:avLst>
            </a:prstGeom>
            <a:ln w="25400" cmpd="sng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0" name="별: 꼭짓점 16개 29">
              <a:extLst>
                <a:ext uri="{FF2B5EF4-FFF2-40B4-BE49-F238E27FC236}">
                  <a16:creationId xmlns:a16="http://schemas.microsoft.com/office/drawing/2014/main" id="{26145B9F-67E3-4763-8201-8F60C17DE462}"/>
                </a:ext>
              </a:extLst>
            </p:cNvPr>
            <p:cNvSpPr/>
            <p:nvPr/>
          </p:nvSpPr>
          <p:spPr>
            <a:xfrm>
              <a:off x="4810125" y="2143125"/>
              <a:ext cx="2571750" cy="2571750"/>
            </a:xfrm>
            <a:prstGeom prst="star16">
              <a:avLst>
                <a:gd name="adj" fmla="val 3333"/>
              </a:avLst>
            </a:prstGeom>
            <a:ln w="952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5675EA3-4C62-48E2-BB98-7DDAEFAA8613}"/>
                </a:ext>
              </a:extLst>
            </p:cNvPr>
            <p:cNvSpPr/>
            <p:nvPr/>
          </p:nvSpPr>
          <p:spPr>
            <a:xfrm>
              <a:off x="5919787" y="1966912"/>
              <a:ext cx="352425" cy="352425"/>
            </a:xfrm>
            <a:prstGeom prst="ellipse">
              <a:avLst/>
            </a:prstGeom>
            <a:ln w="25400" cmpd="sng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/>
                <a:t>0</a:t>
              </a:r>
              <a:endParaRPr lang="ko-KR" altLang="en-US" sz="16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72749B-42AA-4CA6-8CD2-F4A0039CCFA5}"/>
                </a:ext>
              </a:extLst>
            </p:cNvPr>
            <p:cNvSpPr/>
            <p:nvPr/>
          </p:nvSpPr>
          <p:spPr>
            <a:xfrm>
              <a:off x="7205662" y="3252787"/>
              <a:ext cx="352425" cy="352425"/>
            </a:xfrm>
            <a:prstGeom prst="ellipse">
              <a:avLst/>
            </a:prstGeom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/>
                <a:t>12</a:t>
              </a:r>
              <a:endParaRPr lang="ko-KR" altLang="en-US" sz="1600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5502B70-2643-4553-BEE7-C6C498694FA3}"/>
                </a:ext>
              </a:extLst>
            </p:cNvPr>
            <p:cNvSpPr/>
            <p:nvPr/>
          </p:nvSpPr>
          <p:spPr>
            <a:xfrm>
              <a:off x="5919787" y="4538663"/>
              <a:ext cx="352425" cy="352425"/>
            </a:xfrm>
            <a:prstGeom prst="ellipse">
              <a:avLst/>
            </a:prstGeom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/>
                <a:t>8</a:t>
              </a:r>
              <a:endParaRPr lang="ko-KR" altLang="en-US" sz="160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1498D8D-0AF0-40BD-B24F-8B8BE301556A}"/>
                </a:ext>
              </a:extLst>
            </p:cNvPr>
            <p:cNvSpPr/>
            <p:nvPr/>
          </p:nvSpPr>
          <p:spPr>
            <a:xfrm>
              <a:off x="4633913" y="3252787"/>
              <a:ext cx="352425" cy="352425"/>
            </a:xfrm>
            <a:prstGeom prst="ellipse">
              <a:avLst/>
            </a:prstGeom>
            <a:ln w="25400" cmpd="sng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423B933-EC1A-4BD8-AE73-51C40BB26713}"/>
                </a:ext>
              </a:extLst>
            </p:cNvPr>
            <p:cNvSpPr/>
            <p:nvPr/>
          </p:nvSpPr>
          <p:spPr>
            <a:xfrm>
              <a:off x="6829036" y="2343535"/>
              <a:ext cx="352425" cy="352425"/>
            </a:xfrm>
            <a:prstGeom prst="ellipse">
              <a:avLst/>
            </a:prstGeom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/>
                <a:t>14</a:t>
              </a:r>
              <a:endParaRPr lang="ko-KR" altLang="en-US" sz="160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40A054F-8AA4-4431-8200-24666F59EA45}"/>
                </a:ext>
              </a:extLst>
            </p:cNvPr>
            <p:cNvSpPr/>
            <p:nvPr/>
          </p:nvSpPr>
          <p:spPr>
            <a:xfrm>
              <a:off x="6829036" y="4162037"/>
              <a:ext cx="352425" cy="352425"/>
            </a:xfrm>
            <a:prstGeom prst="ellipse">
              <a:avLst/>
            </a:prstGeom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/>
                <a:t>10</a:t>
              </a:r>
              <a:endParaRPr lang="ko-KR" altLang="en-US" sz="16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0CA681A-FAB8-428C-B824-2D4D82D41097}"/>
                </a:ext>
              </a:extLst>
            </p:cNvPr>
            <p:cNvSpPr/>
            <p:nvPr/>
          </p:nvSpPr>
          <p:spPr>
            <a:xfrm>
              <a:off x="5010534" y="4162037"/>
              <a:ext cx="352425" cy="352425"/>
            </a:xfrm>
            <a:prstGeom prst="ellipse">
              <a:avLst/>
            </a:prstGeom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/>
                <a:t>6</a:t>
              </a:r>
              <a:endParaRPr lang="ko-KR" altLang="en-US" sz="1600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72EB86C-3B4E-43FC-A887-6E28FB0AECAA}"/>
                </a:ext>
              </a:extLst>
            </p:cNvPr>
            <p:cNvSpPr/>
            <p:nvPr/>
          </p:nvSpPr>
          <p:spPr>
            <a:xfrm>
              <a:off x="5010535" y="2343536"/>
              <a:ext cx="352425" cy="352425"/>
            </a:xfrm>
            <a:prstGeom prst="ellipse">
              <a:avLst/>
            </a:prstGeom>
            <a:ln w="25400" cmpd="sng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33C80CA-3527-4ED8-9723-B2E3CFDFB006}"/>
                </a:ext>
              </a:extLst>
            </p:cNvPr>
            <p:cNvSpPr/>
            <p:nvPr/>
          </p:nvSpPr>
          <p:spPr>
            <a:xfrm>
              <a:off x="6401484" y="2060544"/>
              <a:ext cx="352425" cy="352425"/>
            </a:xfrm>
            <a:prstGeom prst="ellipse">
              <a:avLst/>
            </a:prstGeom>
            <a:ln w="25400" cmpd="sng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/>
                <a:t>15</a:t>
              </a:r>
              <a:endParaRPr lang="ko-KR" altLang="en-US" sz="16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29171AB-399F-40E8-8B16-6DE6998209D5}"/>
                </a:ext>
              </a:extLst>
            </p:cNvPr>
            <p:cNvSpPr/>
            <p:nvPr/>
          </p:nvSpPr>
          <p:spPr>
            <a:xfrm>
              <a:off x="7112030" y="3734484"/>
              <a:ext cx="352425" cy="352425"/>
            </a:xfrm>
            <a:prstGeom prst="ellipse">
              <a:avLst/>
            </a:prstGeom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/>
                <a:t>11</a:t>
              </a:r>
              <a:endParaRPr lang="ko-KR" altLang="en-US" sz="16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A09650A-D97F-423E-A3EC-C55A1CDEC29A}"/>
                </a:ext>
              </a:extLst>
            </p:cNvPr>
            <p:cNvSpPr/>
            <p:nvPr/>
          </p:nvSpPr>
          <p:spPr>
            <a:xfrm>
              <a:off x="5438090" y="4445030"/>
              <a:ext cx="352425" cy="352425"/>
            </a:xfrm>
            <a:prstGeom prst="ellipse">
              <a:avLst/>
            </a:prstGeom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/>
                <a:t>7</a:t>
              </a:r>
              <a:endParaRPr lang="ko-KR" altLang="en-US" sz="16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BCD8795-E550-4980-B04C-9544240A9E6D}"/>
                </a:ext>
              </a:extLst>
            </p:cNvPr>
            <p:cNvSpPr/>
            <p:nvPr/>
          </p:nvSpPr>
          <p:spPr>
            <a:xfrm>
              <a:off x="4727546" y="2771090"/>
              <a:ext cx="352425" cy="352425"/>
            </a:xfrm>
            <a:prstGeom prst="ellipse">
              <a:avLst/>
            </a:prstGeom>
            <a:ln w="25400" cmpd="sng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42A2EF9-7D20-4F84-9523-5828769F824B}"/>
                </a:ext>
              </a:extLst>
            </p:cNvPr>
            <p:cNvSpPr/>
            <p:nvPr/>
          </p:nvSpPr>
          <p:spPr>
            <a:xfrm>
              <a:off x="7103440" y="2750354"/>
              <a:ext cx="352425" cy="352425"/>
            </a:xfrm>
            <a:prstGeom prst="ellipse">
              <a:avLst/>
            </a:prstGeom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/>
                <a:t>13</a:t>
              </a:r>
              <a:endParaRPr lang="ko-KR" altLang="en-US" sz="16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04A14B2-642F-4466-B37F-18725436545C}"/>
                </a:ext>
              </a:extLst>
            </p:cNvPr>
            <p:cNvSpPr/>
            <p:nvPr/>
          </p:nvSpPr>
          <p:spPr>
            <a:xfrm>
              <a:off x="6422217" y="4436439"/>
              <a:ext cx="352425" cy="352425"/>
            </a:xfrm>
            <a:prstGeom prst="ellipse">
              <a:avLst/>
            </a:prstGeom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/>
                <a:t>9</a:t>
              </a:r>
              <a:endParaRPr lang="ko-KR" altLang="en-US" sz="16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D2C3DC0-F51A-443A-A397-53F544153909}"/>
                </a:ext>
              </a:extLst>
            </p:cNvPr>
            <p:cNvSpPr/>
            <p:nvPr/>
          </p:nvSpPr>
          <p:spPr>
            <a:xfrm>
              <a:off x="4736131" y="3755217"/>
              <a:ext cx="352425" cy="352425"/>
            </a:xfrm>
            <a:prstGeom prst="ellipse">
              <a:avLst/>
            </a:prstGeom>
            <a:solidFill>
              <a:schemeClr val="accent3"/>
            </a:solidFill>
            <a:ln w="25400" cmpd="sng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/>
                <a:t>5</a:t>
              </a:r>
              <a:endParaRPr lang="ko-KR" altLang="en-US" sz="16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7FA1F27-6C9D-4FF1-9A4C-4E4E835680E0}"/>
                </a:ext>
              </a:extLst>
            </p:cNvPr>
            <p:cNvSpPr/>
            <p:nvPr/>
          </p:nvSpPr>
          <p:spPr>
            <a:xfrm>
              <a:off x="5417355" y="2069132"/>
              <a:ext cx="352425" cy="352425"/>
            </a:xfrm>
            <a:prstGeom prst="ellipse">
              <a:avLst/>
            </a:prstGeom>
            <a:ln w="25400" cmpd="sng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B48EE84F-0969-42F3-82D8-A15B91C500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4756" y="1146382"/>
            <a:ext cx="4559495" cy="1197063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AC48559D-6213-49D4-A31E-7AAE6C5E15FE}"/>
              </a:ext>
            </a:extLst>
          </p:cNvPr>
          <p:cNvSpPr/>
          <p:nvPr/>
        </p:nvSpPr>
        <p:spPr>
          <a:xfrm>
            <a:off x="11430037" y="1916832"/>
            <a:ext cx="502684" cy="502684"/>
          </a:xfrm>
          <a:prstGeom prst="ellipse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TextBox 44">
            <a:extLst>
              <a:ext uri="{FF2B5EF4-FFF2-40B4-BE49-F238E27FC236}">
                <a16:creationId xmlns:a16="http://schemas.microsoft.com/office/drawing/2014/main" id="{9B12166F-6D55-4AF1-A818-7FAFA0E2EF6A}"/>
              </a:ext>
            </a:extLst>
          </p:cNvPr>
          <p:cNvSpPr txBox="1"/>
          <p:nvPr/>
        </p:nvSpPr>
        <p:spPr>
          <a:xfrm>
            <a:off x="9508353" y="2503742"/>
            <a:ext cx="1518364" cy="369332"/>
          </a:xfrm>
          <a:prstGeom prst="wedgeRectCallout">
            <a:avLst>
              <a:gd name="adj1" fmla="val 69814"/>
              <a:gd name="adj2" fmla="val -66449"/>
            </a:avLst>
          </a:prstGeom>
          <a:ln w="2540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ERR number</a:t>
            </a:r>
            <a:endParaRPr lang="ko-KR" altLang="en-US" dirty="0"/>
          </a:p>
        </p:txBody>
      </p:sp>
      <p:sp>
        <p:nvSpPr>
          <p:cNvPr id="50" name="TextBox 45">
            <a:extLst>
              <a:ext uri="{FF2B5EF4-FFF2-40B4-BE49-F238E27FC236}">
                <a16:creationId xmlns:a16="http://schemas.microsoft.com/office/drawing/2014/main" id="{3727E830-102D-4D84-80C8-4214A9A1D388}"/>
              </a:ext>
            </a:extLst>
          </p:cNvPr>
          <p:cNvSpPr txBox="1"/>
          <p:nvPr/>
        </p:nvSpPr>
        <p:spPr>
          <a:xfrm>
            <a:off x="7676967" y="2503524"/>
            <a:ext cx="1685078" cy="646331"/>
          </a:xfrm>
          <a:prstGeom prst="wedgeRectCallout">
            <a:avLst>
              <a:gd name="adj1" fmla="val -25995"/>
              <a:gd name="adj2" fmla="val 86448"/>
            </a:avLst>
          </a:prstGeom>
          <a:ln w="25400"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It’s tested!</a:t>
            </a:r>
          </a:p>
          <a:p>
            <a:pPr algn="ctr"/>
            <a:r>
              <a:rPr lang="en-US" altLang="ko-KR" dirty="0"/>
              <a:t>(0 to 4 and 15)</a:t>
            </a:r>
            <a:endParaRPr lang="ko-KR" altLang="en-US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7B379223-69BE-4ABA-9E0B-5563BA179D24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>
          <a:xfrm rot="5400000">
            <a:off x="7490513" y="2542198"/>
            <a:ext cx="2446146" cy="3107899"/>
          </a:xfrm>
          <a:prstGeom prst="bentConnector4">
            <a:avLst>
              <a:gd name="adj1" fmla="val 146081"/>
              <a:gd name="adj2" fmla="val 107355"/>
            </a:avLst>
          </a:prstGeom>
          <a:ln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8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C3615D9F-2DF5-4A7A-92BB-AEA7CE64A363}"/>
              </a:ext>
            </a:extLst>
          </p:cNvPr>
          <p:cNvSpPr txBox="1">
            <a:spLocks/>
          </p:cNvSpPr>
          <p:nvPr/>
        </p:nvSpPr>
        <p:spPr>
          <a:xfrm>
            <a:off x="0" y="4"/>
            <a:ext cx="12192000" cy="692727"/>
          </a:xfrm>
          <a:prstGeom prst="rect">
            <a:avLst/>
          </a:prstGeom>
          <a:solidFill>
            <a:srgbClr val="C10C3F"/>
          </a:solidFill>
        </p:spPr>
        <p:txBody>
          <a:bodyPr lIns="473301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bg1"/>
                </a:solidFill>
                <a:latin typeface="iPECS"/>
                <a:ea typeface="iPECS"/>
                <a:cs typeface="iPE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Gamepad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95E3DA1-D871-43A4-A9A0-5ECB840D15B9}"/>
              </a:ext>
            </a:extLst>
          </p:cNvPr>
          <p:cNvSpPr txBox="1">
            <a:spLocks/>
          </p:cNvSpPr>
          <p:nvPr/>
        </p:nvSpPr>
        <p:spPr>
          <a:xfrm>
            <a:off x="2152650" y="104616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Installation requirement  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1E4EEAC-B45C-4126-9995-E47B051F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506659"/>
            <a:ext cx="7886700" cy="36115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Basic requirement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Over </a:t>
            </a:r>
            <a:r>
              <a:rPr lang="en-US" altLang="ko-KR" sz="1600" b="1" dirty="0"/>
              <a:t>Android OS 6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Bluetooth must be required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Required Location permission for Bluetooth Device Scanning.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 order to test quickly, Keyboard or other input device must be required.</a:t>
            </a:r>
          </a:p>
        </p:txBody>
      </p:sp>
    </p:spTree>
    <p:extLst>
      <p:ext uri="{BB962C8B-B14F-4D97-AF65-F5344CB8AC3E}">
        <p14:creationId xmlns:p14="http://schemas.microsoft.com/office/powerpoint/2010/main" val="85242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C3615D9F-2DF5-4A7A-92BB-AEA7CE64A363}"/>
              </a:ext>
            </a:extLst>
          </p:cNvPr>
          <p:cNvSpPr txBox="1">
            <a:spLocks/>
          </p:cNvSpPr>
          <p:nvPr/>
        </p:nvSpPr>
        <p:spPr>
          <a:xfrm>
            <a:off x="0" y="4"/>
            <a:ext cx="12192000" cy="692727"/>
          </a:xfrm>
          <a:prstGeom prst="rect">
            <a:avLst/>
          </a:prstGeom>
          <a:solidFill>
            <a:srgbClr val="C10C3F"/>
          </a:solidFill>
        </p:spPr>
        <p:txBody>
          <a:bodyPr lIns="473301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bg1"/>
                </a:solidFill>
                <a:latin typeface="iPECS"/>
                <a:ea typeface="iPECS"/>
                <a:cs typeface="iPE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Gamepad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95E3DA1-D871-43A4-A9A0-5ECB840D15B9}"/>
              </a:ext>
            </a:extLst>
          </p:cNvPr>
          <p:cNvSpPr txBox="1">
            <a:spLocks/>
          </p:cNvSpPr>
          <p:nvPr/>
        </p:nvSpPr>
        <p:spPr>
          <a:xfrm>
            <a:off x="2152650" y="104616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How to install on PC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1E4EEAC-B45C-4126-9995-E47B051F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882" y="2137690"/>
            <a:ext cx="7886700" cy="36115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Download the “</a:t>
            </a:r>
            <a:r>
              <a:rPr lang="en-US" altLang="ko-KR" sz="2000" dirty="0" err="1"/>
              <a:t>Usb</a:t>
            </a:r>
            <a:r>
              <a:rPr lang="en-US" altLang="ko-KR" sz="2000" dirty="0"/>
              <a:t> Tester v2.0.apk” via ADB command on PC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Run “Command Prompt(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)” or “Windows PowerShell”.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Command : </a:t>
            </a:r>
            <a:r>
              <a:rPr lang="en-US" altLang="ko-KR" sz="1600" dirty="0" err="1"/>
              <a:t>adb</a:t>
            </a:r>
            <a:r>
              <a:rPr lang="ko-KR" altLang="en-US" sz="1600" dirty="0"/>
              <a:t> </a:t>
            </a:r>
            <a:r>
              <a:rPr lang="en-US" altLang="ko-KR" sz="1600" dirty="0"/>
              <a:t>install “</a:t>
            </a:r>
            <a:r>
              <a:rPr lang="en-US" altLang="ko-KR" sz="1600" dirty="0" err="1"/>
              <a:t>UsbTester</a:t>
            </a:r>
            <a:r>
              <a:rPr lang="en-US" altLang="ko-KR" sz="1600" dirty="0"/>
              <a:t> 2.0.apk”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It’ll take a long time to down and install.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Condition 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Possible to install Using </a:t>
            </a:r>
            <a:r>
              <a:rPr lang="en-US" altLang="ko-KR" sz="1200" dirty="0" err="1"/>
              <a:t>cmd</a:t>
            </a:r>
            <a:r>
              <a:rPr lang="ko-KR" altLang="en-US" sz="1200" dirty="0"/>
              <a:t> </a:t>
            </a:r>
            <a:r>
              <a:rPr lang="en-US" altLang="ko-KR" sz="1200" dirty="0"/>
              <a:t>or </a:t>
            </a:r>
            <a:r>
              <a:rPr lang="ko-KR" altLang="en-US" sz="1200" dirty="0"/>
              <a:t> </a:t>
            </a:r>
            <a:r>
              <a:rPr lang="en-US" altLang="ko-KR" sz="1200" dirty="0"/>
              <a:t>PowerShell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When input “</a:t>
            </a:r>
            <a:r>
              <a:rPr lang="en-US" altLang="ko-KR" sz="1200" dirty="0" err="1"/>
              <a:t>adb</a:t>
            </a:r>
            <a:r>
              <a:rPr lang="ko-KR" altLang="en-US" sz="1200" dirty="0"/>
              <a:t> </a:t>
            </a:r>
            <a:r>
              <a:rPr lang="en-US" altLang="ko-KR" sz="1200" dirty="0"/>
              <a:t>devices”, At least one connected device should be displayed.</a:t>
            </a:r>
          </a:p>
        </p:txBody>
      </p:sp>
    </p:spTree>
    <p:extLst>
      <p:ext uri="{BB962C8B-B14F-4D97-AF65-F5344CB8AC3E}">
        <p14:creationId xmlns:p14="http://schemas.microsoft.com/office/powerpoint/2010/main" val="306132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C3615D9F-2DF5-4A7A-92BB-AEA7CE64A363}"/>
              </a:ext>
            </a:extLst>
          </p:cNvPr>
          <p:cNvSpPr txBox="1">
            <a:spLocks/>
          </p:cNvSpPr>
          <p:nvPr/>
        </p:nvSpPr>
        <p:spPr>
          <a:xfrm>
            <a:off x="0" y="4"/>
            <a:ext cx="12192000" cy="692727"/>
          </a:xfrm>
          <a:prstGeom prst="rect">
            <a:avLst/>
          </a:prstGeom>
          <a:solidFill>
            <a:srgbClr val="C10C3F"/>
          </a:solidFill>
        </p:spPr>
        <p:txBody>
          <a:bodyPr lIns="473301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bg1"/>
                </a:solidFill>
                <a:latin typeface="iPECS"/>
                <a:ea typeface="iPECS"/>
                <a:cs typeface="iPE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Gamepad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95E3DA1-D871-43A4-A9A0-5ECB840D15B9}"/>
              </a:ext>
            </a:extLst>
          </p:cNvPr>
          <p:cNvSpPr txBox="1">
            <a:spLocks/>
          </p:cNvSpPr>
          <p:nvPr/>
        </p:nvSpPr>
        <p:spPr>
          <a:xfrm>
            <a:off x="2152650" y="104616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How to install on Android device 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1E4EEAC-B45C-4126-9995-E47B051F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434470"/>
            <a:ext cx="7886700" cy="39772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Download APK on Android device like Tab or mobile phone </a:t>
            </a:r>
            <a:endParaRPr lang="ko-KR" altLang="en-US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Download APK file 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200" dirty="0"/>
              <a:t>           </a:t>
            </a:r>
            <a:r>
              <a:rPr lang="en-US" altLang="ko-KR" sz="1200" dirty="0"/>
              <a:t>when you use by PC, you should check</a:t>
            </a:r>
            <a:r>
              <a:rPr lang="ko-KR" altLang="en-US" sz="1200" dirty="0"/>
              <a:t> </a:t>
            </a:r>
            <a:r>
              <a:rPr lang="en-US" altLang="ko-KR" sz="1200" dirty="0"/>
              <a:t>“MTP mode”.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Execute File Manager and click </a:t>
            </a:r>
            <a:r>
              <a:rPr lang="ko-KR" altLang="en-US" sz="1600" dirty="0"/>
              <a:t> </a:t>
            </a:r>
            <a:r>
              <a:rPr lang="en-US" altLang="ko-KR" sz="1600" dirty="0"/>
              <a:t>the </a:t>
            </a:r>
            <a:r>
              <a:rPr lang="ko-KR" altLang="en-US" sz="1600" dirty="0"/>
              <a:t> </a:t>
            </a:r>
            <a:r>
              <a:rPr lang="en-US" altLang="ko-KR" sz="1600" dirty="0"/>
              <a:t>APK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Install the APK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Condition 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If  </a:t>
            </a:r>
            <a:r>
              <a:rPr lang="ko-KR" altLang="en-US" sz="1200" dirty="0"/>
              <a:t> </a:t>
            </a:r>
            <a:r>
              <a:rPr lang="en-US" altLang="ko-KR" sz="1200" dirty="0"/>
              <a:t>the device not allow to install  non-official apps.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200" dirty="0"/>
              <a:t>        you should make sure “ installation of non-official apps” or “ unknown sources </a:t>
            </a:r>
            <a:br>
              <a:rPr lang="en-US" altLang="ko-KR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50016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C3615D9F-2DF5-4A7A-92BB-AEA7CE64A363}"/>
              </a:ext>
            </a:extLst>
          </p:cNvPr>
          <p:cNvSpPr txBox="1">
            <a:spLocks/>
          </p:cNvSpPr>
          <p:nvPr/>
        </p:nvSpPr>
        <p:spPr>
          <a:xfrm>
            <a:off x="0" y="4"/>
            <a:ext cx="12192000" cy="692727"/>
          </a:xfrm>
          <a:prstGeom prst="rect">
            <a:avLst/>
          </a:prstGeom>
          <a:solidFill>
            <a:srgbClr val="C10C3F"/>
          </a:solidFill>
        </p:spPr>
        <p:txBody>
          <a:bodyPr lIns="473301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bg1"/>
                </a:solidFill>
                <a:latin typeface="iPECS"/>
                <a:ea typeface="iPECS"/>
                <a:cs typeface="iPE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Gamepad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95E3DA1-D871-43A4-A9A0-5ECB840D15B9}"/>
              </a:ext>
            </a:extLst>
          </p:cNvPr>
          <p:cNvSpPr txBox="1">
            <a:spLocks/>
          </p:cNvSpPr>
          <p:nvPr/>
        </p:nvSpPr>
        <p:spPr>
          <a:xfrm>
            <a:off x="2152650" y="104616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How to set for allowing</a:t>
            </a:r>
            <a:br>
              <a:rPr lang="en-US" altLang="ko-KR" dirty="0"/>
            </a:br>
            <a:r>
              <a:rPr lang="en-US" altLang="ko-KR" dirty="0"/>
              <a:t>Unknown</a:t>
            </a:r>
            <a:r>
              <a:rPr lang="ko-KR" altLang="en-US" dirty="0"/>
              <a:t> </a:t>
            </a:r>
            <a:r>
              <a:rPr lang="en-US" altLang="ko-KR" dirty="0"/>
              <a:t>Sources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1E4EEAC-B45C-4126-9995-E47B051F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506659"/>
            <a:ext cx="7886700" cy="39772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Normally </a:t>
            </a:r>
            <a:endParaRPr lang="ko-KR" altLang="en-US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System Set-up &gt; click “Security”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Turn on Unknown</a:t>
            </a:r>
            <a:r>
              <a:rPr lang="ko-KR" altLang="en-US" sz="1600" dirty="0"/>
              <a:t> </a:t>
            </a:r>
            <a:r>
              <a:rPr lang="en-US" altLang="ko-KR" sz="1600" dirty="0"/>
              <a:t>sources </a:t>
            </a: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BFA6128-75F1-417B-84CF-EF6E9E5CF7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7846" y="2499590"/>
            <a:ext cx="2833732" cy="31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5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C3615D9F-2DF5-4A7A-92BB-AEA7CE64A363}"/>
              </a:ext>
            </a:extLst>
          </p:cNvPr>
          <p:cNvSpPr txBox="1">
            <a:spLocks/>
          </p:cNvSpPr>
          <p:nvPr/>
        </p:nvSpPr>
        <p:spPr>
          <a:xfrm>
            <a:off x="0" y="4"/>
            <a:ext cx="12192000" cy="692727"/>
          </a:xfrm>
          <a:prstGeom prst="rect">
            <a:avLst/>
          </a:prstGeom>
          <a:solidFill>
            <a:srgbClr val="C10C3F"/>
          </a:solidFill>
        </p:spPr>
        <p:txBody>
          <a:bodyPr lIns="473301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bg1"/>
                </a:solidFill>
                <a:latin typeface="iPECS"/>
                <a:ea typeface="iPECS"/>
                <a:cs typeface="iPE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Gamepad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1E4EEAC-B45C-4126-9995-E47B051F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506659"/>
            <a:ext cx="6838950" cy="39772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In case of restrict each apps.</a:t>
            </a:r>
            <a:endParaRPr lang="ko-KR" altLang="en-US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System set-up &gt; Apps &amp; Notifications</a:t>
            </a:r>
            <a:br>
              <a:rPr lang="en-US" altLang="ko-KR" sz="1600" dirty="0"/>
            </a:br>
            <a:r>
              <a:rPr lang="en-US" altLang="ko-KR" sz="1600" dirty="0"/>
              <a:t>&gt; Special Access</a:t>
            </a:r>
            <a:br>
              <a:rPr lang="en-US" altLang="ko-KR" sz="1600" dirty="0"/>
            </a:br>
            <a:r>
              <a:rPr lang="en-US" altLang="ko-KR" sz="1600" dirty="0"/>
              <a:t>&gt; Install unknown apps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Click APK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Allow from this source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FA6128-75F1-417B-84CF-EF6E9E5CF7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269" y="692731"/>
            <a:ext cx="2709427" cy="1992059"/>
          </a:xfrm>
          <a:prstGeom prst="rect">
            <a:avLst/>
          </a:prstGeom>
        </p:spPr>
      </p:pic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B198958-F897-4B4A-BE00-6C9DB1C43A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269" y="2235965"/>
            <a:ext cx="2709427" cy="2182228"/>
          </a:xfrm>
          <a:prstGeom prst="rect">
            <a:avLst/>
          </a:prstGeom>
        </p:spPr>
      </p:pic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C7404E9-D030-4853-8CEF-1E463B6E1DF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269" y="4418196"/>
            <a:ext cx="2709427" cy="243980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C95E3DA1-D871-43A4-A9A0-5ECB840D15B9}"/>
              </a:ext>
            </a:extLst>
          </p:cNvPr>
          <p:cNvSpPr txBox="1">
            <a:spLocks/>
          </p:cNvSpPr>
          <p:nvPr/>
        </p:nvSpPr>
        <p:spPr>
          <a:xfrm>
            <a:off x="2152651" y="1046161"/>
            <a:ext cx="51064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How to set for allowing</a:t>
            </a:r>
            <a:br>
              <a:rPr lang="en-US" altLang="ko-KR" dirty="0"/>
            </a:br>
            <a:r>
              <a:rPr lang="en-US" altLang="ko-KR" dirty="0"/>
              <a:t>Unknown</a:t>
            </a:r>
            <a:r>
              <a:rPr lang="ko-KR" altLang="en-US" dirty="0"/>
              <a:t> </a:t>
            </a:r>
            <a:r>
              <a:rPr lang="en-US" altLang="ko-KR" dirty="0"/>
              <a:t>Sources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59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C3615D9F-2DF5-4A7A-92BB-AEA7CE64A363}"/>
              </a:ext>
            </a:extLst>
          </p:cNvPr>
          <p:cNvSpPr txBox="1">
            <a:spLocks/>
          </p:cNvSpPr>
          <p:nvPr/>
        </p:nvSpPr>
        <p:spPr>
          <a:xfrm>
            <a:off x="0" y="4"/>
            <a:ext cx="12192000" cy="692727"/>
          </a:xfrm>
          <a:prstGeom prst="rect">
            <a:avLst/>
          </a:prstGeom>
          <a:solidFill>
            <a:srgbClr val="C10C3F"/>
          </a:solidFill>
        </p:spPr>
        <p:txBody>
          <a:bodyPr lIns="473301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bg1"/>
                </a:solidFill>
                <a:latin typeface="iPECS"/>
                <a:ea typeface="iPECS"/>
                <a:cs typeface="iPE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Gamepad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1E4EEAC-B45C-4126-9995-E47B051F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506659"/>
            <a:ext cx="6838950" cy="39772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In case of restrict each apps.</a:t>
            </a:r>
            <a:endParaRPr lang="ko-KR" altLang="en-US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System set-up &gt; Apps &amp; Notifications</a:t>
            </a:r>
            <a:br>
              <a:rPr lang="en-US" altLang="ko-KR" sz="1600" dirty="0"/>
            </a:br>
            <a:r>
              <a:rPr lang="en-US" altLang="ko-KR" sz="1600" dirty="0"/>
              <a:t>&gt; Special Access</a:t>
            </a:r>
            <a:br>
              <a:rPr lang="en-US" altLang="ko-KR" sz="1600" dirty="0"/>
            </a:br>
            <a:r>
              <a:rPr lang="en-US" altLang="ko-KR" sz="1600" dirty="0"/>
              <a:t>&gt; Install unknown apps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Click APK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Allow from this source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FA6128-75F1-417B-84CF-EF6E9E5CF7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269" y="692731"/>
            <a:ext cx="2709427" cy="1992059"/>
          </a:xfrm>
          <a:prstGeom prst="rect">
            <a:avLst/>
          </a:prstGeom>
        </p:spPr>
      </p:pic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B198958-F897-4B4A-BE00-6C9DB1C43A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269" y="2235965"/>
            <a:ext cx="2709427" cy="2182228"/>
          </a:xfrm>
          <a:prstGeom prst="rect">
            <a:avLst/>
          </a:prstGeom>
        </p:spPr>
      </p:pic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C7404E9-D030-4853-8CEF-1E463B6E1DF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269" y="4418196"/>
            <a:ext cx="2709427" cy="243980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C95E3DA1-D871-43A4-A9A0-5ECB840D15B9}"/>
              </a:ext>
            </a:extLst>
          </p:cNvPr>
          <p:cNvSpPr txBox="1">
            <a:spLocks/>
          </p:cNvSpPr>
          <p:nvPr/>
        </p:nvSpPr>
        <p:spPr>
          <a:xfrm>
            <a:off x="2152651" y="1046161"/>
            <a:ext cx="51064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How to set for allowing</a:t>
            </a:r>
            <a:br>
              <a:rPr lang="en-US" altLang="ko-KR" dirty="0"/>
            </a:br>
            <a:r>
              <a:rPr lang="en-US" altLang="ko-KR" dirty="0"/>
              <a:t>Unknown</a:t>
            </a:r>
            <a:r>
              <a:rPr lang="ko-KR" altLang="en-US" dirty="0"/>
              <a:t> </a:t>
            </a:r>
            <a:r>
              <a:rPr lang="en-US" altLang="ko-KR" dirty="0"/>
              <a:t>Sources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5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7847F11-D2F8-4A49-BDCE-92C22A1659A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에이케이시스㈜ 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|   Internal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2CF419-B519-4AE6-B4D1-3434614E4B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 dirty="0"/>
              <a:t>|   2021. 08. 09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243E04-A1AE-4C25-AA2C-EAB721EE0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|  Page </a:t>
            </a:r>
            <a:fld id="{E3046F90-8051-4B67-991D-C35ACC6E714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32A8F35-EC53-4DE5-A4DD-BCF93B05EB92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650" y="1143000"/>
            <a:ext cx="7886700" cy="4929188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2CC99670-342F-43E9-8723-E9056EE7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Launch App.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CCD6235-15EE-400C-9E89-DB5D0B115477}"/>
              </a:ext>
            </a:extLst>
          </p:cNvPr>
          <p:cNvSpPr/>
          <p:nvPr/>
        </p:nvSpPr>
        <p:spPr>
          <a:xfrm>
            <a:off x="4331620" y="3405686"/>
            <a:ext cx="1116308" cy="1116308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288279"/>
      </p:ext>
    </p:extLst>
  </p:cSld>
  <p:clrMapOvr>
    <a:masterClrMapping/>
  </p:clrMapOvr>
</p:sld>
</file>

<file path=ppt/theme/theme1.xml><?xml version="1.0" encoding="utf-8"?>
<a:theme xmlns:a="http://schemas.openxmlformats.org/drawingml/2006/main" name="iPECS_Template_08">
  <a:themeElements>
    <a:clrScheme name="AKS TES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C00000"/>
      </a:accent1>
      <a:accent2>
        <a:srgbClr val="7030A0"/>
      </a:accent2>
      <a:accent3>
        <a:srgbClr val="FF6600"/>
      </a:accent3>
      <a:accent4>
        <a:srgbClr val="4775E7"/>
      </a:accent4>
      <a:accent5>
        <a:srgbClr val="8971E1"/>
      </a:accent5>
      <a:accent6>
        <a:srgbClr val="6B9F25"/>
      </a:accent6>
      <a:hlink>
        <a:srgbClr val="00B0F0"/>
      </a:hlink>
      <a:folHlink>
        <a:srgbClr val="8C8C8C"/>
      </a:folHlink>
    </a:clrScheme>
    <a:fontScheme name="에릭슨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광택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KS 보고서 양식" id="{2FCFF5D1-7646-4B40-9280-4ABD1AB1D875}" vid="{836C62C9-AB97-4C01-B99F-B5CDC0FA6E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AKS 보고서 양식</Template>
  <TotalTime>2520</TotalTime>
  <Words>1598</Words>
  <Application>Microsoft Office PowerPoint</Application>
  <PresentationFormat>와이드스크린</PresentationFormat>
  <Paragraphs>297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AppleGothic</vt:lpstr>
      <vt:lpstr>iPECS</vt:lpstr>
      <vt:lpstr>맑은 고딕</vt:lpstr>
      <vt:lpstr>Arial</vt:lpstr>
      <vt:lpstr>Arial Black</vt:lpstr>
      <vt:lpstr>Calibri</vt:lpstr>
      <vt:lpstr>Roboto</vt:lpstr>
      <vt:lpstr>Wingdings</vt:lpstr>
      <vt:lpstr>iPECS_Template_08</vt:lpstr>
      <vt:lpstr>SHAKS USB Tester v2 Manual</vt:lpstr>
      <vt:lpstr>Shortened testing process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Launch App.</vt:lpstr>
      <vt:lpstr>Reference.</vt:lpstr>
      <vt:lpstr>Reference.</vt:lpstr>
      <vt:lpstr>Reference.</vt:lpstr>
      <vt:lpstr>USB Tester 2.0</vt:lpstr>
      <vt:lpstr>USB Tester 2.0</vt:lpstr>
      <vt:lpstr>UI Information</vt:lpstr>
      <vt:lpstr>Check Device Information.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FAQ</vt:lpstr>
      <vt:lpstr>FAQ</vt:lpstr>
      <vt:lpstr>FAQ</vt:lpstr>
      <vt:lpstr>FAQ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SHAKS USB Tester v2</dc:title>
  <dc:creator>Kim Seokkyu</dc:creator>
  <cp:lastModifiedBy>Kim Seokkyu</cp:lastModifiedBy>
  <cp:revision>1</cp:revision>
  <cp:lastPrinted>2015-06-24T02:04:21Z</cp:lastPrinted>
  <dcterms:created xsi:type="dcterms:W3CDTF">2021-08-03T07:25:47Z</dcterms:created>
  <dcterms:modified xsi:type="dcterms:W3CDTF">2021-10-08T05:02:37Z</dcterms:modified>
</cp:coreProperties>
</file>