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45D4E-943B-C9B6-5FDE-E2B4FFBD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DD7EA-34E5-10FA-6A81-856C46332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60D67-301B-F6F3-27A6-A020BC2E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A4FED-9481-230F-1C1E-496BF0A7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99E03-644E-28E7-3440-E2E21464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25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22AC3-87B9-AF3A-A2D9-0E8ECE7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644D3F-A892-9514-9F66-58125667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22935-F56C-9F64-F846-2034BE16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5336C-3595-4049-9B91-61553435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09F80-A028-3B2D-C841-C4A366A9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14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010424-3B35-A4BD-060E-AFB5DAA70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3EABF-4F36-2CE7-C08D-89B0CA6A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A0173-E006-3BFC-16A6-23E9EE31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CBB8C-D73D-47E2-ADF0-A545AB12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3F966-AF50-B02A-477A-2A97C00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70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448DE-4F11-E0CB-4288-B40A24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71809-9487-4E2E-5287-14741C24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AF2E1-821A-B250-CABC-6BA6E57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83849-B38F-F41D-1704-81CFBD9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02DB7-C4D4-AF5B-100B-92A20DF7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4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054A6-B3FD-B97B-8F21-363660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87825-3B7E-C2D8-0174-0313F0E9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98655-A90D-53A0-AF2F-EFAB74CB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35839-79E6-DED5-66E9-B6047E7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E0F4E-C0D3-9ADD-7503-52374C30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0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59FEB-AC58-BD29-2689-60A826B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8B544-2502-A5AA-81B1-3232401AA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47A71C-6C06-612D-97E0-FCE30C13F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C66791-E425-96DE-64A3-CA9DE63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0C181-9AFD-0F4E-E35C-621F8777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564A5-5DFD-79DA-3385-FF4CFA84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44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610E-DCC5-C1A0-16EB-6FBBF23D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B8006-F7A2-E55D-354A-DE9317DE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0B8EFE-C0F1-BF54-2F63-AA19DFB9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DE6992-055A-85FC-C6FA-7931E5B60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945579-9716-AD00-9522-C4E6791E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C4C748-A405-0078-0075-598F3ECA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CB14D-7C96-E494-79B1-E2C3E12B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1EF314-A04B-5DF2-72A5-1EE29D8A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28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A256B-9801-4732-B5D4-BECFEBB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3C21BC-35B8-B7CA-9FFC-98E012A6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A0BF9B-8245-BF10-7C4D-CAF2EBF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74B8C9-5605-C69B-DE8E-222200DF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02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87230E-CE93-72AE-CE62-E47D1130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1ADD0B-4820-C542-243F-F30199D4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9C5020-2B5F-31E6-F88E-0B4FD3E8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4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54818-7E29-355C-DB8B-5D9751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34071-8996-7DF5-1D6E-CD235A18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74F05-CF5F-0BF3-2F2C-CD066075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E18C93-E1DC-AAA6-A4BA-60BE75A5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973728-3683-5EBE-8F86-BCEB818A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5E8C13-3F6B-A904-CDD7-F2D72FD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00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269C8-FEB4-E323-45AE-29E441FB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CB9234-A2B0-B6E4-CA5C-CE7BB6F99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891AAF-409E-E227-9DAD-B78F6442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719F3-C83B-A79B-1C60-FB0D56C9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B0E76-18F3-A6EF-C1B4-45D4D183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3D64B7-DAE7-46C0-A0C7-7C2FD733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04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7635-DE9D-14CF-4C41-020A43BA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B388E0-2621-8D11-810B-07EEFC79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8A8A9-FA32-C51B-E127-F38F0E682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AA916-4CA5-4372-91A5-4E53158442EE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94E842-E50C-C398-C6E1-60A6531B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39996-242D-BFB1-BDF1-D33EAD1CB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CF49B-F709-44FD-A5BF-4BB8BEF9F0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0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196A-A1F5-BB8E-78A1-D6DDFEB0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docs-Roboto"/>
              </a:rPr>
              <a:t>Опрос студентов 1 курса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23C0B-682E-74C6-8EE8-5AC9E31B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docs-Roboto"/>
              </a:rPr>
              <a:t>Этот опрос создан для студентов 1 курса что бы выяснить наши возможности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644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ответов в Формах. Вопрос: Почему вы выбрали специальность &quot;Компьютерные науки&quot;?. Количество ответов: 17 ответов.">
            <a:extLst>
              <a:ext uri="{FF2B5EF4-FFF2-40B4-BE49-F238E27FC236}">
                <a16:creationId xmlns:a16="http://schemas.microsoft.com/office/drawing/2014/main" id="{DD7F4DB9-75A0-0CE4-C624-BDC74264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3492"/>
            <a:ext cx="11989837" cy="63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7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ответов в Формах. Вопрос:   Какими навыками в области программирования вы уже владеете?  . Количество ответов: 17 ответов.">
            <a:extLst>
              <a:ext uri="{FF2B5EF4-FFF2-40B4-BE49-F238E27FC236}">
                <a16:creationId xmlns:a16="http://schemas.microsoft.com/office/drawing/2014/main" id="{3B548635-E17F-0EC8-7562-C1A0277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0090"/>
            <a:ext cx="12073813" cy="579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ответов в Формах. Вопрос:   Какие языки программирования вы изучали ранее?  . Количество ответов: 17 ответов.">
            <a:extLst>
              <a:ext uri="{FF2B5EF4-FFF2-40B4-BE49-F238E27FC236}">
                <a16:creationId xmlns:a16="http://schemas.microsoft.com/office/drawing/2014/main" id="{F4CA70DE-999D-C089-1722-71283653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730"/>
            <a:ext cx="12192000" cy="63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9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ответов в Формах. Вопрос: Какой у вас уровень владения английским языком?. Количество ответов: 17 ответов.">
            <a:extLst>
              <a:ext uri="{FF2B5EF4-FFF2-40B4-BE49-F238E27FC236}">
                <a16:creationId xmlns:a16="http://schemas.microsoft.com/office/drawing/2014/main" id="{8645D9BE-5AF6-3504-3BC4-06DEA83F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5151" cy="660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ответов в Формах. Вопрос: В чем сила?. Количество ответов: 14 ответов.">
            <a:extLst>
              <a:ext uri="{FF2B5EF4-FFF2-40B4-BE49-F238E27FC236}">
                <a16:creationId xmlns:a16="http://schemas.microsoft.com/office/drawing/2014/main" id="{12E166CE-27E3-F91A-9DFF-C26EA2F7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836"/>
            <a:ext cx="12192000" cy="56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71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docs-Roboto</vt:lpstr>
      <vt:lpstr>Тема Office</vt:lpstr>
      <vt:lpstr>Опрос студентов 1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Aktan Kachymbekov</dc:creator>
  <cp:lastModifiedBy>Aktan Kachymbekov</cp:lastModifiedBy>
  <cp:revision>1</cp:revision>
  <dcterms:created xsi:type="dcterms:W3CDTF">2024-10-28T07:33:29Z</dcterms:created>
  <dcterms:modified xsi:type="dcterms:W3CDTF">2024-10-28T07:42:45Z</dcterms:modified>
</cp:coreProperties>
</file>