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4630400" cy="8229600"/>
  <p:notesSz cx="8229600" cy="14630400"/>
  <p:embeddedFontLst>
    <p:embeddedFont>
      <p:font typeface="Raleway" pitchFamily="2" charset="-52"/>
      <p:regular r:id="rId11"/>
    </p:embeddedFont>
    <p:embeddedFont>
      <p:font typeface="Roboto" panose="02000000000000000000" pitchFamily="2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10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639854"/>
            <a:ext cx="4869061" cy="29498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2170509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Введение в Backend-Разработку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864037" y="4083844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этой презентации мы рассмотрим основы backend-разработки - важной части создания программного обеспечения. Вы узнаете, как backend системы обрабатывают данные, управляют бизнес-логикой и взаимодействуют с frontend частью приложения.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03013"/>
            <a:ext cx="990147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Назначение Backend-Разработки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91639"/>
            <a:ext cx="541424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Обработка Данных и Бизнес-Логики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224218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Backend-системы отвечают за управление данными и реализацию бизнес-правил приложения. Они получают запросы от frontend, обрабатывают их и возвращают необходимые данные.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591639"/>
            <a:ext cx="548378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Взаимодействие Frontend и Сервера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224218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Backend-разработка отвечает за связь между видимой frontend частью и "невидимой" серверной частью приложения, обеспечивая их взаимодействие.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198" y="751403"/>
            <a:ext cx="6724650" cy="567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 Development in Action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895945" y="1590675"/>
            <a:ext cx="22860" cy="5887403"/>
          </a:xfrm>
          <a:prstGeom prst="roundRect">
            <a:avLst>
              <a:gd name="adj" fmla="val 333450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1088648" y="1987391"/>
            <a:ext cx="635198" cy="22860"/>
          </a:xfrm>
          <a:prstGeom prst="roundRect">
            <a:avLst>
              <a:gd name="adj" fmla="val 333450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>
          <a:xfrm>
            <a:off x="703243" y="1794748"/>
            <a:ext cx="408265" cy="408265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849094" y="1862733"/>
            <a:ext cx="116562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1905476" y="1772126"/>
            <a:ext cx="328767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Обработка Запросов Frontend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905476" y="2164437"/>
            <a:ext cx="6603325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Backend-система получает и обрабатывает запросы от пользовательского интерфейса, применяя необходимую бизнес-логику.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1088648" y="3504605"/>
            <a:ext cx="635198" cy="22860"/>
          </a:xfrm>
          <a:prstGeom prst="roundRect">
            <a:avLst>
              <a:gd name="adj" fmla="val 333450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>
          <a:xfrm>
            <a:off x="703243" y="3311962"/>
            <a:ext cx="408265" cy="408265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836355" y="3379946"/>
            <a:ext cx="141923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1905476" y="3289340"/>
            <a:ext cx="359759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Взаимодействие с Базой Данных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905476" y="3681651"/>
            <a:ext cx="6603325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Backend-система взаимодействует с базой данных для хранения и извлечения информации, необходимой для обработки запросов.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1088648" y="5021818"/>
            <a:ext cx="635198" cy="22860"/>
          </a:xfrm>
          <a:prstGeom prst="roundRect">
            <a:avLst>
              <a:gd name="adj" fmla="val 333450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>
          <a:xfrm>
            <a:off x="703243" y="4829175"/>
            <a:ext cx="408265" cy="408265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>
          <a:xfrm>
            <a:off x="834688" y="4897160"/>
            <a:ext cx="145375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1905476" y="4806553"/>
            <a:ext cx="417111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Управление Сессиями Пользователей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905476" y="5198864"/>
            <a:ext cx="6603325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 обеспечивает безопасное управление сессиями пользователей, отслеживая состояние и данные каждого подключения.</a:t>
            </a:r>
            <a:endParaRPr lang="en-US" sz="1400" dirty="0"/>
          </a:p>
        </p:txBody>
      </p:sp>
      <p:sp>
        <p:nvSpPr>
          <p:cNvPr id="20" name="Shape 17"/>
          <p:cNvSpPr/>
          <p:nvPr/>
        </p:nvSpPr>
        <p:spPr>
          <a:xfrm>
            <a:off x="1088648" y="6539032"/>
            <a:ext cx="635198" cy="22860"/>
          </a:xfrm>
          <a:prstGeom prst="roundRect">
            <a:avLst>
              <a:gd name="adj" fmla="val 333450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1" name="Shape 18"/>
          <p:cNvSpPr/>
          <p:nvPr/>
        </p:nvSpPr>
        <p:spPr>
          <a:xfrm>
            <a:off x="703243" y="6346388"/>
            <a:ext cx="408265" cy="408265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2" name="Text 19"/>
          <p:cNvSpPr/>
          <p:nvPr/>
        </p:nvSpPr>
        <p:spPr>
          <a:xfrm>
            <a:off x="833021" y="6414373"/>
            <a:ext cx="148709" cy="272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100" dirty="0"/>
          </a:p>
        </p:txBody>
      </p:sp>
      <p:sp>
        <p:nvSpPr>
          <p:cNvPr id="23" name="Text 20"/>
          <p:cNvSpPr/>
          <p:nvPr/>
        </p:nvSpPr>
        <p:spPr>
          <a:xfrm>
            <a:off x="1905476" y="6323767"/>
            <a:ext cx="294977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Возврат Данных в Frontend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905476" y="6716078"/>
            <a:ext cx="6603325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После обработки запросов и извлечения данных, backend-система возвращает результаты обратно во frontend-часть приложения.</a:t>
            </a:r>
            <a:endParaRPr lang="en-US" sz="14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172C222-6C99-362C-2F1A-47CC54DD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809" y="599137"/>
            <a:ext cx="5455578" cy="6697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5673" y="491609"/>
            <a:ext cx="7892653" cy="1117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Характеристики</a:t>
            </a: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endParaRPr lang="ru-RU" sz="3500" dirty="0">
              <a:solidFill>
                <a:srgbClr val="1B1B27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 marL="0" indent="0">
              <a:lnSpc>
                <a:spcPts val="435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Backend-</a:t>
            </a:r>
            <a:r>
              <a:rPr lang="en-US" sz="350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Систем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25673" y="1877020"/>
            <a:ext cx="7264881" cy="1331357"/>
          </a:xfrm>
          <a:prstGeom prst="roundRect">
            <a:avLst>
              <a:gd name="adj" fmla="val 564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812006" y="2063353"/>
            <a:ext cx="3307794" cy="279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Обработка Данных и Запросов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12006" y="2449830"/>
            <a:ext cx="7519988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Backend-системы отвечают за получение, обработку и возврат данных в ответ на запросы, поступающие от frontend-части приложения.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25674" y="3387090"/>
            <a:ext cx="7264880" cy="1331357"/>
          </a:xfrm>
          <a:prstGeom prst="roundRect">
            <a:avLst>
              <a:gd name="adj" fmla="val 564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812006" y="3573423"/>
            <a:ext cx="3004304" cy="279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Управление Базами Данных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12006" y="3959900"/>
            <a:ext cx="7519988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Важной задачей backend является взаимодействие с базами данных для хранения, извлечения и обновления информации, необходимой для работы приложения.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25673" y="4897160"/>
            <a:ext cx="7264881" cy="1331357"/>
          </a:xfrm>
          <a:prstGeom prst="roundRect">
            <a:avLst>
              <a:gd name="adj" fmla="val 564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812006" y="5083493"/>
            <a:ext cx="2583061" cy="279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Серверная Логика и API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12006" y="5469969"/>
            <a:ext cx="7519988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Backend-системы реализуют бизнес-логику приложения на стороне сервера и предоставляют API для интеграции с внешними системами.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25673" y="6407229"/>
            <a:ext cx="7264881" cy="1331357"/>
          </a:xfrm>
          <a:prstGeom prst="roundRect">
            <a:avLst>
              <a:gd name="adj" fmla="val 564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812006" y="6593562"/>
            <a:ext cx="3021211" cy="279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Обеспечение Безопасности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812006" y="6980039"/>
            <a:ext cx="7519988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Важной задачей backend является защита данных пользователей и приложения от несанкционированного доступа и утечек.</a:t>
            </a:r>
            <a:endParaRPr lang="en-US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D6C80CE-64E8-AAF5-15DD-98D7D287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26" y="2063353"/>
            <a:ext cx="6625174" cy="4382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17865"/>
            <a:ext cx="1130379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Основные Языки Backend-Разработки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2406491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039070"/>
            <a:ext cx="2773918" cy="3950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Популярный язык с мощной стандартной библиотекой и широким набором фреймворков для backend-разработки, например Django. Отличается простотой синтаксиса и высокой производительностью.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793" y="2406491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247793" y="3039070"/>
            <a:ext cx="2773918" cy="355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Универсальный язык, широко применяемый для создания масштабируемых и надежных backend-систем. Обеспечивает строгую типизацию и эффективное управление памятью.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2406491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PHP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631549" y="3039070"/>
            <a:ext cx="2773918" cy="31603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Один из самых популярных серверных языков, особенно для разработки веб-приложений. Обладает простым синтаксисом и богатым набором готовых решений.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305" y="2406491"/>
            <a:ext cx="277391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Node.js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11015305" y="3039070"/>
            <a:ext cx="2773918" cy="355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Платформа для выполнения JavaScript на стороне сервера. Позволяет создавать высокопроизводительные асинхронные приложения, используя единый язык для frontend и backend.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52845"/>
            <a:ext cx="129023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Основные Правила Backend-Разработки: Часть 1</a:t>
            </a:r>
            <a:endParaRPr lang="en-US" sz="4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931" y="2889647"/>
            <a:ext cx="3193256" cy="221265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3479" y="4043839"/>
            <a:ext cx="132159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933003" y="3136463"/>
            <a:ext cx="626292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Эффективное Управление Базами Данных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933003" y="3670340"/>
            <a:ext cx="758654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Оптимизация запросов и структуры данных для обеспечения высокой производительности и масштабируемости backend-системы.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747861" y="5117902"/>
            <a:ext cx="7956828" cy="15240"/>
          </a:xfrm>
          <a:prstGeom prst="roundRect">
            <a:avLst>
              <a:gd name="adj" fmla="val 680400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83" y="5163979"/>
            <a:ext cx="6386632" cy="221265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08953" y="6023372"/>
            <a:ext cx="160853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529632" y="5410795"/>
            <a:ext cx="417433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Обеспечение Безопасности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7529632" y="5944672"/>
            <a:ext cx="598991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Применение шифрования, аутентификации и других мер для защиты данных пользователей и самого приложения.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72056" y="710684"/>
            <a:ext cx="8089106" cy="43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Популярные Backend-Языки Программирования</a:t>
            </a:r>
            <a:endParaRPr lang="en-US" sz="2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056" y="1352431"/>
            <a:ext cx="346829" cy="3468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72056" y="1837968"/>
            <a:ext cx="1734503" cy="216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5972056" y="2138005"/>
            <a:ext cx="8172688" cy="443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Отличается простотой синтаксиса, богатой стандартной библиотекой и высокой производительностью. Широко используется для создания скалируемых и надежных backend-систем.</a:t>
            </a:r>
            <a:endParaRPr lang="en-US" sz="10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056" y="2998113"/>
            <a:ext cx="346829" cy="3468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72056" y="3483650"/>
            <a:ext cx="1734503" cy="216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5972056" y="3783687"/>
            <a:ext cx="8172688" cy="443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Универсальный язык с сильной статической типизацией, эффективным управлением памятью и большим набором фреймворков для backend-разработки.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056" y="4643795"/>
            <a:ext cx="346829" cy="3468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72056" y="5129332"/>
            <a:ext cx="1734503" cy="216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PHP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5972056" y="5429369"/>
            <a:ext cx="8172688" cy="443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Популярный серверный язык, особенно для веб-приложений. Отличается простым синтаксисом и большим количеством готовых решений.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056" y="6289477"/>
            <a:ext cx="346829" cy="34682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72056" y="6775013"/>
            <a:ext cx="1734503" cy="216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Node.js</a:t>
            </a:r>
            <a:endParaRPr lang="en-US" sz="1350" dirty="0"/>
          </a:p>
        </p:txBody>
      </p:sp>
      <p:sp>
        <p:nvSpPr>
          <p:cNvPr id="15" name="Text 8"/>
          <p:cNvSpPr/>
          <p:nvPr/>
        </p:nvSpPr>
        <p:spPr>
          <a:xfrm>
            <a:off x="5972056" y="7075051"/>
            <a:ext cx="8172688" cy="4438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Позволяет использовать JavaScript для создания высокопроизводительных асинхронных backend-систем, обеспечивая единый язык для frontend и backend.</a:t>
            </a:r>
            <a:endParaRPr lang="en-US" sz="10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E9F352A-3930-C29C-25AD-D305085C1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11009"/>
            <a:ext cx="5572903" cy="6389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E02350-923D-4AAC-B2C9-E5A5E319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630400" cy="975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4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478</Words>
  <Application>Microsoft Office PowerPoint</Application>
  <PresentationFormat>Произвольный</PresentationFormat>
  <Paragraphs>62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Roboto</vt:lpstr>
      <vt:lpstr>Raleway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Aktan Kachymbekov</cp:lastModifiedBy>
  <cp:revision>2</cp:revision>
  <dcterms:created xsi:type="dcterms:W3CDTF">2024-10-01T15:55:37Z</dcterms:created>
  <dcterms:modified xsi:type="dcterms:W3CDTF">2024-10-01T16:07:43Z</dcterms:modified>
</cp:coreProperties>
</file>