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40"/>
  </p:notesMasterIdLst>
  <p:handoutMasterIdLst>
    <p:handoutMasterId r:id="rId41"/>
  </p:handoutMasterIdLst>
  <p:sldIdLst>
    <p:sldId id="257" r:id="rId5"/>
    <p:sldId id="384" r:id="rId6"/>
    <p:sldId id="389" r:id="rId7"/>
    <p:sldId id="277" r:id="rId8"/>
    <p:sldId id="396" r:id="rId9"/>
    <p:sldId id="317" r:id="rId10"/>
    <p:sldId id="397" r:id="rId11"/>
    <p:sldId id="399" r:id="rId12"/>
    <p:sldId id="400" r:id="rId13"/>
    <p:sldId id="398" r:id="rId14"/>
    <p:sldId id="402" r:id="rId15"/>
    <p:sldId id="401" r:id="rId16"/>
    <p:sldId id="403" r:id="rId17"/>
    <p:sldId id="392" r:id="rId18"/>
    <p:sldId id="408" r:id="rId19"/>
    <p:sldId id="412" r:id="rId20"/>
    <p:sldId id="409" r:id="rId21"/>
    <p:sldId id="410" r:id="rId22"/>
    <p:sldId id="411" r:id="rId23"/>
    <p:sldId id="413" r:id="rId24"/>
    <p:sldId id="414" r:id="rId25"/>
    <p:sldId id="415" r:id="rId26"/>
    <p:sldId id="394" r:id="rId27"/>
    <p:sldId id="404" r:id="rId28"/>
    <p:sldId id="405" r:id="rId29"/>
    <p:sldId id="406" r:id="rId30"/>
    <p:sldId id="407" r:id="rId31"/>
    <p:sldId id="393" r:id="rId32"/>
    <p:sldId id="416" r:id="rId33"/>
    <p:sldId id="417" r:id="rId34"/>
    <p:sldId id="418" r:id="rId35"/>
    <p:sldId id="278" r:id="rId36"/>
    <p:sldId id="321" r:id="rId37"/>
    <p:sldId id="419" r:id="rId38"/>
    <p:sldId id="3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3C9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7" autoAdjust="0"/>
    <p:restoredTop sz="93725" autoAdjust="0"/>
  </p:normalViewPr>
  <p:slideViewPr>
    <p:cSldViewPr snapToGrid="0">
      <p:cViewPr varScale="1">
        <p:scale>
          <a:sx n="62" d="100"/>
          <a:sy n="62" d="100"/>
        </p:scale>
        <p:origin x="96" y="2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60BAD-42EC-422B-9F5C-F88D3C7B3442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1A8600-B180-4BD3-AAD3-8270A153D12F}">
      <dgm:prSet/>
      <dgm:spPr/>
      <dgm:t>
        <a:bodyPr/>
        <a:lstStyle/>
        <a:p>
          <a:r>
            <a:rPr lang="en-US"/>
            <a:t>Thousands of</a:t>
          </a:r>
        </a:p>
      </dgm:t>
    </dgm:pt>
    <dgm:pt modelId="{187AB60C-DF8A-4C25-9DE3-3804E6385158}" type="parTrans" cxnId="{5E8C54E2-1BEC-4CF1-A804-24988F60889B}">
      <dgm:prSet/>
      <dgm:spPr/>
      <dgm:t>
        <a:bodyPr/>
        <a:lstStyle/>
        <a:p>
          <a:endParaRPr lang="en-US"/>
        </a:p>
      </dgm:t>
    </dgm:pt>
    <dgm:pt modelId="{452D9453-98AC-4C69-92C8-BF16B97AEDB6}" type="sibTrans" cxnId="{5E8C54E2-1BEC-4CF1-A804-24988F60889B}">
      <dgm:prSet/>
      <dgm:spPr/>
      <dgm:t>
        <a:bodyPr/>
        <a:lstStyle/>
        <a:p>
          <a:endParaRPr lang="en-US"/>
        </a:p>
      </dgm:t>
    </dgm:pt>
    <dgm:pt modelId="{AE1B9FAD-C1B8-4E32-BAC2-8B400ED280C0}">
      <dgm:prSet/>
      <dgm:spPr/>
      <dgm:t>
        <a:bodyPr/>
        <a:lstStyle/>
        <a:p>
          <a:r>
            <a:rPr lang="en-US"/>
            <a:t>Authentication</a:t>
          </a:r>
        </a:p>
      </dgm:t>
    </dgm:pt>
    <dgm:pt modelId="{F3403975-1E77-4838-8186-70DA71D1380F}" type="parTrans" cxnId="{95C3E942-B540-4748-A734-E713870B478F}">
      <dgm:prSet/>
      <dgm:spPr/>
      <dgm:t>
        <a:bodyPr/>
        <a:lstStyle/>
        <a:p>
          <a:endParaRPr lang="en-US"/>
        </a:p>
      </dgm:t>
    </dgm:pt>
    <dgm:pt modelId="{3169065C-890E-4755-B420-AC5714DB2CCD}" type="sibTrans" cxnId="{95C3E942-B540-4748-A734-E713870B478F}">
      <dgm:prSet/>
      <dgm:spPr/>
      <dgm:t>
        <a:bodyPr/>
        <a:lstStyle/>
        <a:p>
          <a:endParaRPr lang="en-US"/>
        </a:p>
      </dgm:t>
    </dgm:pt>
    <dgm:pt modelId="{220A358C-B614-45D0-ABBC-02094BB4BE47}">
      <dgm:prSet/>
      <dgm:spPr/>
      <dgm:t>
        <a:bodyPr/>
        <a:lstStyle/>
        <a:p>
          <a:r>
            <a:rPr lang="en-US" dirty="0"/>
            <a:t>Application Item</a:t>
          </a:r>
        </a:p>
      </dgm:t>
    </dgm:pt>
    <dgm:pt modelId="{933A2277-4B80-40D0-9267-014243026879}" type="parTrans" cxnId="{4C5FF543-EDBB-4AAC-8B76-48808BE91324}">
      <dgm:prSet/>
      <dgm:spPr/>
      <dgm:t>
        <a:bodyPr/>
        <a:lstStyle/>
        <a:p>
          <a:endParaRPr lang="en-US"/>
        </a:p>
      </dgm:t>
    </dgm:pt>
    <dgm:pt modelId="{1BEF0B21-EDF1-4D27-8761-897BD37ED8A5}" type="sibTrans" cxnId="{4C5FF543-EDBB-4AAC-8B76-48808BE91324}">
      <dgm:prSet/>
      <dgm:spPr/>
      <dgm:t>
        <a:bodyPr/>
        <a:lstStyle/>
        <a:p>
          <a:endParaRPr lang="en-US"/>
        </a:p>
      </dgm:t>
    </dgm:pt>
    <dgm:pt modelId="{25820D04-E838-4D61-A7C5-284A04CF897D}">
      <dgm:prSet/>
      <dgm:spPr/>
      <dgm:t>
        <a:bodyPr/>
        <a:lstStyle/>
        <a:p>
          <a:r>
            <a:rPr lang="en-US" dirty="0"/>
            <a:t>Application Computation</a:t>
          </a:r>
        </a:p>
      </dgm:t>
    </dgm:pt>
    <dgm:pt modelId="{840BE492-285E-49C9-A287-547AFF77A9A1}" type="parTrans" cxnId="{9BCCFD33-AC58-48BD-BBFA-06E2769318C2}">
      <dgm:prSet/>
      <dgm:spPr/>
      <dgm:t>
        <a:bodyPr/>
        <a:lstStyle/>
        <a:p>
          <a:endParaRPr lang="en-US"/>
        </a:p>
      </dgm:t>
    </dgm:pt>
    <dgm:pt modelId="{C1B4DF1B-BBE4-4CFA-B5D4-D51F845FB9B9}" type="sibTrans" cxnId="{9BCCFD33-AC58-48BD-BBFA-06E2769318C2}">
      <dgm:prSet/>
      <dgm:spPr/>
      <dgm:t>
        <a:bodyPr/>
        <a:lstStyle/>
        <a:p>
          <a:endParaRPr lang="en-US"/>
        </a:p>
      </dgm:t>
    </dgm:pt>
    <dgm:pt modelId="{1FE3EDCE-B16F-4F74-8931-0682A6CA76E1}">
      <dgm:prSet/>
      <dgm:spPr/>
      <dgm:t>
        <a:bodyPr/>
        <a:lstStyle/>
        <a:p>
          <a:r>
            <a:rPr lang="en-US"/>
            <a:t>Navigation Menu</a:t>
          </a:r>
        </a:p>
      </dgm:t>
    </dgm:pt>
    <dgm:pt modelId="{E61F8316-7B4E-4085-9B93-2651AF7FCFB3}" type="parTrans" cxnId="{0F8A0748-0C1B-42E8-AEFA-C9005659A022}">
      <dgm:prSet/>
      <dgm:spPr/>
      <dgm:t>
        <a:bodyPr/>
        <a:lstStyle/>
        <a:p>
          <a:endParaRPr lang="en-US"/>
        </a:p>
      </dgm:t>
    </dgm:pt>
    <dgm:pt modelId="{B3A867B6-1D19-47E4-BCDD-C9F31EA4995E}" type="sibTrans" cxnId="{0F8A0748-0C1B-42E8-AEFA-C9005659A022}">
      <dgm:prSet/>
      <dgm:spPr/>
      <dgm:t>
        <a:bodyPr/>
        <a:lstStyle/>
        <a:p>
          <a:endParaRPr lang="en-US"/>
        </a:p>
      </dgm:t>
    </dgm:pt>
    <dgm:pt modelId="{062F6105-BF3E-4854-8581-DB584DACB258}">
      <dgm:prSet/>
      <dgm:spPr/>
      <dgm:t>
        <a:bodyPr/>
        <a:lstStyle/>
        <a:p>
          <a:r>
            <a:rPr lang="en-US"/>
            <a:t>Navigation Bar</a:t>
          </a:r>
        </a:p>
      </dgm:t>
    </dgm:pt>
    <dgm:pt modelId="{A8DEEAFB-BB03-4845-9CB9-951AC5443800}" type="parTrans" cxnId="{7F2F3B2B-87C4-4996-8598-504EB07AD86B}">
      <dgm:prSet/>
      <dgm:spPr/>
      <dgm:t>
        <a:bodyPr/>
        <a:lstStyle/>
        <a:p>
          <a:endParaRPr lang="en-US"/>
        </a:p>
      </dgm:t>
    </dgm:pt>
    <dgm:pt modelId="{1E15BA4D-C010-4990-9F2E-1D0FD109039C}" type="sibTrans" cxnId="{7F2F3B2B-87C4-4996-8598-504EB07AD86B}">
      <dgm:prSet/>
      <dgm:spPr/>
      <dgm:t>
        <a:bodyPr/>
        <a:lstStyle/>
        <a:p>
          <a:endParaRPr lang="en-US"/>
        </a:p>
      </dgm:t>
    </dgm:pt>
    <dgm:pt modelId="{EA19C8C5-6D5A-4B13-A36D-9CE907C5862F}">
      <dgm:prSet/>
      <dgm:spPr/>
      <dgm:t>
        <a:bodyPr/>
        <a:lstStyle/>
        <a:p>
          <a:r>
            <a:rPr lang="en-US"/>
            <a:t>Page Level Authorization</a:t>
          </a:r>
        </a:p>
      </dgm:t>
    </dgm:pt>
    <dgm:pt modelId="{49B4025E-CB94-4418-AA1C-B3CE42BD9310}" type="parTrans" cxnId="{10D0FD34-89A6-4AF5-95DC-A55DD3A1874F}">
      <dgm:prSet/>
      <dgm:spPr/>
      <dgm:t>
        <a:bodyPr/>
        <a:lstStyle/>
        <a:p>
          <a:endParaRPr lang="en-US"/>
        </a:p>
      </dgm:t>
    </dgm:pt>
    <dgm:pt modelId="{5540941E-A89E-42CF-9274-49CF167D8B95}" type="sibTrans" cxnId="{10D0FD34-89A6-4AF5-95DC-A55DD3A1874F}">
      <dgm:prSet/>
      <dgm:spPr/>
      <dgm:t>
        <a:bodyPr/>
        <a:lstStyle/>
        <a:p>
          <a:endParaRPr lang="en-US"/>
        </a:p>
      </dgm:t>
    </dgm:pt>
    <dgm:pt modelId="{8B88CBB9-A1E3-4089-AA3D-9595D5995D30}">
      <dgm:prSet/>
      <dgm:spPr/>
      <dgm:t>
        <a:bodyPr/>
        <a:lstStyle/>
        <a:p>
          <a:r>
            <a:rPr lang="en-US"/>
            <a:t>Item Level Authorization</a:t>
          </a:r>
        </a:p>
      </dgm:t>
    </dgm:pt>
    <dgm:pt modelId="{5BA568C5-093A-4C52-AF8F-3FBC3D8AFD43}" type="parTrans" cxnId="{14DEAAC5-BA90-42BA-9D86-8B17BDF3D134}">
      <dgm:prSet/>
      <dgm:spPr/>
      <dgm:t>
        <a:bodyPr/>
        <a:lstStyle/>
        <a:p>
          <a:endParaRPr lang="en-US"/>
        </a:p>
      </dgm:t>
    </dgm:pt>
    <dgm:pt modelId="{FC9F1563-E157-4D76-B774-6B42CFDAAB97}" type="sibTrans" cxnId="{14DEAAC5-BA90-42BA-9D86-8B17BDF3D134}">
      <dgm:prSet/>
      <dgm:spPr/>
      <dgm:t>
        <a:bodyPr/>
        <a:lstStyle/>
        <a:p>
          <a:endParaRPr lang="en-US"/>
        </a:p>
      </dgm:t>
    </dgm:pt>
    <dgm:pt modelId="{78E7FFDB-C95C-43DD-9163-E70CF561A76B}">
      <dgm:prSet/>
      <dgm:spPr/>
      <dgm:t>
        <a:bodyPr/>
        <a:lstStyle/>
        <a:p>
          <a:r>
            <a:rPr lang="en-US"/>
            <a:t>PL/SQL Validation</a:t>
          </a:r>
        </a:p>
      </dgm:t>
    </dgm:pt>
    <dgm:pt modelId="{74F78DC7-C572-4854-BE52-A4A8298B3425}" type="parTrans" cxnId="{EC4C9589-F5AE-417D-BBE0-2AD7F74CFD86}">
      <dgm:prSet/>
      <dgm:spPr/>
      <dgm:t>
        <a:bodyPr/>
        <a:lstStyle/>
        <a:p>
          <a:endParaRPr lang="en-US"/>
        </a:p>
      </dgm:t>
    </dgm:pt>
    <dgm:pt modelId="{BB20256A-8E8C-4BE4-AD4A-AC52BA37DB35}" type="sibTrans" cxnId="{EC4C9589-F5AE-417D-BBE0-2AD7F74CFD86}">
      <dgm:prSet/>
      <dgm:spPr/>
      <dgm:t>
        <a:bodyPr/>
        <a:lstStyle/>
        <a:p>
          <a:endParaRPr lang="en-US"/>
        </a:p>
      </dgm:t>
    </dgm:pt>
    <dgm:pt modelId="{71DF8B7C-4FEF-4E43-A4BD-C8EBEEAFC733}">
      <dgm:prSet/>
      <dgm:spPr/>
      <dgm:t>
        <a:bodyPr/>
        <a:lstStyle/>
        <a:p>
          <a:r>
            <a:rPr lang="en-US"/>
            <a:t>JavaScript Validation</a:t>
          </a:r>
        </a:p>
      </dgm:t>
    </dgm:pt>
    <dgm:pt modelId="{7183300F-0B7D-4085-AE29-45C96A349E13}" type="parTrans" cxnId="{5E3E30D3-AAF5-4E3E-9C33-02C6B3DFB154}">
      <dgm:prSet/>
      <dgm:spPr/>
      <dgm:t>
        <a:bodyPr/>
        <a:lstStyle/>
        <a:p>
          <a:endParaRPr lang="en-US"/>
        </a:p>
      </dgm:t>
    </dgm:pt>
    <dgm:pt modelId="{C273B9E3-136A-415D-A8D4-F5C3C0272BC8}" type="sibTrans" cxnId="{5E3E30D3-AAF5-4E3E-9C33-02C6B3DFB154}">
      <dgm:prSet/>
      <dgm:spPr/>
      <dgm:t>
        <a:bodyPr/>
        <a:lstStyle/>
        <a:p>
          <a:endParaRPr lang="en-US"/>
        </a:p>
      </dgm:t>
    </dgm:pt>
    <dgm:pt modelId="{E695802C-AC00-4D3D-B1D3-9A7AEF153619}">
      <dgm:prSet/>
      <dgm:spPr/>
      <dgm:t>
        <a:bodyPr/>
        <a:lstStyle/>
        <a:p>
          <a:r>
            <a:rPr lang="en-US"/>
            <a:t>Dynamic Action</a:t>
          </a:r>
        </a:p>
      </dgm:t>
    </dgm:pt>
    <dgm:pt modelId="{FA840261-9885-44BC-83B7-A0968BA7D9D7}" type="parTrans" cxnId="{E268F606-A5C4-449C-8BAD-C67EA6C67237}">
      <dgm:prSet/>
      <dgm:spPr/>
      <dgm:t>
        <a:bodyPr/>
        <a:lstStyle/>
        <a:p>
          <a:endParaRPr lang="en-US"/>
        </a:p>
      </dgm:t>
    </dgm:pt>
    <dgm:pt modelId="{50AB5E10-5150-40E4-A54B-D66099AC72DA}" type="sibTrans" cxnId="{E268F606-A5C4-449C-8BAD-C67EA6C67237}">
      <dgm:prSet/>
      <dgm:spPr/>
      <dgm:t>
        <a:bodyPr/>
        <a:lstStyle/>
        <a:p>
          <a:endParaRPr lang="en-US"/>
        </a:p>
      </dgm:t>
    </dgm:pt>
    <dgm:pt modelId="{4923A797-7548-47D3-BCB7-8A770EBFAE4C}">
      <dgm:prSet/>
      <dgm:spPr/>
      <dgm:t>
        <a:bodyPr/>
        <a:lstStyle/>
        <a:p>
          <a:r>
            <a:rPr lang="en-US"/>
            <a:t>SQL Query</a:t>
          </a:r>
        </a:p>
      </dgm:t>
    </dgm:pt>
    <dgm:pt modelId="{D8BB1B2C-B3D5-417B-B227-A596D9441D2A}" type="parTrans" cxnId="{2AA35D98-300D-42A7-B66F-7A82E9227A6F}">
      <dgm:prSet/>
      <dgm:spPr/>
      <dgm:t>
        <a:bodyPr/>
        <a:lstStyle/>
        <a:p>
          <a:endParaRPr lang="en-US"/>
        </a:p>
      </dgm:t>
    </dgm:pt>
    <dgm:pt modelId="{3DD47578-5C84-4FCD-8643-46F58CC87767}" type="sibTrans" cxnId="{2AA35D98-300D-42A7-B66F-7A82E9227A6F}">
      <dgm:prSet/>
      <dgm:spPr/>
      <dgm:t>
        <a:bodyPr/>
        <a:lstStyle/>
        <a:p>
          <a:endParaRPr lang="en-US"/>
        </a:p>
      </dgm:t>
    </dgm:pt>
    <dgm:pt modelId="{238DDCC5-BFC9-46A6-B6E0-06ED7AAE8120}">
      <dgm:prSet/>
      <dgm:spPr/>
      <dgm:t>
        <a:bodyPr/>
        <a:lstStyle/>
        <a:p>
          <a:r>
            <a:rPr lang="en-US"/>
            <a:t>PL/SQL Process</a:t>
          </a:r>
        </a:p>
      </dgm:t>
    </dgm:pt>
    <dgm:pt modelId="{A40864B2-9040-40A0-99AC-FD209F87C817}" type="parTrans" cxnId="{7AAC5892-2184-4C8F-95B1-69D90A4AD2C8}">
      <dgm:prSet/>
      <dgm:spPr/>
      <dgm:t>
        <a:bodyPr/>
        <a:lstStyle/>
        <a:p>
          <a:endParaRPr lang="en-US"/>
        </a:p>
      </dgm:t>
    </dgm:pt>
    <dgm:pt modelId="{C8DB5861-4D7C-4556-B5F1-2DECBE612B79}" type="sibTrans" cxnId="{7AAC5892-2184-4C8F-95B1-69D90A4AD2C8}">
      <dgm:prSet/>
      <dgm:spPr/>
      <dgm:t>
        <a:bodyPr/>
        <a:lstStyle/>
        <a:p>
          <a:endParaRPr lang="en-US"/>
        </a:p>
      </dgm:t>
    </dgm:pt>
    <dgm:pt modelId="{2B436D3A-17E5-4146-A8C5-B4BACA1032F5}">
      <dgm:prSet/>
      <dgm:spPr/>
      <dgm:t>
        <a:bodyPr/>
        <a:lstStyle/>
        <a:p>
          <a:r>
            <a:rPr lang="en-US"/>
            <a:t>PL/SQL Program Unit</a:t>
          </a:r>
        </a:p>
      </dgm:t>
    </dgm:pt>
    <dgm:pt modelId="{ED9975EC-5004-4583-9DEB-AA081A667902}" type="parTrans" cxnId="{9A0607A6-73D1-4E5D-90B2-EE72ABE2CDAF}">
      <dgm:prSet/>
      <dgm:spPr/>
      <dgm:t>
        <a:bodyPr/>
        <a:lstStyle/>
        <a:p>
          <a:endParaRPr lang="en-US"/>
        </a:p>
      </dgm:t>
    </dgm:pt>
    <dgm:pt modelId="{959F311F-14FF-4708-8B3F-2B3DEDE62AE8}" type="sibTrans" cxnId="{9A0607A6-73D1-4E5D-90B2-EE72ABE2CDAF}">
      <dgm:prSet/>
      <dgm:spPr/>
      <dgm:t>
        <a:bodyPr/>
        <a:lstStyle/>
        <a:p>
          <a:endParaRPr lang="en-US"/>
        </a:p>
      </dgm:t>
    </dgm:pt>
    <dgm:pt modelId="{F93E6D7D-EFE9-4423-A83C-A30860B9B4CD}">
      <dgm:prSet/>
      <dgm:spPr/>
      <dgm:t>
        <a:bodyPr/>
        <a:lstStyle/>
        <a:p>
          <a:r>
            <a:rPr lang="en-US"/>
            <a:t>Stored Procedure</a:t>
          </a:r>
        </a:p>
      </dgm:t>
    </dgm:pt>
    <dgm:pt modelId="{260F4334-A10A-4707-85C6-2559BA0408ED}" type="parTrans" cxnId="{024A8994-752F-43A9-A242-6FB41E3EEE04}">
      <dgm:prSet/>
      <dgm:spPr/>
      <dgm:t>
        <a:bodyPr/>
        <a:lstStyle/>
        <a:p>
          <a:endParaRPr lang="en-US"/>
        </a:p>
      </dgm:t>
    </dgm:pt>
    <dgm:pt modelId="{CE5BFB45-2308-4B5E-BAD2-F268EF8A91C5}" type="sibTrans" cxnId="{024A8994-752F-43A9-A242-6FB41E3EEE04}">
      <dgm:prSet/>
      <dgm:spPr/>
      <dgm:t>
        <a:bodyPr/>
        <a:lstStyle/>
        <a:p>
          <a:endParaRPr lang="en-US"/>
        </a:p>
      </dgm:t>
    </dgm:pt>
    <dgm:pt modelId="{5530501E-FB92-43C7-9661-80028C5B4298}">
      <dgm:prSet/>
      <dgm:spPr/>
      <dgm:t>
        <a:bodyPr/>
        <a:lstStyle/>
        <a:p>
          <a:r>
            <a:rPr lang="en-US"/>
            <a:t>Function</a:t>
          </a:r>
        </a:p>
      </dgm:t>
    </dgm:pt>
    <dgm:pt modelId="{D825DF5F-9CF0-42F3-8EE1-777C0ECB3558}" type="parTrans" cxnId="{835890A2-C6E5-4512-B0C1-7E2CD1A14AD8}">
      <dgm:prSet/>
      <dgm:spPr/>
      <dgm:t>
        <a:bodyPr/>
        <a:lstStyle/>
        <a:p>
          <a:endParaRPr lang="en-US"/>
        </a:p>
      </dgm:t>
    </dgm:pt>
    <dgm:pt modelId="{7A78AED1-6E08-401F-8A0F-D65C1C22785A}" type="sibTrans" cxnId="{835890A2-C6E5-4512-B0C1-7E2CD1A14AD8}">
      <dgm:prSet/>
      <dgm:spPr/>
      <dgm:t>
        <a:bodyPr/>
        <a:lstStyle/>
        <a:p>
          <a:endParaRPr lang="en-US"/>
        </a:p>
      </dgm:t>
    </dgm:pt>
    <dgm:pt modelId="{75AC8E91-0DF7-455C-932E-4D82328AEEF8}">
      <dgm:prSet/>
      <dgm:spPr/>
      <dgm:t>
        <a:bodyPr/>
        <a:lstStyle/>
        <a:p>
          <a:r>
            <a:rPr lang="en-US"/>
            <a:t>HTML</a:t>
          </a:r>
        </a:p>
      </dgm:t>
    </dgm:pt>
    <dgm:pt modelId="{1E712D2D-9285-429E-8185-DA59C9102141}" type="parTrans" cxnId="{CBE2AE4A-3BDE-4FF6-8F82-28E7452F310A}">
      <dgm:prSet/>
      <dgm:spPr/>
      <dgm:t>
        <a:bodyPr/>
        <a:lstStyle/>
        <a:p>
          <a:endParaRPr lang="en-US"/>
        </a:p>
      </dgm:t>
    </dgm:pt>
    <dgm:pt modelId="{C6AA9117-200F-46FB-B825-D45A0BDA56DC}" type="sibTrans" cxnId="{CBE2AE4A-3BDE-4FF6-8F82-28E7452F310A}">
      <dgm:prSet/>
      <dgm:spPr/>
      <dgm:t>
        <a:bodyPr/>
        <a:lstStyle/>
        <a:p>
          <a:endParaRPr lang="en-US"/>
        </a:p>
      </dgm:t>
    </dgm:pt>
    <dgm:pt modelId="{1E3547A2-07E6-43D6-9674-8C61AD93FFDB}">
      <dgm:prSet/>
      <dgm:spPr/>
      <dgm:t>
        <a:bodyPr/>
        <a:lstStyle/>
        <a:p>
          <a:r>
            <a:rPr lang="en-US"/>
            <a:t>CSS</a:t>
          </a:r>
        </a:p>
      </dgm:t>
    </dgm:pt>
    <dgm:pt modelId="{C42B5B6E-A84A-4700-A3D1-03EF3F18726A}" type="parTrans" cxnId="{F3A93393-12E8-4DE4-9EE0-EB7A31FD98EE}">
      <dgm:prSet/>
      <dgm:spPr/>
      <dgm:t>
        <a:bodyPr/>
        <a:lstStyle/>
        <a:p>
          <a:endParaRPr lang="en-US"/>
        </a:p>
      </dgm:t>
    </dgm:pt>
    <dgm:pt modelId="{8D23684E-845E-430B-85C6-B67BBD6A5A1B}" type="sibTrans" cxnId="{F3A93393-12E8-4DE4-9EE0-EB7A31FD98EE}">
      <dgm:prSet/>
      <dgm:spPr/>
      <dgm:t>
        <a:bodyPr/>
        <a:lstStyle/>
        <a:p>
          <a:endParaRPr lang="en-US"/>
        </a:p>
      </dgm:t>
    </dgm:pt>
    <dgm:pt modelId="{5A322B78-DC65-4EC9-98DA-B9409324EE66}">
      <dgm:prSet/>
      <dgm:spPr/>
      <dgm:t>
        <a:bodyPr/>
        <a:lstStyle/>
        <a:p>
          <a:r>
            <a:rPr lang="en-US"/>
            <a:t>JAVASCRIPT</a:t>
          </a:r>
        </a:p>
      </dgm:t>
    </dgm:pt>
    <dgm:pt modelId="{CBDB4F02-FAB1-45DE-9800-523322FC11BB}" type="parTrans" cxnId="{3638A417-0E30-45D1-B95E-03EA185D23C8}">
      <dgm:prSet/>
      <dgm:spPr/>
      <dgm:t>
        <a:bodyPr/>
        <a:lstStyle/>
        <a:p>
          <a:endParaRPr lang="en-US"/>
        </a:p>
      </dgm:t>
    </dgm:pt>
    <dgm:pt modelId="{ECB535F7-1A7C-43B9-829D-6EF81463312E}" type="sibTrans" cxnId="{3638A417-0E30-45D1-B95E-03EA185D23C8}">
      <dgm:prSet/>
      <dgm:spPr/>
      <dgm:t>
        <a:bodyPr/>
        <a:lstStyle/>
        <a:p>
          <a:endParaRPr lang="en-US"/>
        </a:p>
      </dgm:t>
    </dgm:pt>
    <dgm:pt modelId="{1578CA10-7F26-4343-BA99-F305AC0ED0DD}">
      <dgm:prSet/>
      <dgm:spPr/>
      <dgm:t>
        <a:bodyPr/>
        <a:lstStyle/>
        <a:p>
          <a:r>
            <a:rPr lang="en-US"/>
            <a:t>&amp; Still Thinking to make it better</a:t>
          </a:r>
        </a:p>
      </dgm:t>
    </dgm:pt>
    <dgm:pt modelId="{C39B38BB-B1AE-45CC-BA56-21F8E88D4A8F}" type="parTrans" cxnId="{F0DB7A46-D48F-4298-BC92-557CAB9B4711}">
      <dgm:prSet/>
      <dgm:spPr/>
      <dgm:t>
        <a:bodyPr/>
        <a:lstStyle/>
        <a:p>
          <a:endParaRPr lang="en-US"/>
        </a:p>
      </dgm:t>
    </dgm:pt>
    <dgm:pt modelId="{A0D84FA5-F8C0-4092-BC87-CD321159BE92}" type="sibTrans" cxnId="{F0DB7A46-D48F-4298-BC92-557CAB9B4711}">
      <dgm:prSet/>
      <dgm:spPr/>
      <dgm:t>
        <a:bodyPr/>
        <a:lstStyle/>
        <a:p>
          <a:endParaRPr lang="en-US"/>
        </a:p>
      </dgm:t>
    </dgm:pt>
    <dgm:pt modelId="{09DBB48C-045A-471D-8E92-DA53943E0523}" type="pres">
      <dgm:prSet presAssocID="{3CA60BAD-42EC-422B-9F5C-F88D3C7B3442}" presName="Name0" presStyleCnt="0">
        <dgm:presLayoutVars>
          <dgm:dir/>
          <dgm:resizeHandles/>
        </dgm:presLayoutVars>
      </dgm:prSet>
      <dgm:spPr/>
    </dgm:pt>
    <dgm:pt modelId="{C1106E2D-9469-4D12-954B-2902A5E18AA9}" type="pres">
      <dgm:prSet presAssocID="{E41A8600-B180-4BD3-AAD3-8270A153D12F}" presName="compNode" presStyleCnt="0"/>
      <dgm:spPr/>
    </dgm:pt>
    <dgm:pt modelId="{DA246E7D-4107-44BC-B27A-4FD0EC99D8CC}" type="pres">
      <dgm:prSet presAssocID="{E41A8600-B180-4BD3-AAD3-8270A153D12F}" presName="dummyConnPt" presStyleCnt="0"/>
      <dgm:spPr/>
    </dgm:pt>
    <dgm:pt modelId="{DE34408C-B01E-434B-B91A-DC2673AEA074}" type="pres">
      <dgm:prSet presAssocID="{E41A8600-B180-4BD3-AAD3-8270A153D12F}" presName="node" presStyleLbl="node1" presStyleIdx="0" presStyleCnt="20">
        <dgm:presLayoutVars>
          <dgm:bulletEnabled val="1"/>
        </dgm:presLayoutVars>
      </dgm:prSet>
      <dgm:spPr/>
    </dgm:pt>
    <dgm:pt modelId="{8086A25B-F71B-41FB-BFDB-17E18EB1F086}" type="pres">
      <dgm:prSet presAssocID="{452D9453-98AC-4C69-92C8-BF16B97AEDB6}" presName="sibTrans" presStyleLbl="bgSibTrans2D1" presStyleIdx="0" presStyleCnt="19"/>
      <dgm:spPr/>
    </dgm:pt>
    <dgm:pt modelId="{1978C80A-695D-4664-9F8E-1C06E9FF657C}" type="pres">
      <dgm:prSet presAssocID="{AE1B9FAD-C1B8-4E32-BAC2-8B400ED280C0}" presName="compNode" presStyleCnt="0"/>
      <dgm:spPr/>
    </dgm:pt>
    <dgm:pt modelId="{CC9BD67D-CAD7-403C-BCDB-4221AA0D1EE8}" type="pres">
      <dgm:prSet presAssocID="{AE1B9FAD-C1B8-4E32-BAC2-8B400ED280C0}" presName="dummyConnPt" presStyleCnt="0"/>
      <dgm:spPr/>
    </dgm:pt>
    <dgm:pt modelId="{8A2E8561-0731-4D17-82D9-E581BCE16AC4}" type="pres">
      <dgm:prSet presAssocID="{AE1B9FAD-C1B8-4E32-BAC2-8B400ED280C0}" presName="node" presStyleLbl="node1" presStyleIdx="1" presStyleCnt="20">
        <dgm:presLayoutVars>
          <dgm:bulletEnabled val="1"/>
        </dgm:presLayoutVars>
      </dgm:prSet>
      <dgm:spPr/>
    </dgm:pt>
    <dgm:pt modelId="{C5622198-1693-4525-9B9F-3AFFE4C219D5}" type="pres">
      <dgm:prSet presAssocID="{3169065C-890E-4755-B420-AC5714DB2CCD}" presName="sibTrans" presStyleLbl="bgSibTrans2D1" presStyleIdx="1" presStyleCnt="19"/>
      <dgm:spPr/>
    </dgm:pt>
    <dgm:pt modelId="{5358FF30-CEBB-40C5-BDA0-BD4AD79FC946}" type="pres">
      <dgm:prSet presAssocID="{220A358C-B614-45D0-ABBC-02094BB4BE47}" presName="compNode" presStyleCnt="0"/>
      <dgm:spPr/>
    </dgm:pt>
    <dgm:pt modelId="{D11CDADD-7460-43BE-84C9-D121F08A22A3}" type="pres">
      <dgm:prSet presAssocID="{220A358C-B614-45D0-ABBC-02094BB4BE47}" presName="dummyConnPt" presStyleCnt="0"/>
      <dgm:spPr/>
    </dgm:pt>
    <dgm:pt modelId="{0A8D2556-4811-41ED-AD4C-057AF1F2AC24}" type="pres">
      <dgm:prSet presAssocID="{220A358C-B614-45D0-ABBC-02094BB4BE47}" presName="node" presStyleLbl="node1" presStyleIdx="2" presStyleCnt="20">
        <dgm:presLayoutVars>
          <dgm:bulletEnabled val="1"/>
        </dgm:presLayoutVars>
      </dgm:prSet>
      <dgm:spPr/>
    </dgm:pt>
    <dgm:pt modelId="{375226CE-0F8A-4A80-B687-0A5A969232DB}" type="pres">
      <dgm:prSet presAssocID="{1BEF0B21-EDF1-4D27-8761-897BD37ED8A5}" presName="sibTrans" presStyleLbl="bgSibTrans2D1" presStyleIdx="2" presStyleCnt="19"/>
      <dgm:spPr/>
    </dgm:pt>
    <dgm:pt modelId="{5D8DC75C-C9BF-4268-8DEB-CF30BAD9679A}" type="pres">
      <dgm:prSet presAssocID="{25820D04-E838-4D61-A7C5-284A04CF897D}" presName="compNode" presStyleCnt="0"/>
      <dgm:spPr/>
    </dgm:pt>
    <dgm:pt modelId="{BB14818D-6845-43E3-AA42-204994950F42}" type="pres">
      <dgm:prSet presAssocID="{25820D04-E838-4D61-A7C5-284A04CF897D}" presName="dummyConnPt" presStyleCnt="0"/>
      <dgm:spPr/>
    </dgm:pt>
    <dgm:pt modelId="{7481AAE4-DED0-41C3-A512-ABE288762433}" type="pres">
      <dgm:prSet presAssocID="{25820D04-E838-4D61-A7C5-284A04CF897D}" presName="node" presStyleLbl="node1" presStyleIdx="3" presStyleCnt="20">
        <dgm:presLayoutVars>
          <dgm:bulletEnabled val="1"/>
        </dgm:presLayoutVars>
      </dgm:prSet>
      <dgm:spPr/>
    </dgm:pt>
    <dgm:pt modelId="{8B433C1D-1150-4722-82CC-CA72045DE045}" type="pres">
      <dgm:prSet presAssocID="{C1B4DF1B-BBE4-4CFA-B5D4-D51F845FB9B9}" presName="sibTrans" presStyleLbl="bgSibTrans2D1" presStyleIdx="3" presStyleCnt="19"/>
      <dgm:spPr/>
    </dgm:pt>
    <dgm:pt modelId="{1AE930C7-20BC-4F05-A701-958D9A039560}" type="pres">
      <dgm:prSet presAssocID="{1FE3EDCE-B16F-4F74-8931-0682A6CA76E1}" presName="compNode" presStyleCnt="0"/>
      <dgm:spPr/>
    </dgm:pt>
    <dgm:pt modelId="{BFE73066-8C7A-4BDA-997A-790D85AD7C2A}" type="pres">
      <dgm:prSet presAssocID="{1FE3EDCE-B16F-4F74-8931-0682A6CA76E1}" presName="dummyConnPt" presStyleCnt="0"/>
      <dgm:spPr/>
    </dgm:pt>
    <dgm:pt modelId="{DF0ABE2D-6FDB-4914-85AC-C8E86961DE8A}" type="pres">
      <dgm:prSet presAssocID="{1FE3EDCE-B16F-4F74-8931-0682A6CA76E1}" presName="node" presStyleLbl="node1" presStyleIdx="4" presStyleCnt="20">
        <dgm:presLayoutVars>
          <dgm:bulletEnabled val="1"/>
        </dgm:presLayoutVars>
      </dgm:prSet>
      <dgm:spPr/>
    </dgm:pt>
    <dgm:pt modelId="{F31EE1A0-1793-4E7E-B337-DE6EFC363FE2}" type="pres">
      <dgm:prSet presAssocID="{B3A867B6-1D19-47E4-BCDD-C9F31EA4995E}" presName="sibTrans" presStyleLbl="bgSibTrans2D1" presStyleIdx="4" presStyleCnt="19"/>
      <dgm:spPr/>
    </dgm:pt>
    <dgm:pt modelId="{66FBC599-09EA-4B0A-9C4A-DF8620A2C5A0}" type="pres">
      <dgm:prSet presAssocID="{062F6105-BF3E-4854-8581-DB584DACB258}" presName="compNode" presStyleCnt="0"/>
      <dgm:spPr/>
    </dgm:pt>
    <dgm:pt modelId="{F43562C9-26C5-420F-9D16-1A00488E5044}" type="pres">
      <dgm:prSet presAssocID="{062F6105-BF3E-4854-8581-DB584DACB258}" presName="dummyConnPt" presStyleCnt="0"/>
      <dgm:spPr/>
    </dgm:pt>
    <dgm:pt modelId="{3D715836-949D-412C-897B-6AEE66B2B0DE}" type="pres">
      <dgm:prSet presAssocID="{062F6105-BF3E-4854-8581-DB584DACB258}" presName="node" presStyleLbl="node1" presStyleIdx="5" presStyleCnt="20">
        <dgm:presLayoutVars>
          <dgm:bulletEnabled val="1"/>
        </dgm:presLayoutVars>
      </dgm:prSet>
      <dgm:spPr/>
    </dgm:pt>
    <dgm:pt modelId="{E96B3913-1D92-47AB-9753-AD920B8D4C9C}" type="pres">
      <dgm:prSet presAssocID="{1E15BA4D-C010-4990-9F2E-1D0FD109039C}" presName="sibTrans" presStyleLbl="bgSibTrans2D1" presStyleIdx="5" presStyleCnt="19"/>
      <dgm:spPr/>
    </dgm:pt>
    <dgm:pt modelId="{AED68AD9-DB7C-4812-9FB7-1B1BB373542F}" type="pres">
      <dgm:prSet presAssocID="{EA19C8C5-6D5A-4B13-A36D-9CE907C5862F}" presName="compNode" presStyleCnt="0"/>
      <dgm:spPr/>
    </dgm:pt>
    <dgm:pt modelId="{D1A3D69D-E037-43F0-B2D0-1D3E8FF06C42}" type="pres">
      <dgm:prSet presAssocID="{EA19C8C5-6D5A-4B13-A36D-9CE907C5862F}" presName="dummyConnPt" presStyleCnt="0"/>
      <dgm:spPr/>
    </dgm:pt>
    <dgm:pt modelId="{1E0F01F2-D8A4-4B06-8972-8766729B2F4C}" type="pres">
      <dgm:prSet presAssocID="{EA19C8C5-6D5A-4B13-A36D-9CE907C5862F}" presName="node" presStyleLbl="node1" presStyleIdx="6" presStyleCnt="20">
        <dgm:presLayoutVars>
          <dgm:bulletEnabled val="1"/>
        </dgm:presLayoutVars>
      </dgm:prSet>
      <dgm:spPr/>
    </dgm:pt>
    <dgm:pt modelId="{2D3B4194-AD31-4FBD-9AEB-AA1CDF738214}" type="pres">
      <dgm:prSet presAssocID="{5540941E-A89E-42CF-9274-49CF167D8B95}" presName="sibTrans" presStyleLbl="bgSibTrans2D1" presStyleIdx="6" presStyleCnt="19"/>
      <dgm:spPr/>
    </dgm:pt>
    <dgm:pt modelId="{8A73F0FA-0ACA-41BF-BD42-E70334BA0C46}" type="pres">
      <dgm:prSet presAssocID="{8B88CBB9-A1E3-4089-AA3D-9595D5995D30}" presName="compNode" presStyleCnt="0"/>
      <dgm:spPr/>
    </dgm:pt>
    <dgm:pt modelId="{178C5D51-807B-4A78-BAF5-6CA2F89400B6}" type="pres">
      <dgm:prSet presAssocID="{8B88CBB9-A1E3-4089-AA3D-9595D5995D30}" presName="dummyConnPt" presStyleCnt="0"/>
      <dgm:spPr/>
    </dgm:pt>
    <dgm:pt modelId="{30625DFE-82C8-4C91-BA18-F45A0328FE90}" type="pres">
      <dgm:prSet presAssocID="{8B88CBB9-A1E3-4089-AA3D-9595D5995D30}" presName="node" presStyleLbl="node1" presStyleIdx="7" presStyleCnt="20">
        <dgm:presLayoutVars>
          <dgm:bulletEnabled val="1"/>
        </dgm:presLayoutVars>
      </dgm:prSet>
      <dgm:spPr/>
    </dgm:pt>
    <dgm:pt modelId="{27F37E39-6EFE-4083-900F-74494920A523}" type="pres">
      <dgm:prSet presAssocID="{FC9F1563-E157-4D76-B774-6B42CFDAAB97}" presName="sibTrans" presStyleLbl="bgSibTrans2D1" presStyleIdx="7" presStyleCnt="19"/>
      <dgm:spPr/>
    </dgm:pt>
    <dgm:pt modelId="{5D0673C5-81FD-428F-800D-1D8A8B91C1FE}" type="pres">
      <dgm:prSet presAssocID="{78E7FFDB-C95C-43DD-9163-E70CF561A76B}" presName="compNode" presStyleCnt="0"/>
      <dgm:spPr/>
    </dgm:pt>
    <dgm:pt modelId="{96941C90-66E8-407C-A450-A207A25EEE73}" type="pres">
      <dgm:prSet presAssocID="{78E7FFDB-C95C-43DD-9163-E70CF561A76B}" presName="dummyConnPt" presStyleCnt="0"/>
      <dgm:spPr/>
    </dgm:pt>
    <dgm:pt modelId="{E2A314C7-F62C-493D-8A45-BACEE39D85F1}" type="pres">
      <dgm:prSet presAssocID="{78E7FFDB-C95C-43DD-9163-E70CF561A76B}" presName="node" presStyleLbl="node1" presStyleIdx="8" presStyleCnt="20">
        <dgm:presLayoutVars>
          <dgm:bulletEnabled val="1"/>
        </dgm:presLayoutVars>
      </dgm:prSet>
      <dgm:spPr/>
    </dgm:pt>
    <dgm:pt modelId="{11F1F2C4-136C-4780-AEA9-6BDD5A177EB6}" type="pres">
      <dgm:prSet presAssocID="{BB20256A-8E8C-4BE4-AD4A-AC52BA37DB35}" presName="sibTrans" presStyleLbl="bgSibTrans2D1" presStyleIdx="8" presStyleCnt="19"/>
      <dgm:spPr/>
    </dgm:pt>
    <dgm:pt modelId="{8B328753-50AD-4D1D-BCAD-2026F1FE82A6}" type="pres">
      <dgm:prSet presAssocID="{71DF8B7C-4FEF-4E43-A4BD-C8EBEEAFC733}" presName="compNode" presStyleCnt="0"/>
      <dgm:spPr/>
    </dgm:pt>
    <dgm:pt modelId="{7E5C0991-762B-43EB-B69B-DE9E929BE2E6}" type="pres">
      <dgm:prSet presAssocID="{71DF8B7C-4FEF-4E43-A4BD-C8EBEEAFC733}" presName="dummyConnPt" presStyleCnt="0"/>
      <dgm:spPr/>
    </dgm:pt>
    <dgm:pt modelId="{D058D452-A649-4096-A8B3-0C0F4D63A59E}" type="pres">
      <dgm:prSet presAssocID="{71DF8B7C-4FEF-4E43-A4BD-C8EBEEAFC733}" presName="node" presStyleLbl="node1" presStyleIdx="9" presStyleCnt="20">
        <dgm:presLayoutVars>
          <dgm:bulletEnabled val="1"/>
        </dgm:presLayoutVars>
      </dgm:prSet>
      <dgm:spPr/>
    </dgm:pt>
    <dgm:pt modelId="{2CB79737-1492-4167-A0C7-92B45C7F49DA}" type="pres">
      <dgm:prSet presAssocID="{C273B9E3-136A-415D-A8D4-F5C3C0272BC8}" presName="sibTrans" presStyleLbl="bgSibTrans2D1" presStyleIdx="9" presStyleCnt="19"/>
      <dgm:spPr/>
    </dgm:pt>
    <dgm:pt modelId="{F47FD803-71B0-477D-9B4E-D5FC9DBF4296}" type="pres">
      <dgm:prSet presAssocID="{E695802C-AC00-4D3D-B1D3-9A7AEF153619}" presName="compNode" presStyleCnt="0"/>
      <dgm:spPr/>
    </dgm:pt>
    <dgm:pt modelId="{E963E63E-7E57-4D0B-98F1-FEE4CEA421C8}" type="pres">
      <dgm:prSet presAssocID="{E695802C-AC00-4D3D-B1D3-9A7AEF153619}" presName="dummyConnPt" presStyleCnt="0"/>
      <dgm:spPr/>
    </dgm:pt>
    <dgm:pt modelId="{5B6AFCD5-CA00-4296-A25F-C43D33BD03F6}" type="pres">
      <dgm:prSet presAssocID="{E695802C-AC00-4D3D-B1D3-9A7AEF153619}" presName="node" presStyleLbl="node1" presStyleIdx="10" presStyleCnt="20">
        <dgm:presLayoutVars>
          <dgm:bulletEnabled val="1"/>
        </dgm:presLayoutVars>
      </dgm:prSet>
      <dgm:spPr/>
    </dgm:pt>
    <dgm:pt modelId="{9055CF2F-F8BE-47E4-A808-3A56C4AFE25A}" type="pres">
      <dgm:prSet presAssocID="{50AB5E10-5150-40E4-A54B-D66099AC72DA}" presName="sibTrans" presStyleLbl="bgSibTrans2D1" presStyleIdx="10" presStyleCnt="19"/>
      <dgm:spPr/>
    </dgm:pt>
    <dgm:pt modelId="{A758ED99-78A7-408E-B9EB-87F31B97ACC7}" type="pres">
      <dgm:prSet presAssocID="{4923A797-7548-47D3-BCB7-8A770EBFAE4C}" presName="compNode" presStyleCnt="0"/>
      <dgm:spPr/>
    </dgm:pt>
    <dgm:pt modelId="{0F7546FF-7DE0-4732-84ED-61C74B936B34}" type="pres">
      <dgm:prSet presAssocID="{4923A797-7548-47D3-BCB7-8A770EBFAE4C}" presName="dummyConnPt" presStyleCnt="0"/>
      <dgm:spPr/>
    </dgm:pt>
    <dgm:pt modelId="{DB56B50D-A9A0-4145-801E-83F6A071C0E3}" type="pres">
      <dgm:prSet presAssocID="{4923A797-7548-47D3-BCB7-8A770EBFAE4C}" presName="node" presStyleLbl="node1" presStyleIdx="11" presStyleCnt="20">
        <dgm:presLayoutVars>
          <dgm:bulletEnabled val="1"/>
        </dgm:presLayoutVars>
      </dgm:prSet>
      <dgm:spPr/>
    </dgm:pt>
    <dgm:pt modelId="{A28278B4-74C5-41EB-8826-47889D5A996E}" type="pres">
      <dgm:prSet presAssocID="{3DD47578-5C84-4FCD-8643-46F58CC87767}" presName="sibTrans" presStyleLbl="bgSibTrans2D1" presStyleIdx="11" presStyleCnt="19"/>
      <dgm:spPr/>
    </dgm:pt>
    <dgm:pt modelId="{02C99F91-7A66-46C9-B6E8-525A8F0DFBC1}" type="pres">
      <dgm:prSet presAssocID="{238DDCC5-BFC9-46A6-B6E0-06ED7AAE8120}" presName="compNode" presStyleCnt="0"/>
      <dgm:spPr/>
    </dgm:pt>
    <dgm:pt modelId="{4A946505-05C9-4A94-9D14-FE9438F50FFD}" type="pres">
      <dgm:prSet presAssocID="{238DDCC5-BFC9-46A6-B6E0-06ED7AAE8120}" presName="dummyConnPt" presStyleCnt="0"/>
      <dgm:spPr/>
    </dgm:pt>
    <dgm:pt modelId="{1C060C4E-81DE-43B0-B9D1-1F6C90B023FC}" type="pres">
      <dgm:prSet presAssocID="{238DDCC5-BFC9-46A6-B6E0-06ED7AAE8120}" presName="node" presStyleLbl="node1" presStyleIdx="12" presStyleCnt="20">
        <dgm:presLayoutVars>
          <dgm:bulletEnabled val="1"/>
        </dgm:presLayoutVars>
      </dgm:prSet>
      <dgm:spPr/>
    </dgm:pt>
    <dgm:pt modelId="{E57DBF2E-9CA2-4BD0-87BB-31C88658D009}" type="pres">
      <dgm:prSet presAssocID="{C8DB5861-4D7C-4556-B5F1-2DECBE612B79}" presName="sibTrans" presStyleLbl="bgSibTrans2D1" presStyleIdx="12" presStyleCnt="19"/>
      <dgm:spPr/>
    </dgm:pt>
    <dgm:pt modelId="{1A0D2A6F-FB2A-4888-BC9A-CCBEFA55DB9C}" type="pres">
      <dgm:prSet presAssocID="{2B436D3A-17E5-4146-A8C5-B4BACA1032F5}" presName="compNode" presStyleCnt="0"/>
      <dgm:spPr/>
    </dgm:pt>
    <dgm:pt modelId="{05A835F2-ED0C-4637-9C46-EAF3D8436B94}" type="pres">
      <dgm:prSet presAssocID="{2B436D3A-17E5-4146-A8C5-B4BACA1032F5}" presName="dummyConnPt" presStyleCnt="0"/>
      <dgm:spPr/>
    </dgm:pt>
    <dgm:pt modelId="{DC5A12E0-30DB-40FD-B9B5-5ABE3C740A27}" type="pres">
      <dgm:prSet presAssocID="{2B436D3A-17E5-4146-A8C5-B4BACA1032F5}" presName="node" presStyleLbl="node1" presStyleIdx="13" presStyleCnt="20">
        <dgm:presLayoutVars>
          <dgm:bulletEnabled val="1"/>
        </dgm:presLayoutVars>
      </dgm:prSet>
      <dgm:spPr/>
    </dgm:pt>
    <dgm:pt modelId="{BDC4FD9E-D2E0-41A0-9E6C-703FE7F3D331}" type="pres">
      <dgm:prSet presAssocID="{959F311F-14FF-4708-8B3F-2B3DEDE62AE8}" presName="sibTrans" presStyleLbl="bgSibTrans2D1" presStyleIdx="13" presStyleCnt="19"/>
      <dgm:spPr/>
    </dgm:pt>
    <dgm:pt modelId="{BCD21047-46BB-40EC-808A-0CC3281F3EB6}" type="pres">
      <dgm:prSet presAssocID="{F93E6D7D-EFE9-4423-A83C-A30860B9B4CD}" presName="compNode" presStyleCnt="0"/>
      <dgm:spPr/>
    </dgm:pt>
    <dgm:pt modelId="{834ABF37-018F-488D-91A3-02869FC720B4}" type="pres">
      <dgm:prSet presAssocID="{F93E6D7D-EFE9-4423-A83C-A30860B9B4CD}" presName="dummyConnPt" presStyleCnt="0"/>
      <dgm:spPr/>
    </dgm:pt>
    <dgm:pt modelId="{9FDAB615-06A6-4F22-B805-625D6EFD0655}" type="pres">
      <dgm:prSet presAssocID="{F93E6D7D-EFE9-4423-A83C-A30860B9B4CD}" presName="node" presStyleLbl="node1" presStyleIdx="14" presStyleCnt="20">
        <dgm:presLayoutVars>
          <dgm:bulletEnabled val="1"/>
        </dgm:presLayoutVars>
      </dgm:prSet>
      <dgm:spPr/>
    </dgm:pt>
    <dgm:pt modelId="{D27688B8-1101-4107-A178-DC0EE03298DA}" type="pres">
      <dgm:prSet presAssocID="{CE5BFB45-2308-4B5E-BAD2-F268EF8A91C5}" presName="sibTrans" presStyleLbl="bgSibTrans2D1" presStyleIdx="14" presStyleCnt="19"/>
      <dgm:spPr/>
    </dgm:pt>
    <dgm:pt modelId="{FA2024D1-57C8-4C4A-8883-28964EED3313}" type="pres">
      <dgm:prSet presAssocID="{5530501E-FB92-43C7-9661-80028C5B4298}" presName="compNode" presStyleCnt="0"/>
      <dgm:spPr/>
    </dgm:pt>
    <dgm:pt modelId="{168CFD33-5370-4705-B94E-A3D23F09D369}" type="pres">
      <dgm:prSet presAssocID="{5530501E-FB92-43C7-9661-80028C5B4298}" presName="dummyConnPt" presStyleCnt="0"/>
      <dgm:spPr/>
    </dgm:pt>
    <dgm:pt modelId="{86795154-45B1-4CA8-B3E8-BD710FF79417}" type="pres">
      <dgm:prSet presAssocID="{5530501E-FB92-43C7-9661-80028C5B4298}" presName="node" presStyleLbl="node1" presStyleIdx="15" presStyleCnt="20">
        <dgm:presLayoutVars>
          <dgm:bulletEnabled val="1"/>
        </dgm:presLayoutVars>
      </dgm:prSet>
      <dgm:spPr/>
    </dgm:pt>
    <dgm:pt modelId="{4F58FD46-EA9B-4B23-B9F8-1BE6A95A4F8A}" type="pres">
      <dgm:prSet presAssocID="{7A78AED1-6E08-401F-8A0F-D65C1C22785A}" presName="sibTrans" presStyleLbl="bgSibTrans2D1" presStyleIdx="15" presStyleCnt="19"/>
      <dgm:spPr/>
    </dgm:pt>
    <dgm:pt modelId="{2D82AB7F-D8A8-4586-A216-400B66C0C6A2}" type="pres">
      <dgm:prSet presAssocID="{75AC8E91-0DF7-455C-932E-4D82328AEEF8}" presName="compNode" presStyleCnt="0"/>
      <dgm:spPr/>
    </dgm:pt>
    <dgm:pt modelId="{98582D53-7286-4A4B-B611-A9F4C3CC5C72}" type="pres">
      <dgm:prSet presAssocID="{75AC8E91-0DF7-455C-932E-4D82328AEEF8}" presName="dummyConnPt" presStyleCnt="0"/>
      <dgm:spPr/>
    </dgm:pt>
    <dgm:pt modelId="{57C33E50-5AAF-4312-A753-5D7A96ED9337}" type="pres">
      <dgm:prSet presAssocID="{75AC8E91-0DF7-455C-932E-4D82328AEEF8}" presName="node" presStyleLbl="node1" presStyleIdx="16" presStyleCnt="20">
        <dgm:presLayoutVars>
          <dgm:bulletEnabled val="1"/>
        </dgm:presLayoutVars>
      </dgm:prSet>
      <dgm:spPr/>
    </dgm:pt>
    <dgm:pt modelId="{935A8E02-0292-4E47-AC88-78FCD43E810F}" type="pres">
      <dgm:prSet presAssocID="{C6AA9117-200F-46FB-B825-D45A0BDA56DC}" presName="sibTrans" presStyleLbl="bgSibTrans2D1" presStyleIdx="16" presStyleCnt="19"/>
      <dgm:spPr/>
    </dgm:pt>
    <dgm:pt modelId="{A612CB16-F4DA-4BFC-9B5C-F323C0B6CFCB}" type="pres">
      <dgm:prSet presAssocID="{1E3547A2-07E6-43D6-9674-8C61AD93FFDB}" presName="compNode" presStyleCnt="0"/>
      <dgm:spPr/>
    </dgm:pt>
    <dgm:pt modelId="{6CA5CD37-3961-4F0A-8976-EC9EB1B5FEA5}" type="pres">
      <dgm:prSet presAssocID="{1E3547A2-07E6-43D6-9674-8C61AD93FFDB}" presName="dummyConnPt" presStyleCnt="0"/>
      <dgm:spPr/>
    </dgm:pt>
    <dgm:pt modelId="{C40CC3F5-9F58-42DB-99F8-C65D501431A9}" type="pres">
      <dgm:prSet presAssocID="{1E3547A2-07E6-43D6-9674-8C61AD93FFDB}" presName="node" presStyleLbl="node1" presStyleIdx="17" presStyleCnt="20">
        <dgm:presLayoutVars>
          <dgm:bulletEnabled val="1"/>
        </dgm:presLayoutVars>
      </dgm:prSet>
      <dgm:spPr/>
    </dgm:pt>
    <dgm:pt modelId="{661FBFDF-AFA5-42A2-96AE-6277580A1F46}" type="pres">
      <dgm:prSet presAssocID="{8D23684E-845E-430B-85C6-B67BBD6A5A1B}" presName="sibTrans" presStyleLbl="bgSibTrans2D1" presStyleIdx="17" presStyleCnt="19"/>
      <dgm:spPr/>
    </dgm:pt>
    <dgm:pt modelId="{926CAC67-2E58-435E-9218-21EBCA146C49}" type="pres">
      <dgm:prSet presAssocID="{5A322B78-DC65-4EC9-98DA-B9409324EE66}" presName="compNode" presStyleCnt="0"/>
      <dgm:spPr/>
    </dgm:pt>
    <dgm:pt modelId="{B01A01C8-45BB-47D7-9D0D-982AC0598EE8}" type="pres">
      <dgm:prSet presAssocID="{5A322B78-DC65-4EC9-98DA-B9409324EE66}" presName="dummyConnPt" presStyleCnt="0"/>
      <dgm:spPr/>
    </dgm:pt>
    <dgm:pt modelId="{60CD9891-BBCB-4016-A88E-FD7B712E773E}" type="pres">
      <dgm:prSet presAssocID="{5A322B78-DC65-4EC9-98DA-B9409324EE66}" presName="node" presStyleLbl="node1" presStyleIdx="18" presStyleCnt="20">
        <dgm:presLayoutVars>
          <dgm:bulletEnabled val="1"/>
        </dgm:presLayoutVars>
      </dgm:prSet>
      <dgm:spPr/>
    </dgm:pt>
    <dgm:pt modelId="{B0FD78CA-8F54-41E9-B14F-E4A843E3E4AA}" type="pres">
      <dgm:prSet presAssocID="{ECB535F7-1A7C-43B9-829D-6EF81463312E}" presName="sibTrans" presStyleLbl="bgSibTrans2D1" presStyleIdx="18" presStyleCnt="19"/>
      <dgm:spPr/>
    </dgm:pt>
    <dgm:pt modelId="{C188A375-5B51-4C11-92F7-E09CD2C7CEB2}" type="pres">
      <dgm:prSet presAssocID="{1578CA10-7F26-4343-BA99-F305AC0ED0DD}" presName="compNode" presStyleCnt="0"/>
      <dgm:spPr/>
    </dgm:pt>
    <dgm:pt modelId="{5EC887FA-F480-4E83-BE9F-C31F1BD81B14}" type="pres">
      <dgm:prSet presAssocID="{1578CA10-7F26-4343-BA99-F305AC0ED0DD}" presName="dummyConnPt" presStyleCnt="0"/>
      <dgm:spPr/>
    </dgm:pt>
    <dgm:pt modelId="{A16608C5-B88A-4A9E-A3D6-0177AF5F4BD5}" type="pres">
      <dgm:prSet presAssocID="{1578CA10-7F26-4343-BA99-F305AC0ED0DD}" presName="node" presStyleLbl="node1" presStyleIdx="19" presStyleCnt="20">
        <dgm:presLayoutVars>
          <dgm:bulletEnabled val="1"/>
        </dgm:presLayoutVars>
      </dgm:prSet>
      <dgm:spPr/>
    </dgm:pt>
  </dgm:ptLst>
  <dgm:cxnLst>
    <dgm:cxn modelId="{E268F606-A5C4-449C-8BAD-C67EA6C67237}" srcId="{3CA60BAD-42EC-422B-9F5C-F88D3C7B3442}" destId="{E695802C-AC00-4D3D-B1D3-9A7AEF153619}" srcOrd="10" destOrd="0" parTransId="{FA840261-9885-44BC-83B7-A0968BA7D9D7}" sibTransId="{50AB5E10-5150-40E4-A54B-D66099AC72DA}"/>
    <dgm:cxn modelId="{877C790A-A934-4D43-844A-C836506F2790}" type="presOf" srcId="{5530501E-FB92-43C7-9661-80028C5B4298}" destId="{86795154-45B1-4CA8-B3E8-BD710FF79417}" srcOrd="0" destOrd="0" presId="urn:microsoft.com/office/officeart/2005/8/layout/bProcess4"/>
    <dgm:cxn modelId="{FF6DA80E-34AD-42B3-B824-C0F5972F6D5D}" type="presOf" srcId="{1FE3EDCE-B16F-4F74-8931-0682A6CA76E1}" destId="{DF0ABE2D-6FDB-4914-85AC-C8E86961DE8A}" srcOrd="0" destOrd="0" presId="urn:microsoft.com/office/officeart/2005/8/layout/bProcess4"/>
    <dgm:cxn modelId="{E3A8B311-437A-4EBD-A710-01F37CD03869}" type="presOf" srcId="{3CA60BAD-42EC-422B-9F5C-F88D3C7B3442}" destId="{09DBB48C-045A-471D-8E92-DA53943E0523}" srcOrd="0" destOrd="0" presId="urn:microsoft.com/office/officeart/2005/8/layout/bProcess4"/>
    <dgm:cxn modelId="{CDE5A513-65A6-49A4-8272-4A7CCF1D69C9}" type="presOf" srcId="{50AB5E10-5150-40E4-A54B-D66099AC72DA}" destId="{9055CF2F-F8BE-47E4-A808-3A56C4AFE25A}" srcOrd="0" destOrd="0" presId="urn:microsoft.com/office/officeart/2005/8/layout/bProcess4"/>
    <dgm:cxn modelId="{3638A417-0E30-45D1-B95E-03EA185D23C8}" srcId="{3CA60BAD-42EC-422B-9F5C-F88D3C7B3442}" destId="{5A322B78-DC65-4EC9-98DA-B9409324EE66}" srcOrd="18" destOrd="0" parTransId="{CBDB4F02-FAB1-45DE-9800-523322FC11BB}" sibTransId="{ECB535F7-1A7C-43B9-829D-6EF81463312E}"/>
    <dgm:cxn modelId="{49257120-7BFE-468F-A8A2-15F958F271BE}" type="presOf" srcId="{2B436D3A-17E5-4146-A8C5-B4BACA1032F5}" destId="{DC5A12E0-30DB-40FD-B9B5-5ABE3C740A27}" srcOrd="0" destOrd="0" presId="urn:microsoft.com/office/officeart/2005/8/layout/bProcess4"/>
    <dgm:cxn modelId="{7F2F3B2B-87C4-4996-8598-504EB07AD86B}" srcId="{3CA60BAD-42EC-422B-9F5C-F88D3C7B3442}" destId="{062F6105-BF3E-4854-8581-DB584DACB258}" srcOrd="5" destOrd="0" parTransId="{A8DEEAFB-BB03-4845-9CB9-951AC5443800}" sibTransId="{1E15BA4D-C010-4990-9F2E-1D0FD109039C}"/>
    <dgm:cxn modelId="{B60B5A2D-8183-4954-A70C-C4484C8482FE}" type="presOf" srcId="{1E3547A2-07E6-43D6-9674-8C61AD93FFDB}" destId="{C40CC3F5-9F58-42DB-99F8-C65D501431A9}" srcOrd="0" destOrd="0" presId="urn:microsoft.com/office/officeart/2005/8/layout/bProcess4"/>
    <dgm:cxn modelId="{895CA32E-3193-4331-A6EF-3FB96630764B}" type="presOf" srcId="{C6AA9117-200F-46FB-B825-D45A0BDA56DC}" destId="{935A8E02-0292-4E47-AC88-78FCD43E810F}" srcOrd="0" destOrd="0" presId="urn:microsoft.com/office/officeart/2005/8/layout/bProcess4"/>
    <dgm:cxn modelId="{9BCCFD33-AC58-48BD-BBFA-06E2769318C2}" srcId="{3CA60BAD-42EC-422B-9F5C-F88D3C7B3442}" destId="{25820D04-E838-4D61-A7C5-284A04CF897D}" srcOrd="3" destOrd="0" parTransId="{840BE492-285E-49C9-A287-547AFF77A9A1}" sibTransId="{C1B4DF1B-BBE4-4CFA-B5D4-D51F845FB9B9}"/>
    <dgm:cxn modelId="{10D0FD34-89A6-4AF5-95DC-A55DD3A1874F}" srcId="{3CA60BAD-42EC-422B-9F5C-F88D3C7B3442}" destId="{EA19C8C5-6D5A-4B13-A36D-9CE907C5862F}" srcOrd="6" destOrd="0" parTransId="{49B4025E-CB94-4418-AA1C-B3CE42BD9310}" sibTransId="{5540941E-A89E-42CF-9274-49CF167D8B95}"/>
    <dgm:cxn modelId="{E199A638-8A64-4A9C-9ECA-C6D5F74A1B34}" type="presOf" srcId="{5A322B78-DC65-4EC9-98DA-B9409324EE66}" destId="{60CD9891-BBCB-4016-A88E-FD7B712E773E}" srcOrd="0" destOrd="0" presId="urn:microsoft.com/office/officeart/2005/8/layout/bProcess4"/>
    <dgm:cxn modelId="{FC964440-FAB1-4370-8F2B-EAB4D4C27F52}" type="presOf" srcId="{E695802C-AC00-4D3D-B1D3-9A7AEF153619}" destId="{5B6AFCD5-CA00-4296-A25F-C43D33BD03F6}" srcOrd="0" destOrd="0" presId="urn:microsoft.com/office/officeart/2005/8/layout/bProcess4"/>
    <dgm:cxn modelId="{D8673762-B949-49F8-A25E-A5070F798DF4}" type="presOf" srcId="{5540941E-A89E-42CF-9274-49CF167D8B95}" destId="{2D3B4194-AD31-4FBD-9AEB-AA1CDF738214}" srcOrd="0" destOrd="0" presId="urn:microsoft.com/office/officeart/2005/8/layout/bProcess4"/>
    <dgm:cxn modelId="{89BB6A42-D8C7-497A-8C4F-BAD1BD46229E}" type="presOf" srcId="{B3A867B6-1D19-47E4-BCDD-C9F31EA4995E}" destId="{F31EE1A0-1793-4E7E-B337-DE6EFC363FE2}" srcOrd="0" destOrd="0" presId="urn:microsoft.com/office/officeart/2005/8/layout/bProcess4"/>
    <dgm:cxn modelId="{95C3E942-B540-4748-A734-E713870B478F}" srcId="{3CA60BAD-42EC-422B-9F5C-F88D3C7B3442}" destId="{AE1B9FAD-C1B8-4E32-BAC2-8B400ED280C0}" srcOrd="1" destOrd="0" parTransId="{F3403975-1E77-4838-8186-70DA71D1380F}" sibTransId="{3169065C-890E-4755-B420-AC5714DB2CCD}"/>
    <dgm:cxn modelId="{4C5FF543-EDBB-4AAC-8B76-48808BE91324}" srcId="{3CA60BAD-42EC-422B-9F5C-F88D3C7B3442}" destId="{220A358C-B614-45D0-ABBC-02094BB4BE47}" srcOrd="2" destOrd="0" parTransId="{933A2277-4B80-40D0-9267-014243026879}" sibTransId="{1BEF0B21-EDF1-4D27-8761-897BD37ED8A5}"/>
    <dgm:cxn modelId="{F0DB7A46-D48F-4298-BC92-557CAB9B4711}" srcId="{3CA60BAD-42EC-422B-9F5C-F88D3C7B3442}" destId="{1578CA10-7F26-4343-BA99-F305AC0ED0DD}" srcOrd="19" destOrd="0" parTransId="{C39B38BB-B1AE-45CC-BA56-21F8E88D4A8F}" sibTransId="{A0D84FA5-F8C0-4092-BC87-CD321159BE92}"/>
    <dgm:cxn modelId="{0F8A0748-0C1B-42E8-AEFA-C9005659A022}" srcId="{3CA60BAD-42EC-422B-9F5C-F88D3C7B3442}" destId="{1FE3EDCE-B16F-4F74-8931-0682A6CA76E1}" srcOrd="4" destOrd="0" parTransId="{E61F8316-7B4E-4085-9B93-2651AF7FCFB3}" sibTransId="{B3A867B6-1D19-47E4-BCDD-C9F31EA4995E}"/>
    <dgm:cxn modelId="{98610769-2A47-4BDA-AC9D-E11ED3F1E4AA}" type="presOf" srcId="{25820D04-E838-4D61-A7C5-284A04CF897D}" destId="{7481AAE4-DED0-41C3-A512-ABE288762433}" srcOrd="0" destOrd="0" presId="urn:microsoft.com/office/officeart/2005/8/layout/bProcess4"/>
    <dgm:cxn modelId="{CEB5DD69-5315-4D94-B2BD-A4547D76FDF3}" type="presOf" srcId="{220A358C-B614-45D0-ABBC-02094BB4BE47}" destId="{0A8D2556-4811-41ED-AD4C-057AF1F2AC24}" srcOrd="0" destOrd="0" presId="urn:microsoft.com/office/officeart/2005/8/layout/bProcess4"/>
    <dgm:cxn modelId="{CBE2AE4A-3BDE-4FF6-8F82-28E7452F310A}" srcId="{3CA60BAD-42EC-422B-9F5C-F88D3C7B3442}" destId="{75AC8E91-0DF7-455C-932E-4D82328AEEF8}" srcOrd="16" destOrd="0" parTransId="{1E712D2D-9285-429E-8185-DA59C9102141}" sibTransId="{C6AA9117-200F-46FB-B825-D45A0BDA56DC}"/>
    <dgm:cxn modelId="{259B686C-7411-4E81-BD34-0DEC937E5F15}" type="presOf" srcId="{78E7FFDB-C95C-43DD-9163-E70CF561A76B}" destId="{E2A314C7-F62C-493D-8A45-BACEE39D85F1}" srcOrd="0" destOrd="0" presId="urn:microsoft.com/office/officeart/2005/8/layout/bProcess4"/>
    <dgm:cxn modelId="{53B4F56C-8A12-4B5D-B5BE-93F2DE156A57}" type="presOf" srcId="{ECB535F7-1A7C-43B9-829D-6EF81463312E}" destId="{B0FD78CA-8F54-41E9-B14F-E4A843E3E4AA}" srcOrd="0" destOrd="0" presId="urn:microsoft.com/office/officeart/2005/8/layout/bProcess4"/>
    <dgm:cxn modelId="{AECFC36D-631D-4F64-B2BE-98CAFE9A8FF2}" type="presOf" srcId="{959F311F-14FF-4708-8B3F-2B3DEDE62AE8}" destId="{BDC4FD9E-D2E0-41A0-9E6C-703FE7F3D331}" srcOrd="0" destOrd="0" presId="urn:microsoft.com/office/officeart/2005/8/layout/bProcess4"/>
    <dgm:cxn modelId="{EC5C267D-C5C4-476D-8AF3-09454BD2AEB7}" type="presOf" srcId="{8B88CBB9-A1E3-4089-AA3D-9595D5995D30}" destId="{30625DFE-82C8-4C91-BA18-F45A0328FE90}" srcOrd="0" destOrd="0" presId="urn:microsoft.com/office/officeart/2005/8/layout/bProcess4"/>
    <dgm:cxn modelId="{3D2D0F7E-CA98-4A76-816D-039B080D12BF}" type="presOf" srcId="{75AC8E91-0DF7-455C-932E-4D82328AEEF8}" destId="{57C33E50-5AAF-4312-A753-5D7A96ED9337}" srcOrd="0" destOrd="0" presId="urn:microsoft.com/office/officeart/2005/8/layout/bProcess4"/>
    <dgm:cxn modelId="{0594BB83-5ED0-4CB4-AEEF-0B5D1469008D}" type="presOf" srcId="{4923A797-7548-47D3-BCB7-8A770EBFAE4C}" destId="{DB56B50D-A9A0-4145-801E-83F6A071C0E3}" srcOrd="0" destOrd="0" presId="urn:microsoft.com/office/officeart/2005/8/layout/bProcess4"/>
    <dgm:cxn modelId="{EC4C9589-F5AE-417D-BBE0-2AD7F74CFD86}" srcId="{3CA60BAD-42EC-422B-9F5C-F88D3C7B3442}" destId="{78E7FFDB-C95C-43DD-9163-E70CF561A76B}" srcOrd="8" destOrd="0" parTransId="{74F78DC7-C572-4854-BE52-A4A8298B3425}" sibTransId="{BB20256A-8E8C-4BE4-AD4A-AC52BA37DB35}"/>
    <dgm:cxn modelId="{BC0A9689-1695-48F5-AECE-B1EC491A1D6A}" type="presOf" srcId="{FC9F1563-E157-4D76-B774-6B42CFDAAB97}" destId="{27F37E39-6EFE-4083-900F-74494920A523}" srcOrd="0" destOrd="0" presId="urn:microsoft.com/office/officeart/2005/8/layout/bProcess4"/>
    <dgm:cxn modelId="{62583B8A-CC7E-4591-A2E3-8AB6CFD82562}" type="presOf" srcId="{1BEF0B21-EDF1-4D27-8761-897BD37ED8A5}" destId="{375226CE-0F8A-4A80-B687-0A5A969232DB}" srcOrd="0" destOrd="0" presId="urn:microsoft.com/office/officeart/2005/8/layout/bProcess4"/>
    <dgm:cxn modelId="{6587A48A-3475-457E-BBD4-B8A4DB052415}" type="presOf" srcId="{C8DB5861-4D7C-4556-B5F1-2DECBE612B79}" destId="{E57DBF2E-9CA2-4BD0-87BB-31C88658D009}" srcOrd="0" destOrd="0" presId="urn:microsoft.com/office/officeart/2005/8/layout/bProcess4"/>
    <dgm:cxn modelId="{F3043590-E59A-46F1-B32E-3C38772C64E6}" type="presOf" srcId="{E41A8600-B180-4BD3-AAD3-8270A153D12F}" destId="{DE34408C-B01E-434B-B91A-DC2673AEA074}" srcOrd="0" destOrd="0" presId="urn:microsoft.com/office/officeart/2005/8/layout/bProcess4"/>
    <dgm:cxn modelId="{7AAC5892-2184-4C8F-95B1-69D90A4AD2C8}" srcId="{3CA60BAD-42EC-422B-9F5C-F88D3C7B3442}" destId="{238DDCC5-BFC9-46A6-B6E0-06ED7AAE8120}" srcOrd="12" destOrd="0" parTransId="{A40864B2-9040-40A0-99AC-FD209F87C817}" sibTransId="{C8DB5861-4D7C-4556-B5F1-2DECBE612B79}"/>
    <dgm:cxn modelId="{F3A93393-12E8-4DE4-9EE0-EB7A31FD98EE}" srcId="{3CA60BAD-42EC-422B-9F5C-F88D3C7B3442}" destId="{1E3547A2-07E6-43D6-9674-8C61AD93FFDB}" srcOrd="17" destOrd="0" parTransId="{C42B5B6E-A84A-4700-A3D1-03EF3F18726A}" sibTransId="{8D23684E-845E-430B-85C6-B67BBD6A5A1B}"/>
    <dgm:cxn modelId="{024A8994-752F-43A9-A242-6FB41E3EEE04}" srcId="{3CA60BAD-42EC-422B-9F5C-F88D3C7B3442}" destId="{F93E6D7D-EFE9-4423-A83C-A30860B9B4CD}" srcOrd="14" destOrd="0" parTransId="{260F4334-A10A-4707-85C6-2559BA0408ED}" sibTransId="{CE5BFB45-2308-4B5E-BAD2-F268EF8A91C5}"/>
    <dgm:cxn modelId="{2AA35D98-300D-42A7-B66F-7A82E9227A6F}" srcId="{3CA60BAD-42EC-422B-9F5C-F88D3C7B3442}" destId="{4923A797-7548-47D3-BCB7-8A770EBFAE4C}" srcOrd="11" destOrd="0" parTransId="{D8BB1B2C-B3D5-417B-B227-A596D9441D2A}" sibTransId="{3DD47578-5C84-4FCD-8643-46F58CC87767}"/>
    <dgm:cxn modelId="{605C4398-E3C3-40E5-BD03-2391C97D37FA}" type="presOf" srcId="{71DF8B7C-4FEF-4E43-A4BD-C8EBEEAFC733}" destId="{D058D452-A649-4096-A8B3-0C0F4D63A59E}" srcOrd="0" destOrd="0" presId="urn:microsoft.com/office/officeart/2005/8/layout/bProcess4"/>
    <dgm:cxn modelId="{25D6359E-4DD0-480E-A3C8-009D662F5E69}" type="presOf" srcId="{1578CA10-7F26-4343-BA99-F305AC0ED0DD}" destId="{A16608C5-B88A-4A9E-A3D6-0177AF5F4BD5}" srcOrd="0" destOrd="0" presId="urn:microsoft.com/office/officeart/2005/8/layout/bProcess4"/>
    <dgm:cxn modelId="{835890A2-C6E5-4512-B0C1-7E2CD1A14AD8}" srcId="{3CA60BAD-42EC-422B-9F5C-F88D3C7B3442}" destId="{5530501E-FB92-43C7-9661-80028C5B4298}" srcOrd="15" destOrd="0" parTransId="{D825DF5F-9CF0-42F3-8EE1-777C0ECB3558}" sibTransId="{7A78AED1-6E08-401F-8A0F-D65C1C22785A}"/>
    <dgm:cxn modelId="{1BECE3A4-CBCC-43D4-A051-AE67CC463B0F}" type="presOf" srcId="{F93E6D7D-EFE9-4423-A83C-A30860B9B4CD}" destId="{9FDAB615-06A6-4F22-B805-625D6EFD0655}" srcOrd="0" destOrd="0" presId="urn:microsoft.com/office/officeart/2005/8/layout/bProcess4"/>
    <dgm:cxn modelId="{9A0607A6-73D1-4E5D-90B2-EE72ABE2CDAF}" srcId="{3CA60BAD-42EC-422B-9F5C-F88D3C7B3442}" destId="{2B436D3A-17E5-4146-A8C5-B4BACA1032F5}" srcOrd="13" destOrd="0" parTransId="{ED9975EC-5004-4583-9DEB-AA081A667902}" sibTransId="{959F311F-14FF-4708-8B3F-2B3DEDE62AE8}"/>
    <dgm:cxn modelId="{A0B894B3-8309-4617-94C9-A8F37E053EF0}" type="presOf" srcId="{EA19C8C5-6D5A-4B13-A36D-9CE907C5862F}" destId="{1E0F01F2-D8A4-4B06-8972-8766729B2F4C}" srcOrd="0" destOrd="0" presId="urn:microsoft.com/office/officeart/2005/8/layout/bProcess4"/>
    <dgm:cxn modelId="{36695BC4-4E9B-4FDC-8898-1C09ED645F19}" type="presOf" srcId="{238DDCC5-BFC9-46A6-B6E0-06ED7AAE8120}" destId="{1C060C4E-81DE-43B0-B9D1-1F6C90B023FC}" srcOrd="0" destOrd="0" presId="urn:microsoft.com/office/officeart/2005/8/layout/bProcess4"/>
    <dgm:cxn modelId="{14DEAAC5-BA90-42BA-9D86-8B17BDF3D134}" srcId="{3CA60BAD-42EC-422B-9F5C-F88D3C7B3442}" destId="{8B88CBB9-A1E3-4089-AA3D-9595D5995D30}" srcOrd="7" destOrd="0" parTransId="{5BA568C5-093A-4C52-AF8F-3FBC3D8AFD43}" sibTransId="{FC9F1563-E157-4D76-B774-6B42CFDAAB97}"/>
    <dgm:cxn modelId="{190283C8-42D0-4A0E-99C0-A4379229C364}" type="presOf" srcId="{C1B4DF1B-BBE4-4CFA-B5D4-D51F845FB9B9}" destId="{8B433C1D-1150-4722-82CC-CA72045DE045}" srcOrd="0" destOrd="0" presId="urn:microsoft.com/office/officeart/2005/8/layout/bProcess4"/>
    <dgm:cxn modelId="{7D0216C9-D4F3-4259-A848-BA416318A48D}" type="presOf" srcId="{452D9453-98AC-4C69-92C8-BF16B97AEDB6}" destId="{8086A25B-F71B-41FB-BFDB-17E18EB1F086}" srcOrd="0" destOrd="0" presId="urn:microsoft.com/office/officeart/2005/8/layout/bProcess4"/>
    <dgm:cxn modelId="{239CB7CA-306D-40A8-832B-8D2EF78EFFCD}" type="presOf" srcId="{3DD47578-5C84-4FCD-8643-46F58CC87767}" destId="{A28278B4-74C5-41EB-8826-47889D5A996E}" srcOrd="0" destOrd="0" presId="urn:microsoft.com/office/officeart/2005/8/layout/bProcess4"/>
    <dgm:cxn modelId="{6CB0DACE-69D7-4C19-BD76-E458547866F9}" type="presOf" srcId="{3169065C-890E-4755-B420-AC5714DB2CCD}" destId="{C5622198-1693-4525-9B9F-3AFFE4C219D5}" srcOrd="0" destOrd="0" presId="urn:microsoft.com/office/officeart/2005/8/layout/bProcess4"/>
    <dgm:cxn modelId="{9057B7D1-727F-4ABB-AD99-CF05641278A7}" type="presOf" srcId="{CE5BFB45-2308-4B5E-BAD2-F268EF8A91C5}" destId="{D27688B8-1101-4107-A178-DC0EE03298DA}" srcOrd="0" destOrd="0" presId="urn:microsoft.com/office/officeart/2005/8/layout/bProcess4"/>
    <dgm:cxn modelId="{5E3E30D3-AAF5-4E3E-9C33-02C6B3DFB154}" srcId="{3CA60BAD-42EC-422B-9F5C-F88D3C7B3442}" destId="{71DF8B7C-4FEF-4E43-A4BD-C8EBEEAFC733}" srcOrd="9" destOrd="0" parTransId="{7183300F-0B7D-4085-AE29-45C96A349E13}" sibTransId="{C273B9E3-136A-415D-A8D4-F5C3C0272BC8}"/>
    <dgm:cxn modelId="{364F81D6-B2F7-425C-8C52-B884E562D70A}" type="presOf" srcId="{7A78AED1-6E08-401F-8A0F-D65C1C22785A}" destId="{4F58FD46-EA9B-4B23-B9F8-1BE6A95A4F8A}" srcOrd="0" destOrd="0" presId="urn:microsoft.com/office/officeart/2005/8/layout/bProcess4"/>
    <dgm:cxn modelId="{72F90ADA-7C65-4075-9864-E7989861D0B5}" type="presOf" srcId="{AE1B9FAD-C1B8-4E32-BAC2-8B400ED280C0}" destId="{8A2E8561-0731-4D17-82D9-E581BCE16AC4}" srcOrd="0" destOrd="0" presId="urn:microsoft.com/office/officeart/2005/8/layout/bProcess4"/>
    <dgm:cxn modelId="{ACEF16DE-0B96-4841-86CF-9B5E0C1CBA92}" type="presOf" srcId="{C273B9E3-136A-415D-A8D4-F5C3C0272BC8}" destId="{2CB79737-1492-4167-A0C7-92B45C7F49DA}" srcOrd="0" destOrd="0" presId="urn:microsoft.com/office/officeart/2005/8/layout/bProcess4"/>
    <dgm:cxn modelId="{5E8C54E2-1BEC-4CF1-A804-24988F60889B}" srcId="{3CA60BAD-42EC-422B-9F5C-F88D3C7B3442}" destId="{E41A8600-B180-4BD3-AAD3-8270A153D12F}" srcOrd="0" destOrd="0" parTransId="{187AB60C-DF8A-4C25-9DE3-3804E6385158}" sibTransId="{452D9453-98AC-4C69-92C8-BF16B97AEDB6}"/>
    <dgm:cxn modelId="{EEF01EEB-11A7-49A2-A91F-E9D33CF4C27C}" type="presOf" srcId="{1E15BA4D-C010-4990-9F2E-1D0FD109039C}" destId="{E96B3913-1D92-47AB-9753-AD920B8D4C9C}" srcOrd="0" destOrd="0" presId="urn:microsoft.com/office/officeart/2005/8/layout/bProcess4"/>
    <dgm:cxn modelId="{3F4178EC-118F-4864-AC79-5725648A23A9}" type="presOf" srcId="{8D23684E-845E-430B-85C6-B67BBD6A5A1B}" destId="{661FBFDF-AFA5-42A2-96AE-6277580A1F46}" srcOrd="0" destOrd="0" presId="urn:microsoft.com/office/officeart/2005/8/layout/bProcess4"/>
    <dgm:cxn modelId="{F58DB0FA-2E04-4BDA-A8AA-4292B8767286}" type="presOf" srcId="{062F6105-BF3E-4854-8581-DB584DACB258}" destId="{3D715836-949D-412C-897B-6AEE66B2B0DE}" srcOrd="0" destOrd="0" presId="urn:microsoft.com/office/officeart/2005/8/layout/bProcess4"/>
    <dgm:cxn modelId="{7C5EEEFA-C695-4E90-9BC6-D679D006ABEB}" type="presOf" srcId="{BB20256A-8E8C-4BE4-AD4A-AC52BA37DB35}" destId="{11F1F2C4-136C-4780-AEA9-6BDD5A177EB6}" srcOrd="0" destOrd="0" presId="urn:microsoft.com/office/officeart/2005/8/layout/bProcess4"/>
    <dgm:cxn modelId="{42DDC2E3-6398-4C0D-8173-F5D72557AE0F}" type="presParOf" srcId="{09DBB48C-045A-471D-8E92-DA53943E0523}" destId="{C1106E2D-9469-4D12-954B-2902A5E18AA9}" srcOrd="0" destOrd="0" presId="urn:microsoft.com/office/officeart/2005/8/layout/bProcess4"/>
    <dgm:cxn modelId="{19BF1B5A-F36C-4465-9674-3A58882E8D31}" type="presParOf" srcId="{C1106E2D-9469-4D12-954B-2902A5E18AA9}" destId="{DA246E7D-4107-44BC-B27A-4FD0EC99D8CC}" srcOrd="0" destOrd="0" presId="urn:microsoft.com/office/officeart/2005/8/layout/bProcess4"/>
    <dgm:cxn modelId="{BBCBAE04-364F-44BB-9AC4-283C5A0DDE45}" type="presParOf" srcId="{C1106E2D-9469-4D12-954B-2902A5E18AA9}" destId="{DE34408C-B01E-434B-B91A-DC2673AEA074}" srcOrd="1" destOrd="0" presId="urn:microsoft.com/office/officeart/2005/8/layout/bProcess4"/>
    <dgm:cxn modelId="{FF1145CC-1163-4E7A-B6CF-F084A719A82D}" type="presParOf" srcId="{09DBB48C-045A-471D-8E92-DA53943E0523}" destId="{8086A25B-F71B-41FB-BFDB-17E18EB1F086}" srcOrd="1" destOrd="0" presId="urn:microsoft.com/office/officeart/2005/8/layout/bProcess4"/>
    <dgm:cxn modelId="{9DA31B52-B1AC-48EE-A717-4E535EFF1854}" type="presParOf" srcId="{09DBB48C-045A-471D-8E92-DA53943E0523}" destId="{1978C80A-695D-4664-9F8E-1C06E9FF657C}" srcOrd="2" destOrd="0" presId="urn:microsoft.com/office/officeart/2005/8/layout/bProcess4"/>
    <dgm:cxn modelId="{CDC9012A-1705-4608-BD5A-F44E8947CF6A}" type="presParOf" srcId="{1978C80A-695D-4664-9F8E-1C06E9FF657C}" destId="{CC9BD67D-CAD7-403C-BCDB-4221AA0D1EE8}" srcOrd="0" destOrd="0" presId="urn:microsoft.com/office/officeart/2005/8/layout/bProcess4"/>
    <dgm:cxn modelId="{A43B0074-727F-48B7-9163-B463C6B7EA55}" type="presParOf" srcId="{1978C80A-695D-4664-9F8E-1C06E9FF657C}" destId="{8A2E8561-0731-4D17-82D9-E581BCE16AC4}" srcOrd="1" destOrd="0" presId="urn:microsoft.com/office/officeart/2005/8/layout/bProcess4"/>
    <dgm:cxn modelId="{B6531215-4139-4A58-9CD1-AEC047A6A136}" type="presParOf" srcId="{09DBB48C-045A-471D-8E92-DA53943E0523}" destId="{C5622198-1693-4525-9B9F-3AFFE4C219D5}" srcOrd="3" destOrd="0" presId="urn:microsoft.com/office/officeart/2005/8/layout/bProcess4"/>
    <dgm:cxn modelId="{A5E42D4D-E928-4CA5-B667-8EB077531AB4}" type="presParOf" srcId="{09DBB48C-045A-471D-8E92-DA53943E0523}" destId="{5358FF30-CEBB-40C5-BDA0-BD4AD79FC946}" srcOrd="4" destOrd="0" presId="urn:microsoft.com/office/officeart/2005/8/layout/bProcess4"/>
    <dgm:cxn modelId="{5A085086-5B77-444F-A424-683A2E955E9E}" type="presParOf" srcId="{5358FF30-CEBB-40C5-BDA0-BD4AD79FC946}" destId="{D11CDADD-7460-43BE-84C9-D121F08A22A3}" srcOrd="0" destOrd="0" presId="urn:microsoft.com/office/officeart/2005/8/layout/bProcess4"/>
    <dgm:cxn modelId="{21B5DAF7-B00C-4607-8FA3-DC2ECE8A4D9C}" type="presParOf" srcId="{5358FF30-CEBB-40C5-BDA0-BD4AD79FC946}" destId="{0A8D2556-4811-41ED-AD4C-057AF1F2AC24}" srcOrd="1" destOrd="0" presId="urn:microsoft.com/office/officeart/2005/8/layout/bProcess4"/>
    <dgm:cxn modelId="{7089BB00-2E62-47B4-831D-31BF59CC0BD6}" type="presParOf" srcId="{09DBB48C-045A-471D-8E92-DA53943E0523}" destId="{375226CE-0F8A-4A80-B687-0A5A969232DB}" srcOrd="5" destOrd="0" presId="urn:microsoft.com/office/officeart/2005/8/layout/bProcess4"/>
    <dgm:cxn modelId="{C4610E95-BFDE-4D76-A285-100ACF9A2964}" type="presParOf" srcId="{09DBB48C-045A-471D-8E92-DA53943E0523}" destId="{5D8DC75C-C9BF-4268-8DEB-CF30BAD9679A}" srcOrd="6" destOrd="0" presId="urn:microsoft.com/office/officeart/2005/8/layout/bProcess4"/>
    <dgm:cxn modelId="{6A341057-74A7-4A90-9810-2EC601A28E05}" type="presParOf" srcId="{5D8DC75C-C9BF-4268-8DEB-CF30BAD9679A}" destId="{BB14818D-6845-43E3-AA42-204994950F42}" srcOrd="0" destOrd="0" presId="urn:microsoft.com/office/officeart/2005/8/layout/bProcess4"/>
    <dgm:cxn modelId="{1DEFF595-13FD-41A3-90D6-D891A0B02CE7}" type="presParOf" srcId="{5D8DC75C-C9BF-4268-8DEB-CF30BAD9679A}" destId="{7481AAE4-DED0-41C3-A512-ABE288762433}" srcOrd="1" destOrd="0" presId="urn:microsoft.com/office/officeart/2005/8/layout/bProcess4"/>
    <dgm:cxn modelId="{6D6D32F7-2B42-4436-A446-B46F405759EA}" type="presParOf" srcId="{09DBB48C-045A-471D-8E92-DA53943E0523}" destId="{8B433C1D-1150-4722-82CC-CA72045DE045}" srcOrd="7" destOrd="0" presId="urn:microsoft.com/office/officeart/2005/8/layout/bProcess4"/>
    <dgm:cxn modelId="{E323D510-4048-4488-915B-318F3EA3F1B8}" type="presParOf" srcId="{09DBB48C-045A-471D-8E92-DA53943E0523}" destId="{1AE930C7-20BC-4F05-A701-958D9A039560}" srcOrd="8" destOrd="0" presId="urn:microsoft.com/office/officeart/2005/8/layout/bProcess4"/>
    <dgm:cxn modelId="{D531EC23-BE99-4CA1-A2CD-B097DB72DC45}" type="presParOf" srcId="{1AE930C7-20BC-4F05-A701-958D9A039560}" destId="{BFE73066-8C7A-4BDA-997A-790D85AD7C2A}" srcOrd="0" destOrd="0" presId="urn:microsoft.com/office/officeart/2005/8/layout/bProcess4"/>
    <dgm:cxn modelId="{AB056771-5DDE-4497-8127-D65106908AA6}" type="presParOf" srcId="{1AE930C7-20BC-4F05-A701-958D9A039560}" destId="{DF0ABE2D-6FDB-4914-85AC-C8E86961DE8A}" srcOrd="1" destOrd="0" presId="urn:microsoft.com/office/officeart/2005/8/layout/bProcess4"/>
    <dgm:cxn modelId="{B506ECCD-393F-4727-B17F-8BFBB663AEA9}" type="presParOf" srcId="{09DBB48C-045A-471D-8E92-DA53943E0523}" destId="{F31EE1A0-1793-4E7E-B337-DE6EFC363FE2}" srcOrd="9" destOrd="0" presId="urn:microsoft.com/office/officeart/2005/8/layout/bProcess4"/>
    <dgm:cxn modelId="{BFA156B4-95C6-4585-8777-EC84FDD519E6}" type="presParOf" srcId="{09DBB48C-045A-471D-8E92-DA53943E0523}" destId="{66FBC599-09EA-4B0A-9C4A-DF8620A2C5A0}" srcOrd="10" destOrd="0" presId="urn:microsoft.com/office/officeart/2005/8/layout/bProcess4"/>
    <dgm:cxn modelId="{8F4835F1-F31B-4892-A23B-AB41A49E9D00}" type="presParOf" srcId="{66FBC599-09EA-4B0A-9C4A-DF8620A2C5A0}" destId="{F43562C9-26C5-420F-9D16-1A00488E5044}" srcOrd="0" destOrd="0" presId="urn:microsoft.com/office/officeart/2005/8/layout/bProcess4"/>
    <dgm:cxn modelId="{3AE42B71-F5F3-4825-AF40-AE76EEF1580D}" type="presParOf" srcId="{66FBC599-09EA-4B0A-9C4A-DF8620A2C5A0}" destId="{3D715836-949D-412C-897B-6AEE66B2B0DE}" srcOrd="1" destOrd="0" presId="urn:microsoft.com/office/officeart/2005/8/layout/bProcess4"/>
    <dgm:cxn modelId="{BE59AC47-51C8-4CC5-8318-F10312164F66}" type="presParOf" srcId="{09DBB48C-045A-471D-8E92-DA53943E0523}" destId="{E96B3913-1D92-47AB-9753-AD920B8D4C9C}" srcOrd="11" destOrd="0" presId="urn:microsoft.com/office/officeart/2005/8/layout/bProcess4"/>
    <dgm:cxn modelId="{456A0417-A66A-4067-8AC1-48F7D3BB9AED}" type="presParOf" srcId="{09DBB48C-045A-471D-8E92-DA53943E0523}" destId="{AED68AD9-DB7C-4812-9FB7-1B1BB373542F}" srcOrd="12" destOrd="0" presId="urn:microsoft.com/office/officeart/2005/8/layout/bProcess4"/>
    <dgm:cxn modelId="{20160B80-66A2-4C77-A4C0-AED220FEF874}" type="presParOf" srcId="{AED68AD9-DB7C-4812-9FB7-1B1BB373542F}" destId="{D1A3D69D-E037-43F0-B2D0-1D3E8FF06C42}" srcOrd="0" destOrd="0" presId="urn:microsoft.com/office/officeart/2005/8/layout/bProcess4"/>
    <dgm:cxn modelId="{8A94E020-8031-449B-8761-BB8CEE1E1E61}" type="presParOf" srcId="{AED68AD9-DB7C-4812-9FB7-1B1BB373542F}" destId="{1E0F01F2-D8A4-4B06-8972-8766729B2F4C}" srcOrd="1" destOrd="0" presId="urn:microsoft.com/office/officeart/2005/8/layout/bProcess4"/>
    <dgm:cxn modelId="{372DFD28-1906-48B9-BAD3-62D560FBF98D}" type="presParOf" srcId="{09DBB48C-045A-471D-8E92-DA53943E0523}" destId="{2D3B4194-AD31-4FBD-9AEB-AA1CDF738214}" srcOrd="13" destOrd="0" presId="urn:microsoft.com/office/officeart/2005/8/layout/bProcess4"/>
    <dgm:cxn modelId="{5EF5936B-59B9-4F54-8F78-F467B43CCC29}" type="presParOf" srcId="{09DBB48C-045A-471D-8E92-DA53943E0523}" destId="{8A73F0FA-0ACA-41BF-BD42-E70334BA0C46}" srcOrd="14" destOrd="0" presId="urn:microsoft.com/office/officeart/2005/8/layout/bProcess4"/>
    <dgm:cxn modelId="{8B864FAD-B2E9-4AEA-9658-E8B71B1E8F0B}" type="presParOf" srcId="{8A73F0FA-0ACA-41BF-BD42-E70334BA0C46}" destId="{178C5D51-807B-4A78-BAF5-6CA2F89400B6}" srcOrd="0" destOrd="0" presId="urn:microsoft.com/office/officeart/2005/8/layout/bProcess4"/>
    <dgm:cxn modelId="{2DE8F785-CF19-44CC-A0E7-C482086C0DB4}" type="presParOf" srcId="{8A73F0FA-0ACA-41BF-BD42-E70334BA0C46}" destId="{30625DFE-82C8-4C91-BA18-F45A0328FE90}" srcOrd="1" destOrd="0" presId="urn:microsoft.com/office/officeart/2005/8/layout/bProcess4"/>
    <dgm:cxn modelId="{12773278-0260-4B28-BB79-94F8C61D94A2}" type="presParOf" srcId="{09DBB48C-045A-471D-8E92-DA53943E0523}" destId="{27F37E39-6EFE-4083-900F-74494920A523}" srcOrd="15" destOrd="0" presId="urn:microsoft.com/office/officeart/2005/8/layout/bProcess4"/>
    <dgm:cxn modelId="{71CC51D4-7788-47CD-857C-6A2D4CF1F65A}" type="presParOf" srcId="{09DBB48C-045A-471D-8E92-DA53943E0523}" destId="{5D0673C5-81FD-428F-800D-1D8A8B91C1FE}" srcOrd="16" destOrd="0" presId="urn:microsoft.com/office/officeart/2005/8/layout/bProcess4"/>
    <dgm:cxn modelId="{53E3541D-5BF7-44AD-B11D-B8592DA5CFA9}" type="presParOf" srcId="{5D0673C5-81FD-428F-800D-1D8A8B91C1FE}" destId="{96941C90-66E8-407C-A450-A207A25EEE73}" srcOrd="0" destOrd="0" presId="urn:microsoft.com/office/officeart/2005/8/layout/bProcess4"/>
    <dgm:cxn modelId="{40F46128-F58D-40E7-AC35-107DD2E5042E}" type="presParOf" srcId="{5D0673C5-81FD-428F-800D-1D8A8B91C1FE}" destId="{E2A314C7-F62C-493D-8A45-BACEE39D85F1}" srcOrd="1" destOrd="0" presId="urn:microsoft.com/office/officeart/2005/8/layout/bProcess4"/>
    <dgm:cxn modelId="{5EB447FD-EB10-43BE-8D2F-00F761B38802}" type="presParOf" srcId="{09DBB48C-045A-471D-8E92-DA53943E0523}" destId="{11F1F2C4-136C-4780-AEA9-6BDD5A177EB6}" srcOrd="17" destOrd="0" presId="urn:microsoft.com/office/officeart/2005/8/layout/bProcess4"/>
    <dgm:cxn modelId="{142CE4B6-44C7-45ED-8752-5F2C7F062B62}" type="presParOf" srcId="{09DBB48C-045A-471D-8E92-DA53943E0523}" destId="{8B328753-50AD-4D1D-BCAD-2026F1FE82A6}" srcOrd="18" destOrd="0" presId="urn:microsoft.com/office/officeart/2005/8/layout/bProcess4"/>
    <dgm:cxn modelId="{CED83EB9-42BE-4CF1-9516-3049C9D8CF9D}" type="presParOf" srcId="{8B328753-50AD-4D1D-BCAD-2026F1FE82A6}" destId="{7E5C0991-762B-43EB-B69B-DE9E929BE2E6}" srcOrd="0" destOrd="0" presId="urn:microsoft.com/office/officeart/2005/8/layout/bProcess4"/>
    <dgm:cxn modelId="{C94CE2DF-250D-4749-A598-8F5A62EEB9DE}" type="presParOf" srcId="{8B328753-50AD-4D1D-BCAD-2026F1FE82A6}" destId="{D058D452-A649-4096-A8B3-0C0F4D63A59E}" srcOrd="1" destOrd="0" presId="urn:microsoft.com/office/officeart/2005/8/layout/bProcess4"/>
    <dgm:cxn modelId="{E2163886-4DFA-4A81-A410-9E2EBD291181}" type="presParOf" srcId="{09DBB48C-045A-471D-8E92-DA53943E0523}" destId="{2CB79737-1492-4167-A0C7-92B45C7F49DA}" srcOrd="19" destOrd="0" presId="urn:microsoft.com/office/officeart/2005/8/layout/bProcess4"/>
    <dgm:cxn modelId="{FC1DB501-D4E6-4212-9403-BAA685565C8A}" type="presParOf" srcId="{09DBB48C-045A-471D-8E92-DA53943E0523}" destId="{F47FD803-71B0-477D-9B4E-D5FC9DBF4296}" srcOrd="20" destOrd="0" presId="urn:microsoft.com/office/officeart/2005/8/layout/bProcess4"/>
    <dgm:cxn modelId="{B738E1CB-7898-4D74-A41D-5AEE4B087E0C}" type="presParOf" srcId="{F47FD803-71B0-477D-9B4E-D5FC9DBF4296}" destId="{E963E63E-7E57-4D0B-98F1-FEE4CEA421C8}" srcOrd="0" destOrd="0" presId="urn:microsoft.com/office/officeart/2005/8/layout/bProcess4"/>
    <dgm:cxn modelId="{7E56ADD7-2682-4E9F-B1AE-113C3C1B96DC}" type="presParOf" srcId="{F47FD803-71B0-477D-9B4E-D5FC9DBF4296}" destId="{5B6AFCD5-CA00-4296-A25F-C43D33BD03F6}" srcOrd="1" destOrd="0" presId="urn:microsoft.com/office/officeart/2005/8/layout/bProcess4"/>
    <dgm:cxn modelId="{889E02DC-89ED-4636-8B62-A83740D67AA3}" type="presParOf" srcId="{09DBB48C-045A-471D-8E92-DA53943E0523}" destId="{9055CF2F-F8BE-47E4-A808-3A56C4AFE25A}" srcOrd="21" destOrd="0" presId="urn:microsoft.com/office/officeart/2005/8/layout/bProcess4"/>
    <dgm:cxn modelId="{254478DC-8198-4FD6-A67D-E214E48A2F6B}" type="presParOf" srcId="{09DBB48C-045A-471D-8E92-DA53943E0523}" destId="{A758ED99-78A7-408E-B9EB-87F31B97ACC7}" srcOrd="22" destOrd="0" presId="urn:microsoft.com/office/officeart/2005/8/layout/bProcess4"/>
    <dgm:cxn modelId="{38C8DBD9-73DD-462C-8BDC-D0D8E4E870B4}" type="presParOf" srcId="{A758ED99-78A7-408E-B9EB-87F31B97ACC7}" destId="{0F7546FF-7DE0-4732-84ED-61C74B936B34}" srcOrd="0" destOrd="0" presId="urn:microsoft.com/office/officeart/2005/8/layout/bProcess4"/>
    <dgm:cxn modelId="{52830B77-65CF-4D8F-8CA1-A7427AC404BC}" type="presParOf" srcId="{A758ED99-78A7-408E-B9EB-87F31B97ACC7}" destId="{DB56B50D-A9A0-4145-801E-83F6A071C0E3}" srcOrd="1" destOrd="0" presId="urn:microsoft.com/office/officeart/2005/8/layout/bProcess4"/>
    <dgm:cxn modelId="{2780C23C-8E9A-49B4-A1A1-86EA52E6C418}" type="presParOf" srcId="{09DBB48C-045A-471D-8E92-DA53943E0523}" destId="{A28278B4-74C5-41EB-8826-47889D5A996E}" srcOrd="23" destOrd="0" presId="urn:microsoft.com/office/officeart/2005/8/layout/bProcess4"/>
    <dgm:cxn modelId="{9D1566A4-942E-4543-94A7-5460A0026285}" type="presParOf" srcId="{09DBB48C-045A-471D-8E92-DA53943E0523}" destId="{02C99F91-7A66-46C9-B6E8-525A8F0DFBC1}" srcOrd="24" destOrd="0" presId="urn:microsoft.com/office/officeart/2005/8/layout/bProcess4"/>
    <dgm:cxn modelId="{50F86FD3-9D71-415F-8527-435AA5CDD7A0}" type="presParOf" srcId="{02C99F91-7A66-46C9-B6E8-525A8F0DFBC1}" destId="{4A946505-05C9-4A94-9D14-FE9438F50FFD}" srcOrd="0" destOrd="0" presId="urn:microsoft.com/office/officeart/2005/8/layout/bProcess4"/>
    <dgm:cxn modelId="{592C1A32-15BB-490B-8C63-C4F62E6ACFE2}" type="presParOf" srcId="{02C99F91-7A66-46C9-B6E8-525A8F0DFBC1}" destId="{1C060C4E-81DE-43B0-B9D1-1F6C90B023FC}" srcOrd="1" destOrd="0" presId="urn:microsoft.com/office/officeart/2005/8/layout/bProcess4"/>
    <dgm:cxn modelId="{FCA1CDE4-A084-4567-A0A4-822D6BB1B9E6}" type="presParOf" srcId="{09DBB48C-045A-471D-8E92-DA53943E0523}" destId="{E57DBF2E-9CA2-4BD0-87BB-31C88658D009}" srcOrd="25" destOrd="0" presId="urn:microsoft.com/office/officeart/2005/8/layout/bProcess4"/>
    <dgm:cxn modelId="{1BD9415F-203B-4916-82A2-3BF15B547568}" type="presParOf" srcId="{09DBB48C-045A-471D-8E92-DA53943E0523}" destId="{1A0D2A6F-FB2A-4888-BC9A-CCBEFA55DB9C}" srcOrd="26" destOrd="0" presId="urn:microsoft.com/office/officeart/2005/8/layout/bProcess4"/>
    <dgm:cxn modelId="{BC2DEAE4-254B-4D0B-83C9-29397DCFDFCB}" type="presParOf" srcId="{1A0D2A6F-FB2A-4888-BC9A-CCBEFA55DB9C}" destId="{05A835F2-ED0C-4637-9C46-EAF3D8436B94}" srcOrd="0" destOrd="0" presId="urn:microsoft.com/office/officeart/2005/8/layout/bProcess4"/>
    <dgm:cxn modelId="{40796D4B-D15B-406C-91EF-B3496366B8E8}" type="presParOf" srcId="{1A0D2A6F-FB2A-4888-BC9A-CCBEFA55DB9C}" destId="{DC5A12E0-30DB-40FD-B9B5-5ABE3C740A27}" srcOrd="1" destOrd="0" presId="urn:microsoft.com/office/officeart/2005/8/layout/bProcess4"/>
    <dgm:cxn modelId="{C6AF7B78-19EC-4FE9-8BA5-1F9AB0335D12}" type="presParOf" srcId="{09DBB48C-045A-471D-8E92-DA53943E0523}" destId="{BDC4FD9E-D2E0-41A0-9E6C-703FE7F3D331}" srcOrd="27" destOrd="0" presId="urn:microsoft.com/office/officeart/2005/8/layout/bProcess4"/>
    <dgm:cxn modelId="{90B29578-0FFA-484B-9BB1-11D48B68101A}" type="presParOf" srcId="{09DBB48C-045A-471D-8E92-DA53943E0523}" destId="{BCD21047-46BB-40EC-808A-0CC3281F3EB6}" srcOrd="28" destOrd="0" presId="urn:microsoft.com/office/officeart/2005/8/layout/bProcess4"/>
    <dgm:cxn modelId="{FE75D9B3-75E0-4DEA-AE8A-F0627B3230C7}" type="presParOf" srcId="{BCD21047-46BB-40EC-808A-0CC3281F3EB6}" destId="{834ABF37-018F-488D-91A3-02869FC720B4}" srcOrd="0" destOrd="0" presId="urn:microsoft.com/office/officeart/2005/8/layout/bProcess4"/>
    <dgm:cxn modelId="{A33740F8-5F0C-429F-990A-5EC475193B50}" type="presParOf" srcId="{BCD21047-46BB-40EC-808A-0CC3281F3EB6}" destId="{9FDAB615-06A6-4F22-B805-625D6EFD0655}" srcOrd="1" destOrd="0" presId="urn:microsoft.com/office/officeart/2005/8/layout/bProcess4"/>
    <dgm:cxn modelId="{DCC96F45-30A5-499E-97D0-11D78804D496}" type="presParOf" srcId="{09DBB48C-045A-471D-8E92-DA53943E0523}" destId="{D27688B8-1101-4107-A178-DC0EE03298DA}" srcOrd="29" destOrd="0" presId="urn:microsoft.com/office/officeart/2005/8/layout/bProcess4"/>
    <dgm:cxn modelId="{616B76E4-1840-49E5-AEAE-7874BD96FF24}" type="presParOf" srcId="{09DBB48C-045A-471D-8E92-DA53943E0523}" destId="{FA2024D1-57C8-4C4A-8883-28964EED3313}" srcOrd="30" destOrd="0" presId="urn:microsoft.com/office/officeart/2005/8/layout/bProcess4"/>
    <dgm:cxn modelId="{A01861DF-F6E2-41DD-BB2A-0C1B5544A753}" type="presParOf" srcId="{FA2024D1-57C8-4C4A-8883-28964EED3313}" destId="{168CFD33-5370-4705-B94E-A3D23F09D369}" srcOrd="0" destOrd="0" presId="urn:microsoft.com/office/officeart/2005/8/layout/bProcess4"/>
    <dgm:cxn modelId="{21D16294-64E5-4668-BFDD-3FF85348113E}" type="presParOf" srcId="{FA2024D1-57C8-4C4A-8883-28964EED3313}" destId="{86795154-45B1-4CA8-B3E8-BD710FF79417}" srcOrd="1" destOrd="0" presId="urn:microsoft.com/office/officeart/2005/8/layout/bProcess4"/>
    <dgm:cxn modelId="{24F2E381-AF93-4814-978A-80C480118BC6}" type="presParOf" srcId="{09DBB48C-045A-471D-8E92-DA53943E0523}" destId="{4F58FD46-EA9B-4B23-B9F8-1BE6A95A4F8A}" srcOrd="31" destOrd="0" presId="urn:microsoft.com/office/officeart/2005/8/layout/bProcess4"/>
    <dgm:cxn modelId="{E78B0EC9-1B15-445F-9375-210D77857AEA}" type="presParOf" srcId="{09DBB48C-045A-471D-8E92-DA53943E0523}" destId="{2D82AB7F-D8A8-4586-A216-400B66C0C6A2}" srcOrd="32" destOrd="0" presId="urn:microsoft.com/office/officeart/2005/8/layout/bProcess4"/>
    <dgm:cxn modelId="{CC6C55B6-8EF7-44C7-B419-FBBBDF077E06}" type="presParOf" srcId="{2D82AB7F-D8A8-4586-A216-400B66C0C6A2}" destId="{98582D53-7286-4A4B-B611-A9F4C3CC5C72}" srcOrd="0" destOrd="0" presId="urn:microsoft.com/office/officeart/2005/8/layout/bProcess4"/>
    <dgm:cxn modelId="{82D874B0-3E4A-43F6-B367-DB69D099A2B0}" type="presParOf" srcId="{2D82AB7F-D8A8-4586-A216-400B66C0C6A2}" destId="{57C33E50-5AAF-4312-A753-5D7A96ED9337}" srcOrd="1" destOrd="0" presId="urn:microsoft.com/office/officeart/2005/8/layout/bProcess4"/>
    <dgm:cxn modelId="{AB4C9579-4734-478E-8ECA-025C3119F5AA}" type="presParOf" srcId="{09DBB48C-045A-471D-8E92-DA53943E0523}" destId="{935A8E02-0292-4E47-AC88-78FCD43E810F}" srcOrd="33" destOrd="0" presId="urn:microsoft.com/office/officeart/2005/8/layout/bProcess4"/>
    <dgm:cxn modelId="{1D6D42E5-45F9-40BD-9526-FD802372DEC6}" type="presParOf" srcId="{09DBB48C-045A-471D-8E92-DA53943E0523}" destId="{A612CB16-F4DA-4BFC-9B5C-F323C0B6CFCB}" srcOrd="34" destOrd="0" presId="urn:microsoft.com/office/officeart/2005/8/layout/bProcess4"/>
    <dgm:cxn modelId="{10EDED84-1053-464C-80FD-F617CEFE77F7}" type="presParOf" srcId="{A612CB16-F4DA-4BFC-9B5C-F323C0B6CFCB}" destId="{6CA5CD37-3961-4F0A-8976-EC9EB1B5FEA5}" srcOrd="0" destOrd="0" presId="urn:microsoft.com/office/officeart/2005/8/layout/bProcess4"/>
    <dgm:cxn modelId="{726240C8-E41C-4800-AEDA-76C60D0C4A2A}" type="presParOf" srcId="{A612CB16-F4DA-4BFC-9B5C-F323C0B6CFCB}" destId="{C40CC3F5-9F58-42DB-99F8-C65D501431A9}" srcOrd="1" destOrd="0" presId="urn:microsoft.com/office/officeart/2005/8/layout/bProcess4"/>
    <dgm:cxn modelId="{69A9904B-F0A8-4DB1-82B1-571A77F75876}" type="presParOf" srcId="{09DBB48C-045A-471D-8E92-DA53943E0523}" destId="{661FBFDF-AFA5-42A2-96AE-6277580A1F46}" srcOrd="35" destOrd="0" presId="urn:microsoft.com/office/officeart/2005/8/layout/bProcess4"/>
    <dgm:cxn modelId="{A91A04C3-C10A-4B6E-A6A3-C9FC9C07F579}" type="presParOf" srcId="{09DBB48C-045A-471D-8E92-DA53943E0523}" destId="{926CAC67-2E58-435E-9218-21EBCA146C49}" srcOrd="36" destOrd="0" presId="urn:microsoft.com/office/officeart/2005/8/layout/bProcess4"/>
    <dgm:cxn modelId="{23CF8817-7CD5-4C63-A909-C43B9814978C}" type="presParOf" srcId="{926CAC67-2E58-435E-9218-21EBCA146C49}" destId="{B01A01C8-45BB-47D7-9D0D-982AC0598EE8}" srcOrd="0" destOrd="0" presId="urn:microsoft.com/office/officeart/2005/8/layout/bProcess4"/>
    <dgm:cxn modelId="{5105B81B-E407-4497-974C-5DA9B1BF9A7C}" type="presParOf" srcId="{926CAC67-2E58-435E-9218-21EBCA146C49}" destId="{60CD9891-BBCB-4016-A88E-FD7B712E773E}" srcOrd="1" destOrd="0" presId="urn:microsoft.com/office/officeart/2005/8/layout/bProcess4"/>
    <dgm:cxn modelId="{3DBA2F2C-10AF-4A4B-9CA4-8A813FCCB482}" type="presParOf" srcId="{09DBB48C-045A-471D-8E92-DA53943E0523}" destId="{B0FD78CA-8F54-41E9-B14F-E4A843E3E4AA}" srcOrd="37" destOrd="0" presId="urn:microsoft.com/office/officeart/2005/8/layout/bProcess4"/>
    <dgm:cxn modelId="{30F851F1-6841-405D-B2EB-FF65986916F2}" type="presParOf" srcId="{09DBB48C-045A-471D-8E92-DA53943E0523}" destId="{C188A375-5B51-4C11-92F7-E09CD2C7CEB2}" srcOrd="38" destOrd="0" presId="urn:microsoft.com/office/officeart/2005/8/layout/bProcess4"/>
    <dgm:cxn modelId="{B93FD367-16A1-4F0F-ABCA-656104C3B845}" type="presParOf" srcId="{C188A375-5B51-4C11-92F7-E09CD2C7CEB2}" destId="{5EC887FA-F480-4E83-BE9F-C31F1BD81B14}" srcOrd="0" destOrd="0" presId="urn:microsoft.com/office/officeart/2005/8/layout/bProcess4"/>
    <dgm:cxn modelId="{60DF089B-B4E3-4E19-A819-47A87D0174CF}" type="presParOf" srcId="{C188A375-5B51-4C11-92F7-E09CD2C7CEB2}" destId="{A16608C5-B88A-4A9E-A3D6-0177AF5F4BD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6A25B-F71B-41FB-BFDB-17E18EB1F086}">
      <dsp:nvSpPr>
        <dsp:cNvPr id="0" name=""/>
        <dsp:cNvSpPr/>
      </dsp:nvSpPr>
      <dsp:spPr>
        <a:xfrm rot="5400000">
          <a:off x="-212826" y="1192618"/>
          <a:ext cx="949798" cy="114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4408C-B01E-434B-B91A-DC2673AEA074}">
      <dsp:nvSpPr>
        <dsp:cNvPr id="0" name=""/>
        <dsp:cNvSpPr/>
      </dsp:nvSpPr>
      <dsp:spPr>
        <a:xfrm>
          <a:off x="3267" y="582911"/>
          <a:ext cx="1276007" cy="765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Thousands of</a:t>
          </a:r>
        </a:p>
      </dsp:txBody>
      <dsp:txXfrm>
        <a:off x="25691" y="605335"/>
        <a:ext cx="1231159" cy="720756"/>
      </dsp:txXfrm>
    </dsp:sp>
    <dsp:sp modelId="{C5622198-1693-4525-9B9F-3AFFE4C219D5}">
      <dsp:nvSpPr>
        <dsp:cNvPr id="0" name=""/>
        <dsp:cNvSpPr/>
      </dsp:nvSpPr>
      <dsp:spPr>
        <a:xfrm rot="5400000">
          <a:off x="-212826" y="2149624"/>
          <a:ext cx="949798" cy="114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E8561-0731-4D17-82D9-E581BCE16AC4}">
      <dsp:nvSpPr>
        <dsp:cNvPr id="0" name=""/>
        <dsp:cNvSpPr/>
      </dsp:nvSpPr>
      <dsp:spPr>
        <a:xfrm>
          <a:off x="3267" y="1539916"/>
          <a:ext cx="1276007" cy="7656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Authentication</a:t>
          </a:r>
        </a:p>
      </dsp:txBody>
      <dsp:txXfrm>
        <a:off x="25691" y="1562340"/>
        <a:ext cx="1231159" cy="720756"/>
      </dsp:txXfrm>
    </dsp:sp>
    <dsp:sp modelId="{375226CE-0F8A-4A80-B687-0A5A969232DB}">
      <dsp:nvSpPr>
        <dsp:cNvPr id="0" name=""/>
        <dsp:cNvSpPr/>
      </dsp:nvSpPr>
      <dsp:spPr>
        <a:xfrm rot="5400000">
          <a:off x="-212826" y="3106629"/>
          <a:ext cx="949798" cy="114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D2556-4811-41ED-AD4C-057AF1F2AC24}">
      <dsp:nvSpPr>
        <dsp:cNvPr id="0" name=""/>
        <dsp:cNvSpPr/>
      </dsp:nvSpPr>
      <dsp:spPr>
        <a:xfrm>
          <a:off x="3267" y="2496922"/>
          <a:ext cx="1276007" cy="7656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 Item</a:t>
          </a:r>
        </a:p>
      </dsp:txBody>
      <dsp:txXfrm>
        <a:off x="25691" y="2519346"/>
        <a:ext cx="1231159" cy="720756"/>
      </dsp:txXfrm>
    </dsp:sp>
    <dsp:sp modelId="{8B433C1D-1150-4722-82CC-CA72045DE045}">
      <dsp:nvSpPr>
        <dsp:cNvPr id="0" name=""/>
        <dsp:cNvSpPr/>
      </dsp:nvSpPr>
      <dsp:spPr>
        <a:xfrm rot="5400000">
          <a:off x="-212826" y="4063635"/>
          <a:ext cx="949798" cy="114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1AAE4-DED0-41C3-A512-ABE288762433}">
      <dsp:nvSpPr>
        <dsp:cNvPr id="0" name=""/>
        <dsp:cNvSpPr/>
      </dsp:nvSpPr>
      <dsp:spPr>
        <a:xfrm>
          <a:off x="3267" y="3453928"/>
          <a:ext cx="1276007" cy="7656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 Computation</a:t>
          </a:r>
        </a:p>
      </dsp:txBody>
      <dsp:txXfrm>
        <a:off x="25691" y="3476352"/>
        <a:ext cx="1231159" cy="720756"/>
      </dsp:txXfrm>
    </dsp:sp>
    <dsp:sp modelId="{F31EE1A0-1793-4E7E-B337-DE6EFC363FE2}">
      <dsp:nvSpPr>
        <dsp:cNvPr id="0" name=""/>
        <dsp:cNvSpPr/>
      </dsp:nvSpPr>
      <dsp:spPr>
        <a:xfrm>
          <a:off x="265676" y="4542138"/>
          <a:ext cx="1689883" cy="114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ABE2D-6FDB-4914-85AC-C8E86961DE8A}">
      <dsp:nvSpPr>
        <dsp:cNvPr id="0" name=""/>
        <dsp:cNvSpPr/>
      </dsp:nvSpPr>
      <dsp:spPr>
        <a:xfrm>
          <a:off x="3267" y="4410934"/>
          <a:ext cx="1276007" cy="7656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Navigation Menu</a:t>
          </a:r>
        </a:p>
      </dsp:txBody>
      <dsp:txXfrm>
        <a:off x="25691" y="4433358"/>
        <a:ext cx="1231159" cy="720756"/>
      </dsp:txXfrm>
    </dsp:sp>
    <dsp:sp modelId="{E96B3913-1D92-47AB-9753-AD920B8D4C9C}">
      <dsp:nvSpPr>
        <dsp:cNvPr id="0" name=""/>
        <dsp:cNvSpPr/>
      </dsp:nvSpPr>
      <dsp:spPr>
        <a:xfrm rot="16200000">
          <a:off x="1484263" y="4063635"/>
          <a:ext cx="949798" cy="114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15836-949D-412C-897B-6AEE66B2B0DE}">
      <dsp:nvSpPr>
        <dsp:cNvPr id="0" name=""/>
        <dsp:cNvSpPr/>
      </dsp:nvSpPr>
      <dsp:spPr>
        <a:xfrm>
          <a:off x="1700358" y="4410934"/>
          <a:ext cx="1276007" cy="765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Navigation Bar</a:t>
          </a:r>
        </a:p>
      </dsp:txBody>
      <dsp:txXfrm>
        <a:off x="1722782" y="4433358"/>
        <a:ext cx="1231159" cy="720756"/>
      </dsp:txXfrm>
    </dsp:sp>
    <dsp:sp modelId="{2D3B4194-AD31-4FBD-9AEB-AA1CDF738214}">
      <dsp:nvSpPr>
        <dsp:cNvPr id="0" name=""/>
        <dsp:cNvSpPr/>
      </dsp:nvSpPr>
      <dsp:spPr>
        <a:xfrm rot="16200000">
          <a:off x="1484263" y="3106629"/>
          <a:ext cx="949798" cy="114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F01F2-D8A4-4B06-8972-8766729B2F4C}">
      <dsp:nvSpPr>
        <dsp:cNvPr id="0" name=""/>
        <dsp:cNvSpPr/>
      </dsp:nvSpPr>
      <dsp:spPr>
        <a:xfrm>
          <a:off x="1700358" y="3453928"/>
          <a:ext cx="1276007" cy="7656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Page Level Authorization</a:t>
          </a:r>
        </a:p>
      </dsp:txBody>
      <dsp:txXfrm>
        <a:off x="1722782" y="3476352"/>
        <a:ext cx="1231159" cy="720756"/>
      </dsp:txXfrm>
    </dsp:sp>
    <dsp:sp modelId="{27F37E39-6EFE-4083-900F-74494920A523}">
      <dsp:nvSpPr>
        <dsp:cNvPr id="0" name=""/>
        <dsp:cNvSpPr/>
      </dsp:nvSpPr>
      <dsp:spPr>
        <a:xfrm rot="16200000">
          <a:off x="1484263" y="2149624"/>
          <a:ext cx="949798" cy="114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25DFE-82C8-4C91-BA18-F45A0328FE90}">
      <dsp:nvSpPr>
        <dsp:cNvPr id="0" name=""/>
        <dsp:cNvSpPr/>
      </dsp:nvSpPr>
      <dsp:spPr>
        <a:xfrm>
          <a:off x="1700358" y="2496922"/>
          <a:ext cx="1276007" cy="7656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Item Level Authorization</a:t>
          </a:r>
        </a:p>
      </dsp:txBody>
      <dsp:txXfrm>
        <a:off x="1722782" y="2519346"/>
        <a:ext cx="1231159" cy="720756"/>
      </dsp:txXfrm>
    </dsp:sp>
    <dsp:sp modelId="{11F1F2C4-136C-4780-AEA9-6BDD5A177EB6}">
      <dsp:nvSpPr>
        <dsp:cNvPr id="0" name=""/>
        <dsp:cNvSpPr/>
      </dsp:nvSpPr>
      <dsp:spPr>
        <a:xfrm rot="16200000">
          <a:off x="1484263" y="1192618"/>
          <a:ext cx="949798" cy="114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314C7-F62C-493D-8A45-BACEE39D85F1}">
      <dsp:nvSpPr>
        <dsp:cNvPr id="0" name=""/>
        <dsp:cNvSpPr/>
      </dsp:nvSpPr>
      <dsp:spPr>
        <a:xfrm>
          <a:off x="1700358" y="1539916"/>
          <a:ext cx="1276007" cy="7656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PL/SQL Validation</a:t>
          </a:r>
        </a:p>
      </dsp:txBody>
      <dsp:txXfrm>
        <a:off x="1722782" y="1562340"/>
        <a:ext cx="1231159" cy="720756"/>
      </dsp:txXfrm>
    </dsp:sp>
    <dsp:sp modelId="{2CB79737-1492-4167-A0C7-92B45C7F49DA}">
      <dsp:nvSpPr>
        <dsp:cNvPr id="0" name=""/>
        <dsp:cNvSpPr/>
      </dsp:nvSpPr>
      <dsp:spPr>
        <a:xfrm>
          <a:off x="1962766" y="714115"/>
          <a:ext cx="1689883" cy="114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8D452-A649-4096-A8B3-0C0F4D63A59E}">
      <dsp:nvSpPr>
        <dsp:cNvPr id="0" name=""/>
        <dsp:cNvSpPr/>
      </dsp:nvSpPr>
      <dsp:spPr>
        <a:xfrm>
          <a:off x="1700358" y="582911"/>
          <a:ext cx="1276007" cy="7656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 Validation</a:t>
          </a:r>
        </a:p>
      </dsp:txBody>
      <dsp:txXfrm>
        <a:off x="1722782" y="605335"/>
        <a:ext cx="1231159" cy="720756"/>
      </dsp:txXfrm>
    </dsp:sp>
    <dsp:sp modelId="{9055CF2F-F8BE-47E4-A808-3A56C4AFE25A}">
      <dsp:nvSpPr>
        <dsp:cNvPr id="0" name=""/>
        <dsp:cNvSpPr/>
      </dsp:nvSpPr>
      <dsp:spPr>
        <a:xfrm rot="5400000">
          <a:off x="3181353" y="1192618"/>
          <a:ext cx="949798" cy="114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AFCD5-CA00-4296-A25F-C43D33BD03F6}">
      <dsp:nvSpPr>
        <dsp:cNvPr id="0" name=""/>
        <dsp:cNvSpPr/>
      </dsp:nvSpPr>
      <dsp:spPr>
        <a:xfrm>
          <a:off x="3397448" y="582911"/>
          <a:ext cx="1276007" cy="765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Dynamic Action</a:t>
          </a:r>
        </a:p>
      </dsp:txBody>
      <dsp:txXfrm>
        <a:off x="3419872" y="605335"/>
        <a:ext cx="1231159" cy="720756"/>
      </dsp:txXfrm>
    </dsp:sp>
    <dsp:sp modelId="{A28278B4-74C5-41EB-8826-47889D5A996E}">
      <dsp:nvSpPr>
        <dsp:cNvPr id="0" name=""/>
        <dsp:cNvSpPr/>
      </dsp:nvSpPr>
      <dsp:spPr>
        <a:xfrm rot="5400000">
          <a:off x="3181353" y="2149624"/>
          <a:ext cx="949798" cy="114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6B50D-A9A0-4145-801E-83F6A071C0E3}">
      <dsp:nvSpPr>
        <dsp:cNvPr id="0" name=""/>
        <dsp:cNvSpPr/>
      </dsp:nvSpPr>
      <dsp:spPr>
        <a:xfrm>
          <a:off x="3397448" y="1539916"/>
          <a:ext cx="1276007" cy="7656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SQL Query</a:t>
          </a:r>
        </a:p>
      </dsp:txBody>
      <dsp:txXfrm>
        <a:off x="3419872" y="1562340"/>
        <a:ext cx="1231159" cy="720756"/>
      </dsp:txXfrm>
    </dsp:sp>
    <dsp:sp modelId="{E57DBF2E-9CA2-4BD0-87BB-31C88658D009}">
      <dsp:nvSpPr>
        <dsp:cNvPr id="0" name=""/>
        <dsp:cNvSpPr/>
      </dsp:nvSpPr>
      <dsp:spPr>
        <a:xfrm rot="5400000">
          <a:off x="3181353" y="3106629"/>
          <a:ext cx="949798" cy="114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60C4E-81DE-43B0-B9D1-1F6C90B023FC}">
      <dsp:nvSpPr>
        <dsp:cNvPr id="0" name=""/>
        <dsp:cNvSpPr/>
      </dsp:nvSpPr>
      <dsp:spPr>
        <a:xfrm>
          <a:off x="3397448" y="2496922"/>
          <a:ext cx="1276007" cy="7656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PL/SQL Process</a:t>
          </a:r>
        </a:p>
      </dsp:txBody>
      <dsp:txXfrm>
        <a:off x="3419872" y="2519346"/>
        <a:ext cx="1231159" cy="720756"/>
      </dsp:txXfrm>
    </dsp:sp>
    <dsp:sp modelId="{BDC4FD9E-D2E0-41A0-9E6C-703FE7F3D331}">
      <dsp:nvSpPr>
        <dsp:cNvPr id="0" name=""/>
        <dsp:cNvSpPr/>
      </dsp:nvSpPr>
      <dsp:spPr>
        <a:xfrm rot="5400000">
          <a:off x="3181353" y="4063635"/>
          <a:ext cx="949798" cy="114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A12E0-30DB-40FD-B9B5-5ABE3C740A27}">
      <dsp:nvSpPr>
        <dsp:cNvPr id="0" name=""/>
        <dsp:cNvSpPr/>
      </dsp:nvSpPr>
      <dsp:spPr>
        <a:xfrm>
          <a:off x="3397448" y="3453928"/>
          <a:ext cx="1276007" cy="7656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PL/SQL Program Unit</a:t>
          </a:r>
        </a:p>
      </dsp:txBody>
      <dsp:txXfrm>
        <a:off x="3419872" y="3476352"/>
        <a:ext cx="1231159" cy="720756"/>
      </dsp:txXfrm>
    </dsp:sp>
    <dsp:sp modelId="{D27688B8-1101-4107-A178-DC0EE03298DA}">
      <dsp:nvSpPr>
        <dsp:cNvPr id="0" name=""/>
        <dsp:cNvSpPr/>
      </dsp:nvSpPr>
      <dsp:spPr>
        <a:xfrm>
          <a:off x="3659856" y="4542138"/>
          <a:ext cx="1689883" cy="114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AB615-06A6-4F22-B805-625D6EFD0655}">
      <dsp:nvSpPr>
        <dsp:cNvPr id="0" name=""/>
        <dsp:cNvSpPr/>
      </dsp:nvSpPr>
      <dsp:spPr>
        <a:xfrm>
          <a:off x="3397448" y="4410934"/>
          <a:ext cx="1276007" cy="7656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Stored Procedure</a:t>
          </a:r>
        </a:p>
      </dsp:txBody>
      <dsp:txXfrm>
        <a:off x="3419872" y="4433358"/>
        <a:ext cx="1231159" cy="720756"/>
      </dsp:txXfrm>
    </dsp:sp>
    <dsp:sp modelId="{4F58FD46-EA9B-4B23-B9F8-1BE6A95A4F8A}">
      <dsp:nvSpPr>
        <dsp:cNvPr id="0" name=""/>
        <dsp:cNvSpPr/>
      </dsp:nvSpPr>
      <dsp:spPr>
        <a:xfrm rot="16200000">
          <a:off x="4878444" y="4063635"/>
          <a:ext cx="949798" cy="114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95154-45B1-4CA8-B3E8-BD710FF79417}">
      <dsp:nvSpPr>
        <dsp:cNvPr id="0" name=""/>
        <dsp:cNvSpPr/>
      </dsp:nvSpPr>
      <dsp:spPr>
        <a:xfrm>
          <a:off x="5094538" y="4410934"/>
          <a:ext cx="1276007" cy="765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Function</a:t>
          </a:r>
        </a:p>
      </dsp:txBody>
      <dsp:txXfrm>
        <a:off x="5116962" y="4433358"/>
        <a:ext cx="1231159" cy="720756"/>
      </dsp:txXfrm>
    </dsp:sp>
    <dsp:sp modelId="{935A8E02-0292-4E47-AC88-78FCD43E810F}">
      <dsp:nvSpPr>
        <dsp:cNvPr id="0" name=""/>
        <dsp:cNvSpPr/>
      </dsp:nvSpPr>
      <dsp:spPr>
        <a:xfrm rot="16200000">
          <a:off x="4878444" y="3106629"/>
          <a:ext cx="949798" cy="114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33E50-5AAF-4312-A753-5D7A96ED9337}">
      <dsp:nvSpPr>
        <dsp:cNvPr id="0" name=""/>
        <dsp:cNvSpPr/>
      </dsp:nvSpPr>
      <dsp:spPr>
        <a:xfrm>
          <a:off x="5094538" y="3453928"/>
          <a:ext cx="1276007" cy="7656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HTML</a:t>
          </a:r>
        </a:p>
      </dsp:txBody>
      <dsp:txXfrm>
        <a:off x="5116962" y="3476352"/>
        <a:ext cx="1231159" cy="720756"/>
      </dsp:txXfrm>
    </dsp:sp>
    <dsp:sp modelId="{661FBFDF-AFA5-42A2-96AE-6277580A1F46}">
      <dsp:nvSpPr>
        <dsp:cNvPr id="0" name=""/>
        <dsp:cNvSpPr/>
      </dsp:nvSpPr>
      <dsp:spPr>
        <a:xfrm rot="16200000">
          <a:off x="4878444" y="2149624"/>
          <a:ext cx="949798" cy="114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CC3F5-9F58-42DB-99F8-C65D501431A9}">
      <dsp:nvSpPr>
        <dsp:cNvPr id="0" name=""/>
        <dsp:cNvSpPr/>
      </dsp:nvSpPr>
      <dsp:spPr>
        <a:xfrm>
          <a:off x="5094538" y="2496922"/>
          <a:ext cx="1276007" cy="7656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CSS</a:t>
          </a:r>
        </a:p>
      </dsp:txBody>
      <dsp:txXfrm>
        <a:off x="5116962" y="2519346"/>
        <a:ext cx="1231159" cy="720756"/>
      </dsp:txXfrm>
    </dsp:sp>
    <dsp:sp modelId="{B0FD78CA-8F54-41E9-B14F-E4A843E3E4AA}">
      <dsp:nvSpPr>
        <dsp:cNvPr id="0" name=""/>
        <dsp:cNvSpPr/>
      </dsp:nvSpPr>
      <dsp:spPr>
        <a:xfrm rot="16200000">
          <a:off x="4878444" y="1192618"/>
          <a:ext cx="949798" cy="114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D9891-BBCB-4016-A88E-FD7B712E773E}">
      <dsp:nvSpPr>
        <dsp:cNvPr id="0" name=""/>
        <dsp:cNvSpPr/>
      </dsp:nvSpPr>
      <dsp:spPr>
        <a:xfrm>
          <a:off x="5094538" y="1539916"/>
          <a:ext cx="1276007" cy="7656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</a:t>
          </a:r>
        </a:p>
      </dsp:txBody>
      <dsp:txXfrm>
        <a:off x="5116962" y="1562340"/>
        <a:ext cx="1231159" cy="720756"/>
      </dsp:txXfrm>
    </dsp:sp>
    <dsp:sp modelId="{A16608C5-B88A-4A9E-A3D6-0177AF5F4BD5}">
      <dsp:nvSpPr>
        <dsp:cNvPr id="0" name=""/>
        <dsp:cNvSpPr/>
      </dsp:nvSpPr>
      <dsp:spPr>
        <a:xfrm>
          <a:off x="5094538" y="582911"/>
          <a:ext cx="1276007" cy="7656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&amp; Still Thinking to make it better</a:t>
          </a:r>
        </a:p>
      </dsp:txBody>
      <dsp:txXfrm>
        <a:off x="5116962" y="605335"/>
        <a:ext cx="1231159" cy="720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04-May-23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04-May-23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2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3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transition spd="slow">
    <p:randomBar dir="vert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2060"/>
            </a:gs>
            <a:gs pos="77000">
              <a:srgbClr val="002060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114" y="1746915"/>
            <a:ext cx="7231322" cy="318467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5400" b="1" dirty="0">
                <a:solidFill>
                  <a:srgbClr val="4293C9"/>
                </a:solidFill>
                <a:latin typeface="Algerian" panose="04020705040A02060702" pitchFamily="82" charset="0"/>
              </a:rPr>
              <a:t>GUB</a:t>
            </a:r>
            <a:br>
              <a:rPr lang="en-US" sz="5400" b="1" dirty="0">
                <a:solidFill>
                  <a:srgbClr val="4293C9"/>
                </a:solidFill>
                <a:latin typeface="Algerian" panose="04020705040A02060702" pitchFamily="82" charset="0"/>
              </a:rPr>
            </a:br>
            <a:r>
              <a:rPr lang="en-US" sz="5400" b="1" dirty="0">
                <a:solidFill>
                  <a:srgbClr val="4293C9"/>
                </a:solidFill>
                <a:latin typeface="Algerian" panose="04020705040A02060702" pitchFamily="82" charset="0"/>
              </a:rPr>
              <a:t>Student Information System</a:t>
            </a:r>
            <a:br>
              <a:rPr lang="en-US" sz="5400" b="1" dirty="0">
                <a:solidFill>
                  <a:srgbClr val="4293C9"/>
                </a:solidFill>
                <a:latin typeface="Algerian" panose="04020705040A02060702" pitchFamily="82" charset="0"/>
              </a:rPr>
            </a:br>
            <a:r>
              <a:rPr lang="en-US" sz="5400" b="1" dirty="0">
                <a:solidFill>
                  <a:srgbClr val="4293C9"/>
                </a:solidFill>
                <a:latin typeface="Algerian" panose="04020705040A02060702" pitchFamily="82" charset="0"/>
              </a:rPr>
              <a:t>(SIS)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8094" y="5933102"/>
            <a:ext cx="4500564" cy="89552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400" b="1" dirty="0"/>
              <a:t>Presenter: Aktarul Pramanik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B647E70-B411-819A-EF6A-23DCA8170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461" l="9961" r="89844">
                        <a14:foregroundMark x1="35352" y1="7227" x2="48047" y2="6641"/>
                        <a14:foregroundMark x1="48047" y1="6641" x2="57227" y2="9375"/>
                        <a14:foregroundMark x1="57227" y1="9375" x2="46289" y2="14258"/>
                        <a14:foregroundMark x1="46289" y1="14258" x2="40430" y2="10156"/>
                        <a14:foregroundMark x1="40430" y1="10156" x2="39844" y2="6250"/>
                        <a14:foregroundMark x1="48633" y1="195" x2="47656" y2="3906"/>
                        <a14:foregroundMark x1="75195" y1="34961" x2="74414" y2="35156"/>
                        <a14:foregroundMark x1="86328" y1="92383" x2="85156" y2="92773"/>
                        <a14:foregroundMark x1="78906" y1="97461" x2="78906" y2="97461"/>
                        <a14:foregroundMark x1="78906" y1="97461" x2="78516" y2="97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1323" y="1178718"/>
            <a:ext cx="4500563" cy="4500563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Student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2112" y="2140771"/>
            <a:ext cx="10867775" cy="4248457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9881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Batch Information is an interactive Report Page that allows user to sort &amp; filter of the report data conveniently. It also contain a “Create” button to add new student and an edit button to modify student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738644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Student 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5544" y="1825215"/>
            <a:ext cx="10448433" cy="4564014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9881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This form is a pop-up modal dialog form that contain all the dynamic action, validation and PL/SQL process to add or edit students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6269954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Course Offering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4047" y="1368018"/>
            <a:ext cx="10463905" cy="503278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7912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Course offering is an advance master details page that include functionality of searching record, selecting them and generating details record set of selected master record.</a:t>
            </a:r>
          </a:p>
        </p:txBody>
      </p:sp>
    </p:spTree>
    <p:extLst>
      <p:ext uri="{BB962C8B-B14F-4D97-AF65-F5344CB8AC3E}">
        <p14:creationId xmlns:p14="http://schemas.microsoft.com/office/powerpoint/2010/main" val="5828414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User Manager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83696" y="1104586"/>
            <a:ext cx="8008304" cy="1810388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7912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Contain report, Form &amp; Password change form of GUB staff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E9552B-08BA-1FB2-98C6-DBD2D8049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0307" y="2699747"/>
            <a:ext cx="8500057" cy="2011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2FB9F-1FFE-DD9C-350D-DB61FFF6AB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93153" y="4684681"/>
            <a:ext cx="7892177" cy="21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87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002060"/>
            </a:gs>
            <a:gs pos="48000">
              <a:srgbClr val="002060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" name="Picture Placeholder 7" descr="Data Points Digital background">
            <a:extLst>
              <a:ext uri="{FF2B5EF4-FFF2-40B4-BE49-F238E27FC236}">
                <a16:creationId xmlns:a16="http://schemas.microsoft.com/office/drawing/2014/main" id="{6131A72D-2640-BB84-9F9D-E6E544946F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088" y="0"/>
            <a:ext cx="12192000" cy="6857999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 dirty="0"/>
              <a:t>Academic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1D66B-4F75-34B7-EB85-80FB66A1C8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979" r="12979"/>
          <a:stretch/>
        </p:blipFill>
        <p:spPr>
          <a:xfrm>
            <a:off x="6640455" y="606796"/>
            <a:ext cx="4868976" cy="56444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Module - 2</a:t>
            </a:r>
          </a:p>
        </p:txBody>
      </p:sp>
    </p:spTree>
    <p:extLst>
      <p:ext uri="{BB962C8B-B14F-4D97-AF65-F5344CB8AC3E}">
        <p14:creationId xmlns:p14="http://schemas.microsoft.com/office/powerpoint/2010/main" val="3282592183"/>
      </p:ext>
    </p:extLst>
  </p:cSld>
  <p:clrMapOvr>
    <a:masterClrMapping/>
  </p:clrMapOvr>
  <p:transition spd="slow">
    <p:randomBar dir="vert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" fill="hold" grpId="0" nodeType="clickEffect" p14:presetBounceEnd="1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4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4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 build="p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Module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7828" y="1368018"/>
            <a:ext cx="10416342" cy="503278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7912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Here faculty can create module, update if required and view report.</a:t>
            </a:r>
          </a:p>
        </p:txBody>
      </p:sp>
    </p:spTree>
    <p:extLst>
      <p:ext uri="{BB962C8B-B14F-4D97-AF65-F5344CB8AC3E}">
        <p14:creationId xmlns:p14="http://schemas.microsoft.com/office/powerpoint/2010/main" val="18972874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Module Assignment</a:t>
            </a: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50863" y="3041913"/>
            <a:ext cx="5773738" cy="2756959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7140575" y="1520825"/>
            <a:ext cx="4500562" cy="45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Here faculty can Assign multiple module to multiple students at once semester wise.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621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Module History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5707" y="1368018"/>
            <a:ext cx="10400583" cy="503278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7912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Faculty can view semester wise module history with multiple sort &amp; filtering criteria and update them if required.</a:t>
            </a:r>
          </a:p>
        </p:txBody>
      </p:sp>
    </p:spTree>
    <p:extLst>
      <p:ext uri="{BB962C8B-B14F-4D97-AF65-F5344CB8AC3E}">
        <p14:creationId xmlns:p14="http://schemas.microsoft.com/office/powerpoint/2010/main" val="41411508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Module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6749" y="1559721"/>
            <a:ext cx="11318502" cy="4307318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7912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Faculty can view semester wise module history with multiple sort &amp; filtering criteria. Also can change academic status of every modules assigned to students.</a:t>
            </a:r>
          </a:p>
        </p:txBody>
      </p:sp>
    </p:spTree>
    <p:extLst>
      <p:ext uri="{BB962C8B-B14F-4D97-AF65-F5344CB8AC3E}">
        <p14:creationId xmlns:p14="http://schemas.microsoft.com/office/powerpoint/2010/main" val="3955232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Semester Assignment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50863" y="2832616"/>
            <a:ext cx="5773738" cy="3175554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7140575" y="1520825"/>
            <a:ext cx="4500562" cy="45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Faculty can assign semester multiple students at once.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747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0" y="122832"/>
            <a:ext cx="4500562" cy="668741"/>
          </a:xfrm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4" y="791573"/>
            <a:ext cx="11090274" cy="5554636"/>
          </a:xfrm>
          <a:noFill/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Information System (SIS) is a software project developed using Oracle Apex that has been designed for submission to the German University Bangladesh. The main objective of this project is to provide a comprehensive solution for managing student information, academic records, Accounts Transaction and administrative tasks. The system allows administrators, faculty, and students to access and manage information in a secure and user-friendly way. With SIS, the university can streamline their operations, increase efficiency, and reduce paperwork, resulting in a more efficient and effective academic environment. The system has been developed with a focus on flexibility, scalability, and ease of use, ensuring that it can be easily customized and adapted to meet the specific needs of the university.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Semester History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00293" y="1368018"/>
            <a:ext cx="9191412" cy="503278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7912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Faculty can view semester history with multiple sort &amp; filtering criteria. Also, can change academic status of every semester assigned to students.</a:t>
            </a:r>
          </a:p>
        </p:txBody>
      </p:sp>
    </p:spTree>
    <p:extLst>
      <p:ext uri="{BB962C8B-B14F-4D97-AF65-F5344CB8AC3E}">
        <p14:creationId xmlns:p14="http://schemas.microsoft.com/office/powerpoint/2010/main" val="20382065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Student Access Report</a:t>
            </a: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BF4F49-03E6-41CC-AF55-AD65DEBF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07237" y="1292637"/>
            <a:ext cx="667800" cy="631474"/>
            <a:chOff x="8069541" y="1262702"/>
            <a:chExt cx="667800" cy="63147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1EDB74-7A6D-4D1E-B5BB-49E885D8D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C11E97-305F-4D2F-B5FE-DE0ECD6B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Here is the report of students who are using the system. Faculty can access their information can help them to sort login issues. Also, can approve self registration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0" y="2661510"/>
            <a:ext cx="12192000" cy="3566161"/>
          </a:xfrm>
          <a:custGeom>
            <a:avLst/>
            <a:gdLst/>
            <a:ahLst/>
            <a:cxnLst/>
            <a:rect l="l" t="t" r="r" b="b"/>
            <a:pathLst>
              <a:path w="12192000" h="3647216">
                <a:moveTo>
                  <a:pt x="0" y="0"/>
                </a:moveTo>
                <a:lnTo>
                  <a:pt x="12192000" y="0"/>
                </a:lnTo>
                <a:lnTo>
                  <a:pt x="12192000" y="3647216"/>
                </a:lnTo>
                <a:lnTo>
                  <a:pt x="0" y="3647216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A51DAFE-3CF2-44EC-B173-C51A2986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2227091"/>
            <a:ext cx="1343549" cy="1980000"/>
            <a:chOff x="10157513" y="3767025"/>
            <a:chExt cx="1343549" cy="1980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063301B-41B6-4FE1-B94D-CF323DEE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00806" y="435654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20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EC698B9-63DB-4BC1-9F0D-4E46583B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51989" y="4268631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0CEC20B-5710-4F96-B241-1656BCFA5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393964" y="4748050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00330D-9E5D-4427-87AC-50CF2701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412937" y="3767025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146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 Students to Access SIS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BF4F49-03E6-41CC-AF55-AD65DEBF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07237" y="1292637"/>
            <a:ext cx="667800" cy="631474"/>
            <a:chOff x="8069541" y="1262702"/>
            <a:chExt cx="667800" cy="63147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1EDB74-7A6D-4D1E-B5BB-49E885D8D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C11E97-305F-4D2F-B5FE-DE0ECD6B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Here Faculty can give access to students belongs to their faculty to access SIS.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51DAFE-3CF2-44EC-B173-C51A2986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2227091"/>
            <a:ext cx="1343549" cy="1980000"/>
            <a:chOff x="10157513" y="3767025"/>
            <a:chExt cx="1343549" cy="1980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063301B-41B6-4FE1-B94D-CF323DEE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00806" y="435654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20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EC698B9-63DB-4BC1-9F0D-4E46583B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51989" y="4268631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0CEC20B-5710-4F96-B241-1656BCFA5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393964" y="4748050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00330D-9E5D-4427-87AC-50CF2701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412937" y="3767025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0407" y="2264867"/>
            <a:ext cx="11791009" cy="3859837"/>
          </a:xfrm>
          <a:custGeom>
            <a:avLst/>
            <a:gdLst/>
            <a:ahLst/>
            <a:cxnLst/>
            <a:rect l="l" t="t" r="r" b="b"/>
            <a:pathLst>
              <a:path w="12192000" h="3647216">
                <a:moveTo>
                  <a:pt x="0" y="0"/>
                </a:moveTo>
                <a:lnTo>
                  <a:pt x="12192000" y="0"/>
                </a:lnTo>
                <a:lnTo>
                  <a:pt x="12192000" y="3647216"/>
                </a:lnTo>
                <a:lnTo>
                  <a:pt x="0" y="36472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72083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002060"/>
            </a:gs>
            <a:gs pos="48000">
              <a:srgbClr val="002060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" name="Picture Placeholder 7" descr="Data Points Digital background">
            <a:extLst>
              <a:ext uri="{FF2B5EF4-FFF2-40B4-BE49-F238E27FC236}">
                <a16:creationId xmlns:a16="http://schemas.microsoft.com/office/drawing/2014/main" id="{6131A72D-2640-BB84-9F9D-E6E544946F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088" y="0"/>
            <a:ext cx="12192000" cy="6857999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 dirty="0"/>
              <a:t>Students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1D66B-4F75-34B7-EB85-80FB66A1C8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995" r="11995"/>
          <a:stretch/>
        </p:blipFill>
        <p:spPr>
          <a:xfrm>
            <a:off x="6640455" y="606796"/>
            <a:ext cx="4868976" cy="56444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Module - 4</a:t>
            </a:r>
          </a:p>
        </p:txBody>
      </p:sp>
    </p:spTree>
    <p:extLst>
      <p:ext uri="{BB962C8B-B14F-4D97-AF65-F5344CB8AC3E}">
        <p14:creationId xmlns:p14="http://schemas.microsoft.com/office/powerpoint/2010/main" val="3042675003"/>
      </p:ext>
    </p:extLst>
  </p:cSld>
  <p:clrMapOvr>
    <a:masterClrMapping/>
  </p:clrMapOvr>
  <p:transition spd="slow">
    <p:randomBar dir="vert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" fill="hold" grpId="0" nodeType="clickEffect" p14:presetBounceEnd="1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4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4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 build="p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My Module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0307" y="1550497"/>
            <a:ext cx="11004759" cy="375418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7912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Here Students can view his semester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wise all the modules and their status.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57722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My Semesters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0307" y="1550497"/>
            <a:ext cx="11004759" cy="375418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7912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Here Students can view his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semester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wise </a:t>
            </a:r>
            <a:r>
              <a:rPr lang="en-US" sz="2000" dirty="0">
                <a:solidFill>
                  <a:prstClr val="white"/>
                </a:solidFill>
                <a:latin typeface="Walbaum Display"/>
              </a:rPr>
              <a:t>academic and other status.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93434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My Payment History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0307" y="2009700"/>
            <a:ext cx="11751197" cy="302812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7912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Here Students can view Payment history and submit e-payment information for accounts departments approval.</a:t>
            </a:r>
          </a:p>
        </p:txBody>
      </p:sp>
    </p:spTree>
    <p:extLst>
      <p:ext uri="{BB962C8B-B14F-4D97-AF65-F5344CB8AC3E}">
        <p14:creationId xmlns:p14="http://schemas.microsoft.com/office/powerpoint/2010/main" val="20507565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Pay Now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230" y="1245608"/>
            <a:ext cx="12057539" cy="4366784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7912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By using this form students can submit e-payments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649930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002060"/>
            </a:gs>
            <a:gs pos="48000">
              <a:srgbClr val="002060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" name="Picture Placeholder 7" descr="Data Points Digital background">
            <a:extLst>
              <a:ext uri="{FF2B5EF4-FFF2-40B4-BE49-F238E27FC236}">
                <a16:creationId xmlns:a16="http://schemas.microsoft.com/office/drawing/2014/main" id="{6131A72D-2640-BB84-9F9D-E6E544946F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088" y="0"/>
            <a:ext cx="12192000" cy="6857999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 dirty="0"/>
              <a:t>Accounts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Module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91D66B-4F75-34B7-EB85-80FB66A1C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31" r="-1" b="9076"/>
          <a:stretch/>
        </p:blipFill>
        <p:spPr>
          <a:xfrm>
            <a:off x="6640455" y="606796"/>
            <a:ext cx="4868976" cy="56444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Module - 3</a:t>
            </a:r>
          </a:p>
        </p:txBody>
      </p:sp>
    </p:spTree>
    <p:extLst>
      <p:ext uri="{BB962C8B-B14F-4D97-AF65-F5344CB8AC3E}">
        <p14:creationId xmlns:p14="http://schemas.microsoft.com/office/powerpoint/2010/main" val="3682607583"/>
      </p:ext>
    </p:extLst>
  </p:cSld>
  <p:clrMapOvr>
    <a:masterClrMapping/>
  </p:clrMapOvr>
  <p:transition spd="slow">
    <p:randomBar dir="vert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" fill="hold" grpId="0" nodeType="clickEffect" p14:presetBounceEnd="1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4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4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 build="p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Payment Category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BF4F49-03E6-41CC-AF55-AD65DEBF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07237" y="1292637"/>
            <a:ext cx="667800" cy="631474"/>
            <a:chOff x="8069541" y="1262702"/>
            <a:chExt cx="667800" cy="63147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1EDB74-7A6D-4D1E-B5BB-49E885D8D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C11E97-305F-4D2F-B5FE-DE0ECD6B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fontAlgn="auto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an interactive grid report where account</a:t>
            </a:r>
            <a:r>
              <a:rPr kumimoji="0" lang="en-US" sz="2800" b="0" i="0" u="none" strike="noStrike" cap="none" spc="0" normalizeH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department can create and modify Payment Category.</a:t>
            </a:r>
            <a:endParaRPr kumimoji="0" lang="en-US" sz="2800" b="0" i="0" u="none" strike="noStrike" cap="none" spc="0" normalizeH="0" baseline="0" noProof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2661510"/>
            <a:ext cx="12192000" cy="3535679"/>
          </a:xfrm>
          <a:custGeom>
            <a:avLst/>
            <a:gdLst/>
            <a:ahLst/>
            <a:cxnLst/>
            <a:rect l="l" t="t" r="r" b="b"/>
            <a:pathLst>
              <a:path w="12192000" h="3647216">
                <a:moveTo>
                  <a:pt x="0" y="0"/>
                </a:moveTo>
                <a:lnTo>
                  <a:pt x="12192000" y="0"/>
                </a:lnTo>
                <a:lnTo>
                  <a:pt x="12192000" y="3647216"/>
                </a:lnTo>
                <a:lnTo>
                  <a:pt x="0" y="3647216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A51DAFE-3CF2-44EC-B173-C51A2986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2227091"/>
            <a:ext cx="1343549" cy="1980000"/>
            <a:chOff x="10157513" y="3767025"/>
            <a:chExt cx="1343549" cy="1980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063301B-41B6-4FE1-B94D-CF323DEE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00806" y="435654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20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EC698B9-63DB-4BC1-9F0D-4E46583B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51989" y="4268631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0CEC20B-5710-4F96-B241-1656BCFA5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393964" y="4748050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00330D-9E5D-4427-87AC-50CF2701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412937" y="3767025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498874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">
              <a:srgbClr val="002060"/>
            </a:gs>
            <a:gs pos="77000">
              <a:srgbClr val="002060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2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2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92468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Modules</a:t>
            </a:r>
          </a:p>
        </p:txBody>
      </p:sp>
      <p:sp>
        <p:nvSpPr>
          <p:cNvPr id="39" name="Oval 27">
            <a:extLst>
              <a:ext uri="{FF2B5EF4-FFF2-40B4-BE49-F238E27FC236}">
                <a16:creationId xmlns:a16="http://schemas.microsoft.com/office/drawing/2014/main" id="{C25C2D0C-89F2-4874-A67D-504E65834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596772"/>
            <a:ext cx="5413209" cy="4496054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300" dirty="0"/>
              <a:t>Administrative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300" dirty="0"/>
              <a:t>Academic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300" dirty="0"/>
              <a:t>Students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300" dirty="0"/>
              <a:t>Accounts Module</a:t>
            </a:r>
          </a:p>
          <a:p>
            <a:pPr marL="0" indent="0"/>
            <a:endParaRPr lang="en-US" sz="28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5413" r="-1" b="15908"/>
          <a:stretch/>
        </p:blipFill>
        <p:spPr>
          <a:xfrm>
            <a:off x="5587746" y="1596771"/>
            <a:ext cx="3448558" cy="3448558"/>
          </a:xfrm>
          <a:custGeom>
            <a:avLst/>
            <a:gdLst/>
            <a:ahLst/>
            <a:cxnLst/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4322" b="4322"/>
          <a:stretch/>
        </p:blipFill>
        <p:spPr>
          <a:xfrm>
            <a:off x="8918575" y="596392"/>
            <a:ext cx="2263776" cy="2263776"/>
          </a:xfrm>
          <a:custGeom>
            <a:avLst/>
            <a:gdLst/>
            <a:ahLst/>
            <a:cxnLst/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  <p:grpSp>
        <p:nvGrpSpPr>
          <p:cNvPr id="40" name="Group 29">
            <a:extLst>
              <a:ext uri="{FF2B5EF4-FFF2-40B4-BE49-F238E27FC236}">
                <a16:creationId xmlns:a16="http://schemas.microsoft.com/office/drawing/2014/main" id="{73FD8943-49CD-489F-AF30-D186003CB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D1AA9E7-DA6E-4B0E-AFF8-ACA4D7D79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DA334A1-5994-4CBD-AF0E-366DEF3A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r="-3" b="-3"/>
          <a:stretch/>
        </p:blipFill>
        <p:spPr>
          <a:xfrm>
            <a:off x="9091612" y="3324733"/>
            <a:ext cx="2936876" cy="2936876"/>
          </a:xfrm>
          <a:custGeom>
            <a:avLst/>
            <a:gdLst/>
            <a:ahLst/>
            <a:cxnLst/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E-Payment Approval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BF4F49-03E6-41CC-AF55-AD65DEBF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07237" y="1292637"/>
            <a:ext cx="667800" cy="631474"/>
            <a:chOff x="8069541" y="1262702"/>
            <a:chExt cx="667800" cy="63147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1EDB74-7A6D-4D1E-B5BB-49E885D8D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C11E97-305F-4D2F-B5FE-DE0ECD6B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fontAlgn="auto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Accounts department</a:t>
            </a:r>
            <a:r>
              <a:rPr kumimoji="0" lang="en-US" sz="2800" b="0" i="0" u="none" strike="noStrike" cap="none" spc="0" normalizeH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approve or decline electronic payments initiated by Students.</a:t>
            </a:r>
            <a:endParaRPr kumimoji="0" lang="en-US" sz="2800" b="0" i="0" u="none" strike="noStrike" cap="none" spc="0" normalizeH="0" baseline="0" noProof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51DAFE-3CF2-44EC-B173-C51A2986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2227091"/>
            <a:ext cx="1343549" cy="1980000"/>
            <a:chOff x="10157513" y="3767025"/>
            <a:chExt cx="1343549" cy="1980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063301B-41B6-4FE1-B94D-CF323DEE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00806" y="435654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20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EC698B9-63DB-4BC1-9F0D-4E46583B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51989" y="4268631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0CEC20B-5710-4F96-B241-1656BCFA5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393964" y="4748050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00330D-9E5D-4427-87AC-50CF2701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412937" y="3767025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0577" y="2661510"/>
            <a:ext cx="11730846" cy="3535679"/>
          </a:xfrm>
          <a:custGeom>
            <a:avLst/>
            <a:gdLst/>
            <a:ahLst/>
            <a:cxnLst/>
            <a:rect l="l" t="t" r="r" b="b"/>
            <a:pathLst>
              <a:path w="12192000" h="3647216">
                <a:moveTo>
                  <a:pt x="0" y="0"/>
                </a:moveTo>
                <a:lnTo>
                  <a:pt x="12192000" y="0"/>
                </a:lnTo>
                <a:lnTo>
                  <a:pt x="12192000" y="3647216"/>
                </a:lnTo>
                <a:lnTo>
                  <a:pt x="0" y="36472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84489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Collection Summary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BF4F49-03E6-41CC-AF55-AD65DEBF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07237" y="1292637"/>
            <a:ext cx="667800" cy="631474"/>
            <a:chOff x="8069541" y="1262702"/>
            <a:chExt cx="667800" cy="63147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1EDB74-7A6D-4D1E-B5BB-49E885D8D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C11E97-305F-4D2F-B5FE-DE0ECD6B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fontAlgn="auto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authority</a:t>
            </a:r>
            <a:r>
              <a:rPr kumimoji="0" lang="en-US" sz="2400" b="0" i="0" u="none" strike="noStrike" cap="none" spc="0" normalizeH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view collectable, paid &amp; due status of every semester based on department, course, shift and many more.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840862" y="2084703"/>
            <a:ext cx="9184704" cy="4546428"/>
          </a:xfrm>
          <a:custGeom>
            <a:avLst/>
            <a:gdLst/>
            <a:ahLst/>
            <a:cxnLst/>
            <a:rect l="l" t="t" r="r" b="b"/>
            <a:pathLst>
              <a:path w="12192000" h="3647216">
                <a:moveTo>
                  <a:pt x="0" y="0"/>
                </a:moveTo>
                <a:lnTo>
                  <a:pt x="12192000" y="0"/>
                </a:lnTo>
                <a:lnTo>
                  <a:pt x="12192000" y="3647216"/>
                </a:lnTo>
                <a:lnTo>
                  <a:pt x="0" y="3647216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A51DAFE-3CF2-44EC-B173-C51A2986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2227091"/>
            <a:ext cx="1343549" cy="1980000"/>
            <a:chOff x="10157513" y="3767025"/>
            <a:chExt cx="1343549" cy="1980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063301B-41B6-4FE1-B94D-CF323DEE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00806" y="435654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20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EC698B9-63DB-4BC1-9F0D-4E46583B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51989" y="4268631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0CEC20B-5710-4F96-B241-1656BCFA5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393964" y="4748050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D00330D-9E5D-4427-87AC-50CF2701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412937" y="3767025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81127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8" name="Title 1">
            <a:extLst>
              <a:ext uri="{FF2B5EF4-FFF2-40B4-BE49-F238E27FC236}">
                <a16:creationId xmlns:a16="http://schemas.microsoft.com/office/drawing/2014/main" id="{405F5B29-7420-F2E8-AA1E-EB493F5D2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47197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A15FD8-C3AB-5975-E247-AC3A27D88549}"/>
              </a:ext>
            </a:extLst>
          </p:cNvPr>
          <p:cNvSpPr/>
          <p:nvPr/>
        </p:nvSpPr>
        <p:spPr>
          <a:xfrm>
            <a:off x="5267324" y="133639"/>
            <a:ext cx="1246909" cy="8312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E47AB-2B5F-EF64-5185-65A81B8C9C06}"/>
              </a:ext>
            </a:extLst>
          </p:cNvPr>
          <p:cNvSpPr/>
          <p:nvPr/>
        </p:nvSpPr>
        <p:spPr>
          <a:xfrm>
            <a:off x="-1" y="0"/>
            <a:ext cx="455089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FFFFFF"/>
              </a:solidFill>
              <a:effectLst/>
              <a:latin typeface="Oracle Sans"/>
            </a:endParaRPr>
          </a:p>
          <a:p>
            <a:pPr algn="ctr"/>
            <a:endParaRPr lang="en-US" b="1" dirty="0">
              <a:solidFill>
                <a:srgbClr val="FFFFFF"/>
              </a:solidFill>
              <a:latin typeface="Oracle Sans"/>
            </a:endParaRPr>
          </a:p>
          <a:p>
            <a:pPr algn="ctr"/>
            <a:endParaRPr lang="en-US" b="1" i="0" dirty="0">
              <a:solidFill>
                <a:srgbClr val="FFFFFF"/>
              </a:solidFill>
              <a:effectLst/>
              <a:latin typeface="Oracle Sans"/>
            </a:endParaRPr>
          </a:p>
          <a:p>
            <a:pPr algn="ctr"/>
            <a:endParaRPr lang="en-US" sz="3600" b="1" i="0" dirty="0">
              <a:solidFill>
                <a:srgbClr val="FFFFFF"/>
              </a:solidFill>
              <a:effectLst/>
              <a:latin typeface="Oracle Sans"/>
            </a:endParaRPr>
          </a:p>
          <a:p>
            <a:pPr algn="ctr"/>
            <a:r>
              <a:rPr lang="en-US" sz="6000" b="1" i="0" dirty="0">
                <a:solidFill>
                  <a:schemeClr val="bg1"/>
                </a:solidFill>
                <a:effectLst/>
                <a:latin typeface="Oracle Sans"/>
              </a:rPr>
              <a:t>Oracle APEX</a:t>
            </a:r>
          </a:p>
          <a:p>
            <a:pPr algn="ctr"/>
            <a:endParaRPr lang="en-US" b="1" dirty="0">
              <a:solidFill>
                <a:srgbClr val="FFFFFF"/>
              </a:solidFill>
              <a:latin typeface="Oracle Sans"/>
            </a:endParaRPr>
          </a:p>
          <a:p>
            <a:pPr algn="ctr"/>
            <a:r>
              <a:rPr lang="en-US" b="1" i="0" dirty="0">
                <a:solidFill>
                  <a:srgbClr val="FFFFFF"/>
                </a:solidFill>
                <a:effectLst/>
                <a:latin typeface="Oracle Sans"/>
              </a:rPr>
              <a:t>Build enterprise apps 20x faster with 100x less code.</a:t>
            </a:r>
          </a:p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Oracle Sans"/>
              </a:rPr>
              <a:t>Oracle APEX is the world's most popular enterprise low-code application platform.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C74312E3-ADC2-8B59-C228-3F4DCD79E9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00" t="13547" r="11653" b="34648"/>
          <a:stretch/>
        </p:blipFill>
        <p:spPr>
          <a:xfrm>
            <a:off x="-2" y="133640"/>
            <a:ext cx="4457537" cy="303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E34408C-B01E-434B-B91A-DC2673AEA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graphicEl>
                                              <a:dgm id="{DE34408C-B01E-434B-B91A-DC2673AEA0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>
                                            <p:graphicEl>
                                              <a:dgm id="{DE34408C-B01E-434B-B91A-DC2673AEA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graphicEl>
                                              <a:dgm id="{DE34408C-B01E-434B-B91A-DC2673AEA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086A25B-F71B-41FB-BFDB-17E18EB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>
                                            <p:graphicEl>
                                              <a:dgm id="{8086A25B-F71B-41FB-BFDB-17E18EB1F0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>
                                            <p:graphicEl>
                                              <a:dgm id="{8086A25B-F71B-41FB-BFDB-17E18EB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8086A25B-F71B-41FB-BFDB-17E18EB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A2E8561-0731-4D17-82D9-E581BCE16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graphicEl>
                                              <a:dgm id="{8A2E8561-0731-4D17-82D9-E581BCE16A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graphicEl>
                                              <a:dgm id="{8A2E8561-0731-4D17-82D9-E581BCE16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>
                                            <p:graphicEl>
                                              <a:dgm id="{8A2E8561-0731-4D17-82D9-E581BCE16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5622198-1693-4525-9B9F-3AFFE4C21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>
                                            <p:graphicEl>
                                              <a:dgm id="{C5622198-1693-4525-9B9F-3AFFE4C219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>
                                            <p:graphicEl>
                                              <a:dgm id="{C5622198-1693-4525-9B9F-3AFFE4C21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graphicEl>
                                              <a:dgm id="{C5622198-1693-4525-9B9F-3AFFE4C21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A8D2556-4811-41ED-AD4C-057AF1F2A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graphicEl>
                                              <a:dgm id="{0A8D2556-4811-41ED-AD4C-057AF1F2A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graphicEl>
                                              <a:dgm id="{0A8D2556-4811-41ED-AD4C-057AF1F2A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graphicEl>
                                              <a:dgm id="{0A8D2556-4811-41ED-AD4C-057AF1F2A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75226CE-0F8A-4A80-B687-0A5A96923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graphicEl>
                                              <a:dgm id="{375226CE-0F8A-4A80-B687-0A5A969232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graphicEl>
                                              <a:dgm id="{375226CE-0F8A-4A80-B687-0A5A96923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graphicEl>
                                              <a:dgm id="{375226CE-0F8A-4A80-B687-0A5A96923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7481AAE4-DED0-41C3-A512-ABE288762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>
                                            <p:graphicEl>
                                              <a:dgm id="{7481AAE4-DED0-41C3-A512-ABE2887624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>
                                            <p:graphicEl>
                                              <a:dgm id="{7481AAE4-DED0-41C3-A512-ABE288762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graphicEl>
                                              <a:dgm id="{7481AAE4-DED0-41C3-A512-ABE288762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B433C1D-1150-4722-82CC-CA72045DE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>
                                            <p:graphicEl>
                                              <a:dgm id="{8B433C1D-1150-4722-82CC-CA72045DE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>
                                            <p:graphicEl>
                                              <a:dgm id="{8B433C1D-1150-4722-82CC-CA72045DE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>
                                            <p:graphicEl>
                                              <a:dgm id="{8B433C1D-1150-4722-82CC-CA72045DE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F0ABE2D-6FDB-4914-85AC-C8E86961DE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>
                                            <p:graphicEl>
                                              <a:dgm id="{DF0ABE2D-6FDB-4914-85AC-C8E86961DE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>
                                            <p:graphicEl>
                                              <a:dgm id="{DF0ABE2D-6FDB-4914-85AC-C8E86961DE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>
                                            <p:graphicEl>
                                              <a:dgm id="{DF0ABE2D-6FDB-4914-85AC-C8E86961DE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EE1A0-1793-4E7E-B337-DE6EFC363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>
                                            <p:graphicEl>
                                              <a:dgm id="{F31EE1A0-1793-4E7E-B337-DE6EFC363F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>
                                            <p:graphicEl>
                                              <a:dgm id="{F31EE1A0-1793-4E7E-B337-DE6EFC363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>
                                            <p:graphicEl>
                                              <a:dgm id="{F31EE1A0-1793-4E7E-B337-DE6EFC363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D715836-949D-412C-897B-6AEE66B2B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>
                                            <p:graphicEl>
                                              <a:dgm id="{3D715836-949D-412C-897B-6AEE66B2B0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>
                                            <p:graphicEl>
                                              <a:dgm id="{3D715836-949D-412C-897B-6AEE66B2B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>
                                            <p:graphicEl>
                                              <a:dgm id="{3D715836-949D-412C-897B-6AEE66B2B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96B3913-1D92-47AB-9753-AD920B8D4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>
                                            <p:graphicEl>
                                              <a:dgm id="{E96B3913-1D92-47AB-9753-AD920B8D4C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>
                                            <p:graphicEl>
                                              <a:dgm id="{E96B3913-1D92-47AB-9753-AD920B8D4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>
                                            <p:graphicEl>
                                              <a:dgm id="{E96B3913-1D92-47AB-9753-AD920B8D4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E0F01F2-D8A4-4B06-8972-8766729B2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>
                                            <p:graphicEl>
                                              <a:dgm id="{1E0F01F2-D8A4-4B06-8972-8766729B2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>
                                            <p:graphicEl>
                                              <a:dgm id="{1E0F01F2-D8A4-4B06-8972-8766729B2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>
                                            <p:graphicEl>
                                              <a:dgm id="{1E0F01F2-D8A4-4B06-8972-8766729B2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D3B4194-AD31-4FBD-9AEB-AA1CDF738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">
                                            <p:graphicEl>
                                              <a:dgm id="{2D3B4194-AD31-4FBD-9AEB-AA1CDF738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>
                                            <p:graphicEl>
                                              <a:dgm id="{2D3B4194-AD31-4FBD-9AEB-AA1CDF738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>
                                            <p:graphicEl>
                                              <a:dgm id="{2D3B4194-AD31-4FBD-9AEB-AA1CDF738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625DFE-82C8-4C91-BA18-F45A0328F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>
                                            <p:graphicEl>
                                              <a:dgm id="{30625DFE-82C8-4C91-BA18-F45A0328FE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>
                                            <p:graphicEl>
                                              <a:dgm id="{30625DFE-82C8-4C91-BA18-F45A0328F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>
                                            <p:graphicEl>
                                              <a:dgm id="{30625DFE-82C8-4C91-BA18-F45A0328F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7F37E39-6EFE-4083-900F-74494920A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">
                                            <p:graphicEl>
                                              <a:dgm id="{27F37E39-6EFE-4083-900F-74494920A5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">
                                            <p:graphicEl>
                                              <a:dgm id="{27F37E39-6EFE-4083-900F-74494920A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>
                                            <p:graphicEl>
                                              <a:dgm id="{27F37E39-6EFE-4083-900F-74494920A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2A314C7-F62C-493D-8A45-BACEE39D8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">
                                            <p:graphicEl>
                                              <a:dgm id="{E2A314C7-F62C-493D-8A45-BACEE39D85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>
                                            <p:graphicEl>
                                              <a:dgm id="{E2A314C7-F62C-493D-8A45-BACEE39D8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">
                                            <p:graphicEl>
                                              <a:dgm id="{E2A314C7-F62C-493D-8A45-BACEE39D8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1F1F2C4-136C-4780-AEA9-6BDD5A177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8">
                                            <p:graphicEl>
                                              <a:dgm id="{11F1F2C4-136C-4780-AEA9-6BDD5A177E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8">
                                            <p:graphicEl>
                                              <a:dgm id="{11F1F2C4-136C-4780-AEA9-6BDD5A177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">
                                            <p:graphicEl>
                                              <a:dgm id="{11F1F2C4-136C-4780-AEA9-6BDD5A177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058D452-A649-4096-A8B3-0C0F4D63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8">
                                            <p:graphicEl>
                                              <a:dgm id="{D058D452-A649-4096-A8B3-0C0F4D63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">
                                            <p:graphicEl>
                                              <a:dgm id="{D058D452-A649-4096-A8B3-0C0F4D63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">
                                            <p:graphicEl>
                                              <a:dgm id="{D058D452-A649-4096-A8B3-0C0F4D63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CB79737-1492-4167-A0C7-92B45C7F4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8">
                                            <p:graphicEl>
                                              <a:dgm id="{2CB79737-1492-4167-A0C7-92B45C7F4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">
                                            <p:graphicEl>
                                              <a:dgm id="{2CB79737-1492-4167-A0C7-92B45C7F4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">
                                            <p:graphicEl>
                                              <a:dgm id="{2CB79737-1492-4167-A0C7-92B45C7F4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B6AFCD5-CA00-4296-A25F-C43D33BD0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8">
                                            <p:graphicEl>
                                              <a:dgm id="{5B6AFCD5-CA00-4296-A25F-C43D33BD03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8">
                                            <p:graphicEl>
                                              <a:dgm id="{5B6AFCD5-CA00-4296-A25F-C43D33BD0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">
                                            <p:graphicEl>
                                              <a:dgm id="{5B6AFCD5-CA00-4296-A25F-C43D33BD0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055CF2F-F8BE-47E4-A808-3A56C4AFE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8">
                                            <p:graphicEl>
                                              <a:dgm id="{9055CF2F-F8BE-47E4-A808-3A56C4AFE2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">
                                            <p:graphicEl>
                                              <a:dgm id="{9055CF2F-F8BE-47E4-A808-3A56C4AFE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">
                                            <p:graphicEl>
                                              <a:dgm id="{9055CF2F-F8BE-47E4-A808-3A56C4AFE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B56B50D-A9A0-4145-801E-83F6A071C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8">
                                            <p:graphicEl>
                                              <a:dgm id="{DB56B50D-A9A0-4145-801E-83F6A071C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">
                                            <p:graphicEl>
                                              <a:dgm id="{DB56B50D-A9A0-4145-801E-83F6A071C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8">
                                            <p:graphicEl>
                                              <a:dgm id="{DB56B50D-A9A0-4145-801E-83F6A071C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28278B4-74C5-41EB-8826-47889D5A9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8">
                                            <p:graphicEl>
                                              <a:dgm id="{A28278B4-74C5-41EB-8826-47889D5A99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8">
                                            <p:graphicEl>
                                              <a:dgm id="{A28278B4-74C5-41EB-8826-47889D5A9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8">
                                            <p:graphicEl>
                                              <a:dgm id="{A28278B4-74C5-41EB-8826-47889D5A9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060C4E-81DE-43B0-B9D1-1F6C90B02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8">
                                            <p:graphicEl>
                                              <a:dgm id="{1C060C4E-81DE-43B0-B9D1-1F6C90B023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8">
                                            <p:graphicEl>
                                              <a:dgm id="{1C060C4E-81DE-43B0-B9D1-1F6C90B02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8">
                                            <p:graphicEl>
                                              <a:dgm id="{1C060C4E-81DE-43B0-B9D1-1F6C90B02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57DBF2E-9CA2-4BD0-87BB-31C88658D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8">
                                            <p:graphicEl>
                                              <a:dgm id="{E57DBF2E-9CA2-4BD0-87BB-31C88658D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8">
                                            <p:graphicEl>
                                              <a:dgm id="{E57DBF2E-9CA2-4BD0-87BB-31C88658D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8">
                                            <p:graphicEl>
                                              <a:dgm id="{E57DBF2E-9CA2-4BD0-87BB-31C88658D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C5A12E0-30DB-40FD-B9B5-5ABE3C740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8">
                                            <p:graphicEl>
                                              <a:dgm id="{DC5A12E0-30DB-40FD-B9B5-5ABE3C740A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8">
                                            <p:graphicEl>
                                              <a:dgm id="{DC5A12E0-30DB-40FD-B9B5-5ABE3C740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8">
                                            <p:graphicEl>
                                              <a:dgm id="{DC5A12E0-30DB-40FD-B9B5-5ABE3C740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DC4FD9E-D2E0-41A0-9E6C-703FE7F3D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8">
                                            <p:graphicEl>
                                              <a:dgm id="{BDC4FD9E-D2E0-41A0-9E6C-703FE7F3D3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">
                                            <p:graphicEl>
                                              <a:dgm id="{BDC4FD9E-D2E0-41A0-9E6C-703FE7F3D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8">
                                            <p:graphicEl>
                                              <a:dgm id="{BDC4FD9E-D2E0-41A0-9E6C-703FE7F3D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FDAB615-06A6-4F22-B805-625D6EFD0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8">
                                            <p:graphicEl>
                                              <a:dgm id="{9FDAB615-06A6-4F22-B805-625D6EFD06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8">
                                            <p:graphicEl>
                                              <a:dgm id="{9FDAB615-06A6-4F22-B805-625D6EFD0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8">
                                            <p:graphicEl>
                                              <a:dgm id="{9FDAB615-06A6-4F22-B805-625D6EFD0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27688B8-1101-4107-A178-DC0EE0329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8">
                                            <p:graphicEl>
                                              <a:dgm id="{D27688B8-1101-4107-A178-DC0EE03298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">
                                            <p:graphicEl>
                                              <a:dgm id="{D27688B8-1101-4107-A178-DC0EE0329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8">
                                            <p:graphicEl>
                                              <a:dgm id="{D27688B8-1101-4107-A178-DC0EE0329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6795154-45B1-4CA8-B3E8-BD710FF79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">
                                            <p:graphicEl>
                                              <a:dgm id="{86795154-45B1-4CA8-B3E8-BD710FF794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">
                                            <p:graphicEl>
                                              <a:dgm id="{86795154-45B1-4CA8-B3E8-BD710FF79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">
                                            <p:graphicEl>
                                              <a:dgm id="{86795154-45B1-4CA8-B3E8-BD710FF79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F58FD46-EA9B-4B23-B9F8-1BE6A95A4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8">
                                            <p:graphicEl>
                                              <a:dgm id="{4F58FD46-EA9B-4B23-B9F8-1BE6A95A4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8">
                                            <p:graphicEl>
                                              <a:dgm id="{4F58FD46-EA9B-4B23-B9F8-1BE6A95A4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8">
                                            <p:graphicEl>
                                              <a:dgm id="{4F58FD46-EA9B-4B23-B9F8-1BE6A95A4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7C33E50-5AAF-4312-A753-5D7A96ED93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8">
                                            <p:graphicEl>
                                              <a:dgm id="{57C33E50-5AAF-4312-A753-5D7A96ED93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8">
                                            <p:graphicEl>
                                              <a:dgm id="{57C33E50-5AAF-4312-A753-5D7A96ED93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8">
                                            <p:graphicEl>
                                              <a:dgm id="{57C33E50-5AAF-4312-A753-5D7A96ED93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35A8E02-0292-4E47-AC88-78FCD43E8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8">
                                            <p:graphicEl>
                                              <a:dgm id="{935A8E02-0292-4E47-AC88-78FCD43E81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8">
                                            <p:graphicEl>
                                              <a:dgm id="{935A8E02-0292-4E47-AC88-78FCD43E8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8">
                                            <p:graphicEl>
                                              <a:dgm id="{935A8E02-0292-4E47-AC88-78FCD43E8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40CC3F5-9F58-42DB-99F8-C65D50143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8">
                                            <p:graphicEl>
                                              <a:dgm id="{C40CC3F5-9F58-42DB-99F8-C65D501431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8">
                                            <p:graphicEl>
                                              <a:dgm id="{C40CC3F5-9F58-42DB-99F8-C65D50143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8">
                                            <p:graphicEl>
                                              <a:dgm id="{C40CC3F5-9F58-42DB-99F8-C65D50143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61FBFDF-AFA5-42A2-96AE-6277580A1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8">
                                            <p:graphicEl>
                                              <a:dgm id="{661FBFDF-AFA5-42A2-96AE-6277580A1F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8">
                                            <p:graphicEl>
                                              <a:dgm id="{661FBFDF-AFA5-42A2-96AE-6277580A1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8">
                                            <p:graphicEl>
                                              <a:dgm id="{661FBFDF-AFA5-42A2-96AE-6277580A1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0CD9891-BBCB-4016-A88E-FD7B712E7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8">
                                            <p:graphicEl>
                                              <a:dgm id="{60CD9891-BBCB-4016-A88E-FD7B712E77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8">
                                            <p:graphicEl>
                                              <a:dgm id="{60CD9891-BBCB-4016-A88E-FD7B712E7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8">
                                            <p:graphicEl>
                                              <a:dgm id="{60CD9891-BBCB-4016-A88E-FD7B712E7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0FD78CA-8F54-41E9-B14F-E4A843E3E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8">
                                            <p:graphicEl>
                                              <a:dgm id="{B0FD78CA-8F54-41E9-B14F-E4A843E3E4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8">
                                            <p:graphicEl>
                                              <a:dgm id="{B0FD78CA-8F54-41E9-B14F-E4A843E3E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8">
                                            <p:graphicEl>
                                              <a:dgm id="{B0FD78CA-8F54-41E9-B14F-E4A843E3E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16608C5-B88A-4A9E-A3D6-0177AF5F4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8">
                                            <p:graphicEl>
                                              <a:dgm id="{A16608C5-B88A-4A9E-A3D6-0177AF5F4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">
                                            <p:graphicEl>
                                              <a:dgm id="{A16608C5-B88A-4A9E-A3D6-0177AF5F4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">
                                            <p:graphicEl>
                                              <a:dgm id="{A16608C5-B88A-4A9E-A3D6-0177AF5F4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58" y="454085"/>
            <a:ext cx="4500562" cy="1562959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88257" y="1293963"/>
            <a:ext cx="8938428" cy="5044844"/>
          </a:xfrm>
        </p:spPr>
        <p:txBody>
          <a:bodyPr>
            <a:noAutofit/>
          </a:bodyPr>
          <a:lstStyle/>
          <a:p>
            <a:r>
              <a:rPr lang="en-US" sz="2800" b="1" i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The SIS software project is a comprehensive solution for managing student data in an educational institution. The system is designed to streamline administrative processes, enhance communication, and provide data-driven insights to help administrators make informed decisions about school management. With its user-friendly interface, advanced features, and secure architecture, the SIS software project</a:t>
            </a:r>
            <a:r>
              <a:rPr lang="en-US" sz="2800" b="1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br>
              <a:rPr lang="en-US" sz="2800" b="1">
                <a:solidFill>
                  <a:schemeClr val="tx1"/>
                </a:solidFill>
                <a:latin typeface="Abadi" panose="020B0604020104020204" pitchFamily="34" charset="0"/>
              </a:rPr>
            </a:br>
            <a:endParaRPr lang="en-US" sz="28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Video 13" descr="Neon Pink Question Mark">
            <a:extLst>
              <a:ext uri="{FF2B5EF4-FFF2-40B4-BE49-F238E27FC236}">
                <a16:creationId xmlns:a16="http://schemas.microsoft.com/office/drawing/2014/main" id="{68DA009A-25CB-499A-16DE-2C56B14581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r="-1" b="283"/>
          <a:stretch/>
        </p:blipFill>
        <p:spPr>
          <a:xfrm>
            <a:off x="0" y="9740"/>
            <a:ext cx="12192000" cy="683852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Any Question?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901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Md. Aktarul Pramanik	</a:t>
            </a:r>
          </a:p>
          <a:p>
            <a:r>
              <a:rPr lang="en-US" dirty="0"/>
              <a:t>Student ID : 20-2-08-001</a:t>
            </a:r>
          </a:p>
          <a:p>
            <a:r>
              <a:rPr lang="en-US" dirty="0"/>
              <a:t>CSE 9</a:t>
            </a:r>
            <a:r>
              <a:rPr lang="en-US" baseline="30000" dirty="0"/>
              <a:t>th</a:t>
            </a:r>
            <a:r>
              <a:rPr lang="en-US" dirty="0"/>
              <a:t> Batch (DH)</a:t>
            </a:r>
          </a:p>
          <a:p>
            <a:r>
              <a:rPr lang="en-US" dirty="0"/>
              <a:t>German University Bangladesh.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6556248" y="548640"/>
            <a:ext cx="5084064" cy="583851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5068273" cy="837073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70CFD9-1D5D-182F-D716-48D52B12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7" y="196900"/>
            <a:ext cx="5851520" cy="6498868"/>
          </a:xfrm>
          <a:prstGeom prst="rect">
            <a:avLst/>
          </a:prstGeom>
        </p:spPr>
      </p:pic>
      <p:sp>
        <p:nvSpPr>
          <p:cNvPr id="10" name="Title 6">
            <a:extLst>
              <a:ext uri="{FF2B5EF4-FFF2-40B4-BE49-F238E27FC236}">
                <a16:creationId xmlns:a16="http://schemas.microsoft.com/office/drawing/2014/main" id="{1FA516B1-BC1E-1FA8-9F18-9B70EA9643DA}"/>
              </a:ext>
            </a:extLst>
          </p:cNvPr>
          <p:cNvSpPr txBox="1">
            <a:spLocks/>
          </p:cNvSpPr>
          <p:nvPr/>
        </p:nvSpPr>
        <p:spPr>
          <a:xfrm>
            <a:off x="550861" y="3120410"/>
            <a:ext cx="5068273" cy="189404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Login Page Also Contain a Self Registration Link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5805693" cy="837073"/>
          </a:xfrm>
        </p:spPr>
        <p:txBody>
          <a:bodyPr/>
          <a:lstStyle/>
          <a:p>
            <a:r>
              <a:rPr lang="en-US" dirty="0"/>
              <a:t>Self Registration Page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70CFD9-1D5D-182F-D716-48D52B12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0862" y="1654692"/>
            <a:ext cx="11075196" cy="41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125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002060"/>
            </a:gs>
            <a:gs pos="48000">
              <a:srgbClr val="002060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" name="Picture Placeholder 7" descr="Data Points Digital background">
            <a:extLst>
              <a:ext uri="{FF2B5EF4-FFF2-40B4-BE49-F238E27FC236}">
                <a16:creationId xmlns:a16="http://schemas.microsoft.com/office/drawing/2014/main" id="{6131A72D-2640-BB84-9F9D-E6E544946F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088" y="0"/>
            <a:ext cx="12192000" cy="6857999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Administrative Module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91D66B-4F75-34B7-EB85-80FB66A1C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31" r="-1" b="9076"/>
          <a:stretch/>
        </p:blipFill>
        <p:spPr>
          <a:xfrm>
            <a:off x="6640455" y="606796"/>
            <a:ext cx="4868976" cy="56444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Module - 1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ransition spd="slow">
    <p:randomBar dir="vert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" fill="hold" grpId="0" nodeType="clickEffect" p14:presetBounceEnd="1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4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4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 build="p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Batch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07" y="2258755"/>
            <a:ext cx="11611386" cy="4248457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9881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Batch Information is an interactive Grid that allows user to insert, update or delete of any batch without moving to another forms.</a:t>
            </a:r>
          </a:p>
        </p:txBody>
      </p:sp>
    </p:spTree>
    <p:extLst>
      <p:ext uri="{BB962C8B-B14F-4D97-AF65-F5344CB8AC3E}">
        <p14:creationId xmlns:p14="http://schemas.microsoft.com/office/powerpoint/2010/main" val="2970691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7412351" cy="837073"/>
          </a:xfrm>
        </p:spPr>
        <p:txBody>
          <a:bodyPr/>
          <a:lstStyle/>
          <a:p>
            <a:r>
              <a:rPr lang="en-US" dirty="0"/>
              <a:t>Shift Report &amp; Pop-up 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2112" y="2276022"/>
            <a:ext cx="10867775" cy="3977955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9881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Shift Information is an interactive Report Page that allows user to sort &amp; filter of the report data conveniently. It also contain a “Create” button to add new shift and an edit button to modify shift information.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1301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7" y="151068"/>
            <a:ext cx="5805693" cy="837073"/>
          </a:xfrm>
        </p:spPr>
        <p:txBody>
          <a:bodyPr/>
          <a:lstStyle/>
          <a:p>
            <a:r>
              <a:rPr lang="en-US" dirty="0"/>
              <a:t>Semester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39FC-FC96-1295-6551-8DDE9AC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07" y="2258755"/>
            <a:ext cx="11611386" cy="4248457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2525E3A-8C8F-493E-F652-F36D88A7BBD0}"/>
              </a:ext>
            </a:extLst>
          </p:cNvPr>
          <p:cNvSpPr txBox="1">
            <a:spLocks/>
          </p:cNvSpPr>
          <p:nvPr/>
        </p:nvSpPr>
        <p:spPr>
          <a:xfrm>
            <a:off x="290307" y="988141"/>
            <a:ext cx="11611386" cy="837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Semester Information is an interactive Grid that allows user to insert, update or delete of any semester without moving to another forms.</a:t>
            </a:r>
          </a:p>
        </p:txBody>
      </p:sp>
    </p:spTree>
    <p:extLst>
      <p:ext uri="{BB962C8B-B14F-4D97-AF65-F5344CB8AC3E}">
        <p14:creationId xmlns:p14="http://schemas.microsoft.com/office/powerpoint/2010/main" val="42496234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{3AFF9484-60BE-41D0-B9DC-19CAFD1F87CD}tf33713516_win32</Template>
  <TotalTime>200</TotalTime>
  <Words>901</Words>
  <Application>Microsoft Office PowerPoint</Application>
  <PresentationFormat>Widescreen</PresentationFormat>
  <Paragraphs>143</Paragraphs>
  <Slides>35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Abadi</vt:lpstr>
      <vt:lpstr>Algerian</vt:lpstr>
      <vt:lpstr>Arial</vt:lpstr>
      <vt:lpstr>Calibri</vt:lpstr>
      <vt:lpstr>Cambria Math</vt:lpstr>
      <vt:lpstr>Gill Sans MT</vt:lpstr>
      <vt:lpstr>Oracle Sans</vt:lpstr>
      <vt:lpstr>Walbaum Display</vt:lpstr>
      <vt:lpstr>3DFloatVTI</vt:lpstr>
      <vt:lpstr>GUB Student Information System (SIS)</vt:lpstr>
      <vt:lpstr>Introduction:</vt:lpstr>
      <vt:lpstr>Modules</vt:lpstr>
      <vt:lpstr>Login Page</vt:lpstr>
      <vt:lpstr>Self Registration Page</vt:lpstr>
      <vt:lpstr>Administrative Module</vt:lpstr>
      <vt:lpstr>Batch Information</vt:lpstr>
      <vt:lpstr>Shift Report &amp; Pop-up form</vt:lpstr>
      <vt:lpstr>Semester Report</vt:lpstr>
      <vt:lpstr>Student Information</vt:lpstr>
      <vt:lpstr>Student Form</vt:lpstr>
      <vt:lpstr>Course Offering</vt:lpstr>
      <vt:lpstr>User Manager</vt:lpstr>
      <vt:lpstr>Academic Module</vt:lpstr>
      <vt:lpstr>Module Information</vt:lpstr>
      <vt:lpstr>Module Assignment</vt:lpstr>
      <vt:lpstr>Module History</vt:lpstr>
      <vt:lpstr>Module Update</vt:lpstr>
      <vt:lpstr>Semester Assignment</vt:lpstr>
      <vt:lpstr>Semester History</vt:lpstr>
      <vt:lpstr>Student Access Report</vt:lpstr>
      <vt:lpstr>Add Students to Access SIS</vt:lpstr>
      <vt:lpstr>Students Module</vt:lpstr>
      <vt:lpstr>My Module</vt:lpstr>
      <vt:lpstr>My Semesters</vt:lpstr>
      <vt:lpstr>My Payment History</vt:lpstr>
      <vt:lpstr>Pay Now</vt:lpstr>
      <vt:lpstr>Accounts Module</vt:lpstr>
      <vt:lpstr>Payment Category</vt:lpstr>
      <vt:lpstr>E-Payment Approval</vt:lpstr>
      <vt:lpstr>Collection Summary</vt:lpstr>
      <vt:lpstr>PowerPoint Presentation</vt:lpstr>
      <vt:lpstr>Conclusion</vt:lpstr>
      <vt:lpstr>Any Question?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GUB Student Information System (SIS)</dc:title>
  <dc:creator>Aktar IT</dc:creator>
  <cp:lastModifiedBy>Aktar IT</cp:lastModifiedBy>
  <cp:revision>39</cp:revision>
  <dcterms:created xsi:type="dcterms:W3CDTF">2023-05-03T17:16:47Z</dcterms:created>
  <dcterms:modified xsi:type="dcterms:W3CDTF">2023-05-04T18:00:46Z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2023-05-03T17:24:05Z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215b0f77-deac-4cd1-968a-ccc79f160e35</vt:lpwstr>
  </property>
  <property fmtid="{D5CDD505-2E9C-101B-9397-08002B2CF9AE}" pid="8" name="MSIP_Label_defa4170-0d19-0005-0004-bc88714345d2_ActionId">
    <vt:lpwstr>91f36d41-7242-49c4-8c24-bceec8745f02</vt:lpwstr>
  </property>
  <property fmtid="{D5CDD505-2E9C-101B-9397-08002B2CF9AE}" pid="9" name="MSIP_Label_defa4170-0d19-0005-0004-bc88714345d2_ContentBits">
    <vt:lpwstr>0</vt:lpwstr>
  </property>
</Properties>
</file>