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8" r:id="rId8"/>
    <p:sldId id="263" r:id="rId9"/>
    <p:sldId id="269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3BD7-6EF6-8447-B7AD-6B73EE065F6B}" type="datetimeFigureOut">
              <a:rPr lang="en-US" smtClean="0"/>
              <a:t>11/02/14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8E8D-DA06-E645-ACC4-BC629803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CS222</a:t>
            </a:r>
          </a:p>
          <a:p>
            <a:r>
              <a:rPr lang="en-US" dirty="0" smtClean="0"/>
              <a:t>Baris Aktemur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95085" y="3360372"/>
            <a:ext cx="9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update</a:t>
            </a:r>
            <a:endParaRPr lang="en-US" b="1" i="1" dirty="0"/>
          </a:p>
        </p:txBody>
      </p:sp>
      <p:sp>
        <p:nvSpPr>
          <p:cNvPr id="22" name="Folded Corner 21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352918" y="2894766"/>
            <a:ext cx="1939068" cy="1775092"/>
          </a:xfrm>
          <a:custGeom>
            <a:avLst/>
            <a:gdLst>
              <a:gd name="connsiteX0" fmla="*/ 0 w 1939068"/>
              <a:gd name="connsiteY0" fmla="*/ 0 h 1775092"/>
              <a:gd name="connsiteX1" fmla="*/ 873946 w 1939068"/>
              <a:gd name="connsiteY1" fmla="*/ 464254 h 1775092"/>
              <a:gd name="connsiteX2" fmla="*/ 1939068 w 1939068"/>
              <a:gd name="connsiteY2" fmla="*/ 1775092 h 177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068" h="1775092">
                <a:moveTo>
                  <a:pt x="0" y="0"/>
                </a:moveTo>
                <a:cubicBezTo>
                  <a:pt x="275384" y="84202"/>
                  <a:pt x="550768" y="168405"/>
                  <a:pt x="873946" y="464254"/>
                </a:cubicBezTo>
                <a:cubicBezTo>
                  <a:pt x="1197124" y="760103"/>
                  <a:pt x="1568096" y="1267597"/>
                  <a:pt x="1939068" y="1775092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6278" y="3545038"/>
            <a:ext cx="9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update</a:t>
            </a:r>
            <a:endParaRPr lang="en-US" b="1" i="1" dirty="0"/>
          </a:p>
        </p:txBody>
      </p:sp>
      <p:sp>
        <p:nvSpPr>
          <p:cNvPr id="22" name="Folded Corner 21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flipH="1">
            <a:off x="3905444" y="3024484"/>
            <a:ext cx="955879" cy="1645374"/>
          </a:xfrm>
          <a:custGeom>
            <a:avLst/>
            <a:gdLst>
              <a:gd name="connsiteX0" fmla="*/ 0 w 1939068"/>
              <a:gd name="connsiteY0" fmla="*/ 0 h 1775092"/>
              <a:gd name="connsiteX1" fmla="*/ 873946 w 1939068"/>
              <a:gd name="connsiteY1" fmla="*/ 464254 h 1775092"/>
              <a:gd name="connsiteX2" fmla="*/ 1939068 w 1939068"/>
              <a:gd name="connsiteY2" fmla="*/ 1775092 h 177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068" h="1775092">
                <a:moveTo>
                  <a:pt x="0" y="0"/>
                </a:moveTo>
                <a:cubicBezTo>
                  <a:pt x="275384" y="84202"/>
                  <a:pt x="550768" y="168405"/>
                  <a:pt x="873946" y="464254"/>
                </a:cubicBezTo>
                <a:cubicBezTo>
                  <a:pt x="1197124" y="760103"/>
                  <a:pt x="1568096" y="1267597"/>
                  <a:pt x="1939068" y="1775092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6278" y="3545038"/>
            <a:ext cx="96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commit</a:t>
            </a:r>
            <a:endParaRPr lang="en-US" b="1" i="1" dirty="0"/>
          </a:p>
        </p:txBody>
      </p:sp>
      <p:sp>
        <p:nvSpPr>
          <p:cNvPr id="22" name="Folded Corner 21"/>
          <p:cNvSpPr/>
          <p:nvPr/>
        </p:nvSpPr>
        <p:spPr>
          <a:xfrm>
            <a:off x="5030838" y="1886525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5044493" y="1886525"/>
            <a:ext cx="786370" cy="860237"/>
          </a:xfrm>
          <a:prstGeom prst="foldedCorner">
            <a:avLst/>
          </a:prstGeom>
          <a:pattFill prst="wdUpDiag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932756" y="3140548"/>
            <a:ext cx="655460" cy="1502001"/>
          </a:xfrm>
          <a:custGeom>
            <a:avLst/>
            <a:gdLst>
              <a:gd name="connsiteX0" fmla="*/ 0 w 655460"/>
              <a:gd name="connsiteY0" fmla="*/ 1502001 h 1502001"/>
              <a:gd name="connsiteX1" fmla="*/ 409663 w 655460"/>
              <a:gd name="connsiteY1" fmla="*/ 928509 h 1502001"/>
              <a:gd name="connsiteX2" fmla="*/ 655460 w 655460"/>
              <a:gd name="connsiteY2" fmla="*/ 0 h 15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460" h="1502001">
                <a:moveTo>
                  <a:pt x="0" y="1502001"/>
                </a:moveTo>
                <a:cubicBezTo>
                  <a:pt x="150210" y="1340421"/>
                  <a:pt x="300420" y="1178842"/>
                  <a:pt x="409663" y="928509"/>
                </a:cubicBezTo>
                <a:cubicBezTo>
                  <a:pt x="518906" y="678175"/>
                  <a:pt x="587183" y="339087"/>
                  <a:pt x="655460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3076" y="3729704"/>
            <a:ext cx="9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update</a:t>
            </a:r>
            <a:endParaRPr lang="en-US" b="1" i="1" dirty="0"/>
          </a:p>
        </p:txBody>
      </p:sp>
      <p:sp>
        <p:nvSpPr>
          <p:cNvPr id="22" name="Folded Corner 21"/>
          <p:cNvSpPr/>
          <p:nvPr/>
        </p:nvSpPr>
        <p:spPr>
          <a:xfrm>
            <a:off x="5030838" y="1886525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5044493" y="1886525"/>
            <a:ext cx="786370" cy="860237"/>
          </a:xfrm>
          <a:prstGeom prst="foldedCorner">
            <a:avLst/>
          </a:prstGeom>
          <a:pattFill prst="wdUpDiag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40363" y="3512772"/>
            <a:ext cx="9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update</a:t>
            </a:r>
            <a:endParaRPr lang="en-US" b="1" i="1" dirty="0"/>
          </a:p>
        </p:txBody>
      </p:sp>
      <p:sp>
        <p:nvSpPr>
          <p:cNvPr id="3" name="Freeform 2"/>
          <p:cNvSpPr/>
          <p:nvPr/>
        </p:nvSpPr>
        <p:spPr>
          <a:xfrm>
            <a:off x="1706926" y="3099584"/>
            <a:ext cx="2512594" cy="1502001"/>
          </a:xfrm>
          <a:custGeom>
            <a:avLst/>
            <a:gdLst>
              <a:gd name="connsiteX0" fmla="*/ 2512594 w 2512594"/>
              <a:gd name="connsiteY0" fmla="*/ 0 h 1502001"/>
              <a:gd name="connsiteX1" fmla="*/ 901256 w 2512594"/>
              <a:gd name="connsiteY1" fmla="*/ 751000 h 1502001"/>
              <a:gd name="connsiteX2" fmla="*/ 0 w 2512594"/>
              <a:gd name="connsiteY2" fmla="*/ 1502001 h 15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594" h="1502001">
                <a:moveTo>
                  <a:pt x="2512594" y="0"/>
                </a:moveTo>
                <a:cubicBezTo>
                  <a:pt x="1916308" y="250333"/>
                  <a:pt x="1320022" y="500667"/>
                  <a:pt x="901256" y="751000"/>
                </a:cubicBezTo>
                <a:cubicBezTo>
                  <a:pt x="482490" y="1001334"/>
                  <a:pt x="241245" y="1251667"/>
                  <a:pt x="0" y="15020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79391" y="3113238"/>
            <a:ext cx="2580872" cy="1652202"/>
          </a:xfrm>
          <a:custGeom>
            <a:avLst/>
            <a:gdLst>
              <a:gd name="connsiteX0" fmla="*/ 0 w 2580872"/>
              <a:gd name="connsiteY0" fmla="*/ 0 h 1652202"/>
              <a:gd name="connsiteX1" fmla="*/ 1788858 w 2580872"/>
              <a:gd name="connsiteY1" fmla="*/ 737346 h 1652202"/>
              <a:gd name="connsiteX2" fmla="*/ 2580872 w 2580872"/>
              <a:gd name="connsiteY2" fmla="*/ 1652202 h 165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0872" h="1652202">
                <a:moveTo>
                  <a:pt x="0" y="0"/>
                </a:moveTo>
                <a:cubicBezTo>
                  <a:pt x="679356" y="230989"/>
                  <a:pt x="1358713" y="461979"/>
                  <a:pt x="1788858" y="737346"/>
                </a:cubicBezTo>
                <a:cubicBezTo>
                  <a:pt x="2219003" y="1012713"/>
                  <a:pt x="2580872" y="1652202"/>
                  <a:pt x="2580872" y="1652202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1111732" y="4706193"/>
            <a:ext cx="786370" cy="860237"/>
          </a:xfrm>
          <a:prstGeom prst="foldedCorner">
            <a:avLst/>
          </a:prstGeom>
          <a:pattFill prst="wdUpDiag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pattFill prst="wdUpDiag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1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is done in teams</a:t>
            </a:r>
          </a:p>
          <a:p>
            <a:r>
              <a:rPr lang="en-US" dirty="0" smtClean="0"/>
              <a:t>Team members are in separate physical locations</a:t>
            </a:r>
          </a:p>
          <a:p>
            <a:r>
              <a:rPr lang="en-US" dirty="0" smtClean="0"/>
              <a:t>Each coder may have multiple computers (at home, at work, laptop, etc.)</a:t>
            </a:r>
          </a:p>
          <a:p>
            <a:r>
              <a:rPr lang="en-US" dirty="0" smtClean="0"/>
              <a:t>Software is released in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9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311952" y="2922075"/>
            <a:ext cx="1297264" cy="2116456"/>
          </a:xfrm>
          <a:custGeom>
            <a:avLst/>
            <a:gdLst>
              <a:gd name="connsiteX0" fmla="*/ 1297264 w 1297264"/>
              <a:gd name="connsiteY0" fmla="*/ 2116456 h 2116456"/>
              <a:gd name="connsiteX1" fmla="*/ 1037811 w 1297264"/>
              <a:gd name="connsiteY1" fmla="*/ 832927 h 2116456"/>
              <a:gd name="connsiteX2" fmla="*/ 0 w 1297264"/>
              <a:gd name="connsiteY2" fmla="*/ 0 h 21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264" h="2116456">
                <a:moveTo>
                  <a:pt x="1297264" y="2116456"/>
                </a:moveTo>
                <a:cubicBezTo>
                  <a:pt x="1275643" y="1651063"/>
                  <a:pt x="1254022" y="1185670"/>
                  <a:pt x="1037811" y="832927"/>
                </a:cubicBezTo>
                <a:cubicBezTo>
                  <a:pt x="821600" y="480184"/>
                  <a:pt x="410800" y="240092"/>
                  <a:pt x="0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65609" y="3484111"/>
            <a:ext cx="16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</a:t>
            </a:r>
            <a:r>
              <a:rPr lang="en-US" b="1" dirty="0" smtClean="0"/>
              <a:t>check-in</a:t>
            </a:r>
            <a:endParaRPr lang="en-US" b="1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7108649" y="4835907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89398E-6 1.95924E-6 C -0.01422 -0.08268 -0.02828 -0.16513 -0.06559 -0.23507 C -0.10289 -0.30501 -0.19642 -0.38791 -0.22384 -0.42034 C -0.25125 -0.45276 -0.24049 -0.44164 -0.22974 -0.4303 " pathEditMode="relative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5019817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5027386" y="1891136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5330047">
            <a:off x="2462731" y="2964310"/>
            <a:ext cx="1433025" cy="2142674"/>
          </a:xfrm>
          <a:custGeom>
            <a:avLst/>
            <a:gdLst>
              <a:gd name="connsiteX0" fmla="*/ 1297264 w 1297264"/>
              <a:gd name="connsiteY0" fmla="*/ 2116456 h 2116456"/>
              <a:gd name="connsiteX1" fmla="*/ 1037811 w 1297264"/>
              <a:gd name="connsiteY1" fmla="*/ 832927 h 2116456"/>
              <a:gd name="connsiteX2" fmla="*/ 0 w 1297264"/>
              <a:gd name="connsiteY2" fmla="*/ 0 h 21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264" h="2116456">
                <a:moveTo>
                  <a:pt x="1297264" y="2116456"/>
                </a:moveTo>
                <a:cubicBezTo>
                  <a:pt x="1275643" y="1651063"/>
                  <a:pt x="1254022" y="1185670"/>
                  <a:pt x="1037811" y="832927"/>
                </a:cubicBezTo>
                <a:cubicBezTo>
                  <a:pt x="821600" y="480184"/>
                  <a:pt x="410800" y="240092"/>
                  <a:pt x="0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1850" y="3484111"/>
            <a:ext cx="184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</a:t>
            </a:r>
            <a:r>
              <a:rPr lang="en-US" b="1" dirty="0" smtClean="0"/>
              <a:t>check-out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89907" y="3926774"/>
            <a:ext cx="184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</a:t>
            </a:r>
            <a:r>
              <a:rPr lang="en-US" b="1" dirty="0" smtClean="0"/>
              <a:t>check-out</a:t>
            </a:r>
            <a:endParaRPr lang="en-US" b="1" dirty="0"/>
          </a:p>
        </p:txBody>
      </p:sp>
      <p:sp>
        <p:nvSpPr>
          <p:cNvPr id="3" name="Freeform 2"/>
          <p:cNvSpPr/>
          <p:nvPr/>
        </p:nvSpPr>
        <p:spPr>
          <a:xfrm>
            <a:off x="4560905" y="3154202"/>
            <a:ext cx="123597" cy="1857020"/>
          </a:xfrm>
          <a:custGeom>
            <a:avLst/>
            <a:gdLst>
              <a:gd name="connsiteX0" fmla="*/ 0 w 123597"/>
              <a:gd name="connsiteY0" fmla="*/ 0 h 1857020"/>
              <a:gd name="connsiteX1" fmla="*/ 122899 w 123597"/>
              <a:gd name="connsiteY1" fmla="*/ 1146983 h 1857020"/>
              <a:gd name="connsiteX2" fmla="*/ 40966 w 123597"/>
              <a:gd name="connsiteY2" fmla="*/ 1857020 h 185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97" h="1857020">
                <a:moveTo>
                  <a:pt x="0" y="0"/>
                </a:moveTo>
                <a:cubicBezTo>
                  <a:pt x="58035" y="418740"/>
                  <a:pt x="116071" y="837480"/>
                  <a:pt x="122899" y="1146983"/>
                </a:cubicBezTo>
                <a:cubicBezTo>
                  <a:pt x="129727" y="1456486"/>
                  <a:pt x="85346" y="1656753"/>
                  <a:pt x="40966" y="185702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1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225E-7 -2.67717E-6 C -0.04407 0.08175 -0.08763 0.16374 -0.11799 0.23368 C -0.14819 0.30338 -0.1645 0.36082 -0.18064 0.4182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0" y="20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881E-6 2.08893E-6 C -0.09943 0.05743 -0.19885 0.11533 -0.27052 0.18318 C -0.34183 0.25127 -0.38539 0.32978 -0.42842 0.40852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30" y="20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895" y="5675606"/>
            <a:ext cx="10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working</a:t>
            </a:r>
          </a:p>
          <a:p>
            <a:r>
              <a:rPr lang="en-US" b="1" i="1" dirty="0" smtClean="0"/>
              <a:t>copy</a:t>
            </a:r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93916" y="5675606"/>
            <a:ext cx="10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working</a:t>
            </a:r>
          </a:p>
          <a:p>
            <a:r>
              <a:rPr lang="en-US" b="1" i="1" dirty="0" smtClean="0"/>
              <a:t>copy</a:t>
            </a:r>
            <a:endParaRPr lang="en-US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79227" y="5732302"/>
            <a:ext cx="102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working</a:t>
            </a:r>
          </a:p>
          <a:p>
            <a:r>
              <a:rPr lang="en-US" b="1" i="1" dirty="0" smtClean="0"/>
              <a:t>copy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020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678441"/>
            <a:ext cx="8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87482" y="5678441"/>
            <a:ext cx="8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1099796" y="3024484"/>
            <a:ext cx="786370" cy="860237"/>
          </a:xfrm>
          <a:prstGeom prst="foldedCorner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6269" y="2365313"/>
            <a:ext cx="192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</a:t>
            </a:r>
            <a:r>
              <a:rPr lang="en-US" dirty="0" smtClean="0"/>
              <a:t> against </a:t>
            </a:r>
          </a:p>
          <a:p>
            <a:r>
              <a:rPr lang="en-US" dirty="0" smtClean="0"/>
              <a:t>working copy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78124" y="2881111"/>
            <a:ext cx="1549801" cy="2007220"/>
          </a:xfrm>
          <a:custGeom>
            <a:avLst/>
            <a:gdLst>
              <a:gd name="connsiteX0" fmla="*/ 6741 w 1549801"/>
              <a:gd name="connsiteY0" fmla="*/ 2007220 h 2007220"/>
              <a:gd name="connsiteX1" fmla="*/ 102328 w 1549801"/>
              <a:gd name="connsiteY1" fmla="*/ 1283528 h 2007220"/>
              <a:gd name="connsiteX2" fmla="*/ 716822 w 1549801"/>
              <a:gd name="connsiteY2" fmla="*/ 505219 h 2007220"/>
              <a:gd name="connsiteX3" fmla="*/ 1549801 w 1549801"/>
              <a:gd name="connsiteY3" fmla="*/ 0 h 20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801" h="2007220">
                <a:moveTo>
                  <a:pt x="6741" y="2007220"/>
                </a:moveTo>
                <a:cubicBezTo>
                  <a:pt x="-4639" y="1770540"/>
                  <a:pt x="-16019" y="1533861"/>
                  <a:pt x="102328" y="1283528"/>
                </a:cubicBezTo>
                <a:cubicBezTo>
                  <a:pt x="220675" y="1033195"/>
                  <a:pt x="475577" y="719140"/>
                  <a:pt x="716822" y="505219"/>
                </a:cubicBezTo>
                <a:cubicBezTo>
                  <a:pt x="958067" y="291298"/>
                  <a:pt x="1253934" y="145649"/>
                  <a:pt x="1549801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8139" y="3222821"/>
            <a:ext cx="96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commit</a:t>
            </a:r>
            <a:endParaRPr lang="en-US" b="1" i="1" dirty="0"/>
          </a:p>
        </p:txBody>
      </p:sp>
      <p:sp>
        <p:nvSpPr>
          <p:cNvPr id="22" name="Folded Corner 21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05445" y="2136938"/>
            <a:ext cx="1310919" cy="88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925" y="15839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6226864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757" y="5928276"/>
            <a:ext cx="93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1</a:t>
            </a:r>
          </a:p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9316" y="6001607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2</a:t>
            </a:r>
          </a:p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897" y="6003802"/>
            <a:ext cx="92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coder 3</a:t>
            </a:r>
          </a:p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7106454" y="4833712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1099796" y="4706193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3334740" y="4744958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4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2023190" y="501122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08055" y="5136312"/>
            <a:ext cx="751048" cy="79196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5017183" y="1886525"/>
            <a:ext cx="786370" cy="860237"/>
          </a:xfrm>
          <a:prstGeom prst="foldedCorner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>
            <a:off x="4429994" y="3845956"/>
            <a:ext cx="786370" cy="860237"/>
          </a:xfrm>
          <a:prstGeom prst="foldedCorner">
            <a:avLst/>
          </a:prstGeom>
          <a:pattFill prst="lgCheck">
            <a:fgClr>
              <a:schemeClr val="accent4"/>
            </a:fgClr>
            <a:bgClr>
              <a:schemeClr val="accent2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33165" y="3199625"/>
            <a:ext cx="122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</a:t>
            </a:r>
            <a:r>
              <a:rPr lang="en-US" dirty="0" smtClean="0"/>
              <a:t> against 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21" name="Folded Corner 20"/>
          <p:cNvSpPr/>
          <p:nvPr/>
        </p:nvSpPr>
        <p:spPr>
          <a:xfrm>
            <a:off x="2774238" y="3845956"/>
            <a:ext cx="786370" cy="860237"/>
          </a:xfrm>
          <a:prstGeom prst="foldedCorner">
            <a:avLst/>
          </a:prstGeom>
          <a:pattFill prst="wdUpDiag">
            <a:fgClr>
              <a:schemeClr val="accent4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0711" y="3186785"/>
            <a:ext cx="192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</a:t>
            </a:r>
            <a:r>
              <a:rPr lang="en-US" dirty="0" smtClean="0"/>
              <a:t> against </a:t>
            </a:r>
          </a:p>
          <a:p>
            <a:r>
              <a:rPr lang="en-US" dirty="0" smtClean="0"/>
              <a:t>working copy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7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226</Words>
  <Application>Microsoft Macintosh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Version Control Systems</vt:lpstr>
      <vt:lpstr>Software Development</vt:lpstr>
      <vt:lpstr>Initial Setup</vt:lpstr>
      <vt:lpstr>Initial Setup</vt:lpstr>
      <vt:lpstr>Initial Setup</vt:lpstr>
      <vt:lpstr>Initial Setup</vt:lpstr>
      <vt:lpstr>Initial Setup</vt:lpstr>
      <vt:lpstr>Initial Setup</vt:lpstr>
      <vt:lpstr>Initial Setup</vt:lpstr>
      <vt:lpstr>Initial Setup</vt:lpstr>
      <vt:lpstr>Initial Setup</vt:lpstr>
      <vt:lpstr>Initial Setup</vt:lpstr>
      <vt:lpstr>Initial Setup</vt:lpstr>
    </vt:vector>
  </TitlesOfParts>
  <Company>Özyeğin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Baris Aktemur</dc:creator>
  <cp:lastModifiedBy>Baris Aktemur</cp:lastModifiedBy>
  <cp:revision>8</cp:revision>
  <dcterms:created xsi:type="dcterms:W3CDTF">2012-02-15T15:36:20Z</dcterms:created>
  <dcterms:modified xsi:type="dcterms:W3CDTF">2014-02-11T08:33:00Z</dcterms:modified>
</cp:coreProperties>
</file>