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EC02-35D2-9D4A-BEC3-274B78832A0C}" type="datetimeFigureOut">
              <a:rPr lang="en-US" smtClean="0"/>
              <a:t>29/09/16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374-C0BE-5644-A3D6-D2FE16DF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ktemur.github.io/cs5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535 Multicore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Baris Aktemur</a:t>
            </a:r>
          </a:p>
          <a:p>
            <a:r>
              <a:rPr lang="en-US" dirty="0" err="1" smtClean="0"/>
              <a:t>Ozyegin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shared memory concurrency problems, such as race conditions and deadlocks.</a:t>
            </a:r>
          </a:p>
          <a:p>
            <a:r>
              <a:rPr lang="en-US" dirty="0"/>
              <a:t>Explain performance implications of concurrent programs.</a:t>
            </a:r>
          </a:p>
          <a:p>
            <a:r>
              <a:rPr lang="en-US" dirty="0"/>
              <a:t>Explain design principles of concurrent data structures.</a:t>
            </a:r>
          </a:p>
          <a:p>
            <a:r>
              <a:rPr lang="en-US" dirty="0"/>
              <a:t>Implement solutions for multi-threaded programming problems.</a:t>
            </a:r>
          </a:p>
          <a:p>
            <a:r>
              <a:rPr lang="en-US" dirty="0"/>
              <a:t>Review recent literature regarding concurrency.</a:t>
            </a:r>
          </a:p>
        </p:txBody>
      </p:sp>
    </p:spTree>
    <p:extLst>
      <p:ext uri="{BB962C8B-B14F-4D97-AF65-F5344CB8AC3E}">
        <p14:creationId xmlns:p14="http://schemas.microsoft.com/office/powerpoint/2010/main" val="388731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http://aktemur.github.io/cs535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9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CS 535 Multicore Programming</vt:lpstr>
      <vt:lpstr>Learning Outcomes</vt:lpstr>
      <vt:lpstr>Syllabus</vt:lpstr>
    </vt:vector>
  </TitlesOfParts>
  <Company>Özyeğin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535 Multicore Programming</dc:title>
  <dc:creator>Baris Aktemur</dc:creator>
  <cp:lastModifiedBy>Baris Aktemur</cp:lastModifiedBy>
  <cp:revision>2</cp:revision>
  <dcterms:created xsi:type="dcterms:W3CDTF">2015-09-17T08:53:12Z</dcterms:created>
  <dcterms:modified xsi:type="dcterms:W3CDTF">2016-09-29T17:55:18Z</dcterms:modified>
</cp:coreProperties>
</file>