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rial Narrow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ArialNarrow-italic.fntdata"/><Relationship Id="rId10" Type="http://schemas.openxmlformats.org/officeDocument/2006/relationships/font" Target="fonts/ArialNarrow-bold.fntdata"/><Relationship Id="rId12" Type="http://schemas.openxmlformats.org/officeDocument/2006/relationships/font" Target="fonts/ArialNarrow-boldItalic.fntdata"/><Relationship Id="rId9" Type="http://schemas.openxmlformats.org/officeDocument/2006/relationships/font" Target="fonts/Arial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b3bf8a3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b3bf8a3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b3bf8a3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b3bf8a3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javatpoint.com/caesar-cipher-in-python" TargetMode="External"/><Relationship Id="rId4" Type="http://schemas.openxmlformats.org/officeDocument/2006/relationships/hyperlink" Target="https://www.geeksforgeeks.org/caesar-cipher-in-cryptography" TargetMode="External"/><Relationship Id="rId5" Type="http://schemas.openxmlformats.org/officeDocument/2006/relationships/hyperlink" Target="https://www.tutorialspoint.com/cryptography_with_python/cryptography_with_python_caesar_cipher.htm" TargetMode="External"/><Relationship Id="rId6" Type="http://schemas.openxmlformats.org/officeDocument/2006/relationships/hyperlink" Target="https://likegeeks.com/python-caesar-cipher/" TargetMode="External"/><Relationship Id="rId7" Type="http://schemas.openxmlformats.org/officeDocument/2006/relationships/hyperlink" Target="https://www.w3resource.com/python-exercises/string/python-data-type-string-exercise-25.ph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Caesar Cipher Implementation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Resources:</a:t>
            </a:r>
            <a:endParaRPr b="1" sz="23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u="sng">
                <a:solidFill>
                  <a:srgbClr val="1155CC"/>
                </a:solid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Caesar Cipher in Python - Javatpoint</a:t>
            </a:r>
            <a:endParaRPr sz="23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u="sng">
                <a:solidFill>
                  <a:srgbClr val="1155CC"/>
                </a:solidFill>
                <a:latin typeface="Arial Narrow"/>
                <a:ea typeface="Arial Narrow"/>
                <a:cs typeface="Arial Narrow"/>
                <a:sym typeface="Arial Narr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Caesar Cipher in Cryptography - GeeksforGeeks</a:t>
            </a:r>
            <a:endParaRPr sz="23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u="sng">
                <a:solidFill>
                  <a:srgbClr val="1155CC"/>
                </a:solidFill>
                <a:latin typeface="Arial Narrow"/>
                <a:ea typeface="Arial Narrow"/>
                <a:cs typeface="Arial Narrow"/>
                <a:sym typeface="Arial Narr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Cryptography with Python - Caesar Cipher</a:t>
            </a:r>
            <a:endParaRPr sz="23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u="sng">
                <a:solidFill>
                  <a:srgbClr val="1155CC"/>
                </a:solidFill>
                <a:latin typeface="Arial Narrow"/>
                <a:ea typeface="Arial Narrow"/>
                <a:cs typeface="Arial Narrow"/>
                <a:sym typeface="Arial Narro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Caesar Cipher In Python (Text Encryption Tutorial) - Like Geeks</a:t>
            </a:r>
            <a:r>
              <a:rPr lang="en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[*</a:t>
            </a:r>
            <a:r>
              <a:rPr lang="en" sz="23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best</a:t>
            </a:r>
            <a:r>
              <a:rPr lang="en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*]</a:t>
            </a:r>
            <a:endParaRPr sz="23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rgbClr val="1155CC"/>
                </a:solidFill>
                <a:latin typeface="Arial Narrow"/>
                <a:ea typeface="Arial Narrow"/>
                <a:cs typeface="Arial Narrow"/>
                <a:sym typeface="Arial Narro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Python: Create a Caesar encryption - w3resource</a:t>
            </a:r>
            <a:r>
              <a:rPr lang="en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[*</a:t>
            </a:r>
            <a:r>
              <a:rPr lang="en" sz="23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with step-by-step visualization</a:t>
            </a:r>
            <a:r>
              <a:rPr lang="en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*]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Tasks:</a:t>
            </a:r>
            <a:endParaRPr b="1" sz="1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eriod"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Implement Caesar Cipher in any programming language.</a:t>
            </a:r>
            <a:endParaRPr sz="1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cipher_text = caesar_cipher (plain_text, shift)</a:t>
            </a:r>
            <a:endParaRPr sz="1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eriod"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Break the cipher using brute force (i.e., trying all possible combinations).</a:t>
            </a:r>
            <a:endParaRPr sz="1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eriod"/>
            </a:pP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Attempt to break the cipher using</a:t>
            </a:r>
            <a:r>
              <a:rPr b="1"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cryptanalysis</a:t>
            </a: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(e.g., perform letter frequency analysis on the ciphertext and try to match with the letter frequency in English Language). How can you be sure that you found the right key? [*</a:t>
            </a:r>
            <a:r>
              <a:rPr lang="en" sz="12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challenging-task</a:t>
            </a: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*]</a:t>
            </a:r>
            <a:endParaRPr sz="1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Delivery: </a:t>
            </a:r>
            <a:r>
              <a:rPr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Demonstrate your work while recording the screen, upload the video on YouTube.</a:t>
            </a:r>
            <a:endParaRPr sz="1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Deadline: None. However, it is expected that you complete the tasks by the first week.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