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5124113" cy="213883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 y="-5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09" y="3500370"/>
            <a:ext cx="12855496" cy="7446328"/>
          </a:xfrm>
        </p:spPr>
        <p:txBody>
          <a:bodyPr anchor="b"/>
          <a:lstStyle>
            <a:lvl1pPr algn="ctr">
              <a:defRPr sz="9924"/>
            </a:lvl1pPr>
          </a:lstStyle>
          <a:p>
            <a:r>
              <a:rPr lang="en-US"/>
              <a:t>Click to edit Master title style</a:t>
            </a:r>
            <a:endParaRPr lang="en-US" dirty="0"/>
          </a:p>
        </p:txBody>
      </p:sp>
      <p:sp>
        <p:nvSpPr>
          <p:cNvPr id="3" name="Subtitle 2"/>
          <p:cNvSpPr>
            <a:spLocks noGrp="1"/>
          </p:cNvSpPr>
          <p:nvPr>
            <p:ph type="subTitle" idx="1"/>
          </p:nvPr>
        </p:nvSpPr>
        <p:spPr>
          <a:xfrm>
            <a:off x="1890514" y="11233856"/>
            <a:ext cx="11343085" cy="5163908"/>
          </a:xfrm>
        </p:spPr>
        <p:txBody>
          <a:bodyPr/>
          <a:lstStyle>
            <a:lvl1pPr marL="0" indent="0" algn="ctr">
              <a:buNone/>
              <a:defRPr sz="3970"/>
            </a:lvl1pPr>
            <a:lvl2pPr marL="756209" indent="0" algn="ctr">
              <a:buNone/>
              <a:defRPr sz="3308"/>
            </a:lvl2pPr>
            <a:lvl3pPr marL="1512418" indent="0" algn="ctr">
              <a:buNone/>
              <a:defRPr sz="2977"/>
            </a:lvl3pPr>
            <a:lvl4pPr marL="2268626" indent="0" algn="ctr">
              <a:buNone/>
              <a:defRPr sz="2646"/>
            </a:lvl4pPr>
            <a:lvl5pPr marL="3024835" indent="0" algn="ctr">
              <a:buNone/>
              <a:defRPr sz="2646"/>
            </a:lvl5pPr>
            <a:lvl6pPr marL="3781044" indent="0" algn="ctr">
              <a:buNone/>
              <a:defRPr sz="2646"/>
            </a:lvl6pPr>
            <a:lvl7pPr marL="4537253" indent="0" algn="ctr">
              <a:buNone/>
              <a:defRPr sz="2646"/>
            </a:lvl7pPr>
            <a:lvl8pPr marL="5293462" indent="0" algn="ctr">
              <a:buNone/>
              <a:defRPr sz="2646"/>
            </a:lvl8pPr>
            <a:lvl9pPr marL="6049670"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579B8-0AC3-4CB7-AA4B-EF346DB07156}"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198310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579B8-0AC3-4CB7-AA4B-EF346DB07156}"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56985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23194" y="1138734"/>
            <a:ext cx="3261137" cy="181256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784" y="1138734"/>
            <a:ext cx="9594359" cy="181256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579B8-0AC3-4CB7-AA4B-EF346DB07156}"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93172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579B8-0AC3-4CB7-AA4B-EF346DB07156}"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267724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907" y="5332250"/>
            <a:ext cx="13044547" cy="8896974"/>
          </a:xfrm>
        </p:spPr>
        <p:txBody>
          <a:bodyPr anchor="b"/>
          <a:lstStyle>
            <a:lvl1pPr>
              <a:defRPr sz="9924"/>
            </a:lvl1pPr>
          </a:lstStyle>
          <a:p>
            <a:r>
              <a:rPr lang="en-US"/>
              <a:t>Click to edit Master title style</a:t>
            </a:r>
            <a:endParaRPr lang="en-US" dirty="0"/>
          </a:p>
        </p:txBody>
      </p:sp>
      <p:sp>
        <p:nvSpPr>
          <p:cNvPr id="3" name="Text Placeholder 2"/>
          <p:cNvSpPr>
            <a:spLocks noGrp="1"/>
          </p:cNvSpPr>
          <p:nvPr>
            <p:ph type="body" idx="1"/>
          </p:nvPr>
        </p:nvSpPr>
        <p:spPr>
          <a:xfrm>
            <a:off x="1031907" y="14313393"/>
            <a:ext cx="13044547" cy="4678708"/>
          </a:xfrm>
        </p:spPr>
        <p:txBody>
          <a:bodyPr/>
          <a:lstStyle>
            <a:lvl1pPr marL="0" indent="0">
              <a:buNone/>
              <a:defRPr sz="3970">
                <a:solidFill>
                  <a:schemeClr val="tx1"/>
                </a:solidFill>
              </a:defRPr>
            </a:lvl1pPr>
            <a:lvl2pPr marL="756209" indent="0">
              <a:buNone/>
              <a:defRPr sz="3308">
                <a:solidFill>
                  <a:schemeClr val="tx1">
                    <a:tint val="75000"/>
                  </a:schemeClr>
                </a:solidFill>
              </a:defRPr>
            </a:lvl2pPr>
            <a:lvl3pPr marL="1512418" indent="0">
              <a:buNone/>
              <a:defRPr sz="2977">
                <a:solidFill>
                  <a:schemeClr val="tx1">
                    <a:tint val="75000"/>
                  </a:schemeClr>
                </a:solidFill>
              </a:defRPr>
            </a:lvl3pPr>
            <a:lvl4pPr marL="2268626" indent="0">
              <a:buNone/>
              <a:defRPr sz="2646">
                <a:solidFill>
                  <a:schemeClr val="tx1">
                    <a:tint val="75000"/>
                  </a:schemeClr>
                </a:solidFill>
              </a:defRPr>
            </a:lvl4pPr>
            <a:lvl5pPr marL="3024835" indent="0">
              <a:buNone/>
              <a:defRPr sz="2646">
                <a:solidFill>
                  <a:schemeClr val="tx1">
                    <a:tint val="75000"/>
                  </a:schemeClr>
                </a:solidFill>
              </a:defRPr>
            </a:lvl5pPr>
            <a:lvl6pPr marL="3781044" indent="0">
              <a:buNone/>
              <a:defRPr sz="2646">
                <a:solidFill>
                  <a:schemeClr val="tx1">
                    <a:tint val="75000"/>
                  </a:schemeClr>
                </a:solidFill>
              </a:defRPr>
            </a:lvl6pPr>
            <a:lvl7pPr marL="4537253" indent="0">
              <a:buNone/>
              <a:defRPr sz="2646">
                <a:solidFill>
                  <a:schemeClr val="tx1">
                    <a:tint val="75000"/>
                  </a:schemeClr>
                </a:solidFill>
              </a:defRPr>
            </a:lvl7pPr>
            <a:lvl8pPr marL="5293462" indent="0">
              <a:buNone/>
              <a:defRPr sz="2646">
                <a:solidFill>
                  <a:schemeClr val="tx1">
                    <a:tint val="75000"/>
                  </a:schemeClr>
                </a:solidFill>
              </a:defRPr>
            </a:lvl8pPr>
            <a:lvl9pPr marL="6049670"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579B8-0AC3-4CB7-AA4B-EF346DB07156}"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250255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783" y="5693668"/>
            <a:ext cx="6427748"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6582" y="5693668"/>
            <a:ext cx="6427748"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579B8-0AC3-4CB7-AA4B-EF346DB07156}"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238129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753" y="1138738"/>
            <a:ext cx="13044547" cy="4134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754" y="5243127"/>
            <a:ext cx="6398208" cy="2569576"/>
          </a:xfrm>
        </p:spPr>
        <p:txBody>
          <a:bodyPr anchor="b"/>
          <a:lstStyle>
            <a:lvl1pPr marL="0" indent="0">
              <a:buNone/>
              <a:defRPr sz="3970" b="1"/>
            </a:lvl1pPr>
            <a:lvl2pPr marL="756209" indent="0">
              <a:buNone/>
              <a:defRPr sz="3308" b="1"/>
            </a:lvl2pPr>
            <a:lvl3pPr marL="1512418" indent="0">
              <a:buNone/>
              <a:defRPr sz="2977" b="1"/>
            </a:lvl3pPr>
            <a:lvl4pPr marL="2268626" indent="0">
              <a:buNone/>
              <a:defRPr sz="2646" b="1"/>
            </a:lvl4pPr>
            <a:lvl5pPr marL="3024835" indent="0">
              <a:buNone/>
              <a:defRPr sz="2646" b="1"/>
            </a:lvl5pPr>
            <a:lvl6pPr marL="3781044" indent="0">
              <a:buNone/>
              <a:defRPr sz="2646" b="1"/>
            </a:lvl6pPr>
            <a:lvl7pPr marL="4537253" indent="0">
              <a:buNone/>
              <a:defRPr sz="2646" b="1"/>
            </a:lvl7pPr>
            <a:lvl8pPr marL="5293462" indent="0">
              <a:buNone/>
              <a:defRPr sz="2646" b="1"/>
            </a:lvl8pPr>
            <a:lvl9pPr marL="6049670"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754" y="7812703"/>
            <a:ext cx="6398208"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6583" y="5243127"/>
            <a:ext cx="6429718" cy="2569576"/>
          </a:xfrm>
        </p:spPr>
        <p:txBody>
          <a:bodyPr anchor="b"/>
          <a:lstStyle>
            <a:lvl1pPr marL="0" indent="0">
              <a:buNone/>
              <a:defRPr sz="3970" b="1"/>
            </a:lvl1pPr>
            <a:lvl2pPr marL="756209" indent="0">
              <a:buNone/>
              <a:defRPr sz="3308" b="1"/>
            </a:lvl2pPr>
            <a:lvl3pPr marL="1512418" indent="0">
              <a:buNone/>
              <a:defRPr sz="2977" b="1"/>
            </a:lvl3pPr>
            <a:lvl4pPr marL="2268626" indent="0">
              <a:buNone/>
              <a:defRPr sz="2646" b="1"/>
            </a:lvl4pPr>
            <a:lvl5pPr marL="3024835" indent="0">
              <a:buNone/>
              <a:defRPr sz="2646" b="1"/>
            </a:lvl5pPr>
            <a:lvl6pPr marL="3781044" indent="0">
              <a:buNone/>
              <a:defRPr sz="2646" b="1"/>
            </a:lvl6pPr>
            <a:lvl7pPr marL="4537253" indent="0">
              <a:buNone/>
              <a:defRPr sz="2646" b="1"/>
            </a:lvl7pPr>
            <a:lvl8pPr marL="5293462" indent="0">
              <a:buNone/>
              <a:defRPr sz="2646" b="1"/>
            </a:lvl8pPr>
            <a:lvl9pPr marL="6049670"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6583" y="7812703"/>
            <a:ext cx="6429718"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579B8-0AC3-4CB7-AA4B-EF346DB07156}" type="datetimeFigureOut">
              <a:rPr lang="en-US" smtClean="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287860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579B8-0AC3-4CB7-AA4B-EF346DB07156}" type="datetimeFigureOut">
              <a:rPr lang="en-US" smtClean="0"/>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327600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579B8-0AC3-4CB7-AA4B-EF346DB07156}" type="datetimeFigureOut">
              <a:rPr lang="en-US" smtClean="0"/>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425081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753" y="1425892"/>
            <a:ext cx="4877920" cy="4990624"/>
          </a:xfrm>
        </p:spPr>
        <p:txBody>
          <a:bodyPr anchor="b"/>
          <a:lstStyle>
            <a:lvl1pPr>
              <a:defRPr sz="5293"/>
            </a:lvl1pPr>
          </a:lstStyle>
          <a:p>
            <a:r>
              <a:rPr lang="en-US"/>
              <a:t>Click to edit Master title style</a:t>
            </a:r>
            <a:endParaRPr lang="en-US" dirty="0"/>
          </a:p>
        </p:txBody>
      </p:sp>
      <p:sp>
        <p:nvSpPr>
          <p:cNvPr id="3" name="Content Placeholder 2"/>
          <p:cNvSpPr>
            <a:spLocks noGrp="1"/>
          </p:cNvSpPr>
          <p:nvPr>
            <p:ph idx="1"/>
          </p:nvPr>
        </p:nvSpPr>
        <p:spPr>
          <a:xfrm>
            <a:off x="6429718" y="3079537"/>
            <a:ext cx="7656582" cy="15199618"/>
          </a:xfrm>
        </p:spPr>
        <p:txBody>
          <a:bodyPr/>
          <a:lstStyle>
            <a:lvl1pPr>
              <a:defRPr sz="5293"/>
            </a:lvl1pPr>
            <a:lvl2pPr>
              <a:defRPr sz="4631"/>
            </a:lvl2pPr>
            <a:lvl3pPr>
              <a:defRPr sz="3970"/>
            </a:lvl3pPr>
            <a:lvl4pPr>
              <a:defRPr sz="3308"/>
            </a:lvl4pPr>
            <a:lvl5pPr>
              <a:defRPr sz="3308"/>
            </a:lvl5pPr>
            <a:lvl6pPr>
              <a:defRPr sz="3308"/>
            </a:lvl6pPr>
            <a:lvl7pPr>
              <a:defRPr sz="3308"/>
            </a:lvl7pPr>
            <a:lvl8pPr>
              <a:defRPr sz="3308"/>
            </a:lvl8pPr>
            <a:lvl9pPr>
              <a:defRPr sz="33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753" y="6416517"/>
            <a:ext cx="4877920" cy="11887390"/>
          </a:xfrm>
        </p:spPr>
        <p:txBody>
          <a:bodyPr/>
          <a:lstStyle>
            <a:lvl1pPr marL="0" indent="0">
              <a:buNone/>
              <a:defRPr sz="2646"/>
            </a:lvl1pPr>
            <a:lvl2pPr marL="756209" indent="0">
              <a:buNone/>
              <a:defRPr sz="2316"/>
            </a:lvl2pPr>
            <a:lvl3pPr marL="1512418" indent="0">
              <a:buNone/>
              <a:defRPr sz="1985"/>
            </a:lvl3pPr>
            <a:lvl4pPr marL="2268626" indent="0">
              <a:buNone/>
              <a:defRPr sz="1654"/>
            </a:lvl4pPr>
            <a:lvl5pPr marL="3024835" indent="0">
              <a:buNone/>
              <a:defRPr sz="1654"/>
            </a:lvl5pPr>
            <a:lvl6pPr marL="3781044" indent="0">
              <a:buNone/>
              <a:defRPr sz="1654"/>
            </a:lvl6pPr>
            <a:lvl7pPr marL="4537253" indent="0">
              <a:buNone/>
              <a:defRPr sz="1654"/>
            </a:lvl7pPr>
            <a:lvl8pPr marL="5293462" indent="0">
              <a:buNone/>
              <a:defRPr sz="1654"/>
            </a:lvl8pPr>
            <a:lvl9pPr marL="6049670"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8A579B8-0AC3-4CB7-AA4B-EF346DB07156}"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14462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753" y="1425892"/>
            <a:ext cx="4877920" cy="4990624"/>
          </a:xfrm>
        </p:spPr>
        <p:txBody>
          <a:bodyPr anchor="b"/>
          <a:lstStyle>
            <a:lvl1pPr>
              <a:defRPr sz="5293"/>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9718" y="3079537"/>
            <a:ext cx="7656582" cy="15199618"/>
          </a:xfrm>
        </p:spPr>
        <p:txBody>
          <a:bodyPr anchor="t"/>
          <a:lstStyle>
            <a:lvl1pPr marL="0" indent="0">
              <a:buNone/>
              <a:defRPr sz="5293"/>
            </a:lvl1pPr>
            <a:lvl2pPr marL="756209" indent="0">
              <a:buNone/>
              <a:defRPr sz="4631"/>
            </a:lvl2pPr>
            <a:lvl3pPr marL="1512418" indent="0">
              <a:buNone/>
              <a:defRPr sz="3970"/>
            </a:lvl3pPr>
            <a:lvl4pPr marL="2268626" indent="0">
              <a:buNone/>
              <a:defRPr sz="3308"/>
            </a:lvl4pPr>
            <a:lvl5pPr marL="3024835" indent="0">
              <a:buNone/>
              <a:defRPr sz="3308"/>
            </a:lvl5pPr>
            <a:lvl6pPr marL="3781044" indent="0">
              <a:buNone/>
              <a:defRPr sz="3308"/>
            </a:lvl6pPr>
            <a:lvl7pPr marL="4537253" indent="0">
              <a:buNone/>
              <a:defRPr sz="3308"/>
            </a:lvl7pPr>
            <a:lvl8pPr marL="5293462" indent="0">
              <a:buNone/>
              <a:defRPr sz="3308"/>
            </a:lvl8pPr>
            <a:lvl9pPr marL="6049670" indent="0">
              <a:buNone/>
              <a:defRPr sz="3308"/>
            </a:lvl9pPr>
          </a:lstStyle>
          <a:p>
            <a:r>
              <a:rPr lang="en-US"/>
              <a:t>Click icon to add picture</a:t>
            </a:r>
            <a:endParaRPr lang="en-US" dirty="0"/>
          </a:p>
        </p:txBody>
      </p:sp>
      <p:sp>
        <p:nvSpPr>
          <p:cNvPr id="4" name="Text Placeholder 3"/>
          <p:cNvSpPr>
            <a:spLocks noGrp="1"/>
          </p:cNvSpPr>
          <p:nvPr>
            <p:ph type="body" sz="half" idx="2"/>
          </p:nvPr>
        </p:nvSpPr>
        <p:spPr>
          <a:xfrm>
            <a:off x="1041753" y="6416517"/>
            <a:ext cx="4877920" cy="11887390"/>
          </a:xfrm>
        </p:spPr>
        <p:txBody>
          <a:bodyPr/>
          <a:lstStyle>
            <a:lvl1pPr marL="0" indent="0">
              <a:buNone/>
              <a:defRPr sz="2646"/>
            </a:lvl1pPr>
            <a:lvl2pPr marL="756209" indent="0">
              <a:buNone/>
              <a:defRPr sz="2316"/>
            </a:lvl2pPr>
            <a:lvl3pPr marL="1512418" indent="0">
              <a:buNone/>
              <a:defRPr sz="1985"/>
            </a:lvl3pPr>
            <a:lvl4pPr marL="2268626" indent="0">
              <a:buNone/>
              <a:defRPr sz="1654"/>
            </a:lvl4pPr>
            <a:lvl5pPr marL="3024835" indent="0">
              <a:buNone/>
              <a:defRPr sz="1654"/>
            </a:lvl5pPr>
            <a:lvl6pPr marL="3781044" indent="0">
              <a:buNone/>
              <a:defRPr sz="1654"/>
            </a:lvl6pPr>
            <a:lvl7pPr marL="4537253" indent="0">
              <a:buNone/>
              <a:defRPr sz="1654"/>
            </a:lvl7pPr>
            <a:lvl8pPr marL="5293462" indent="0">
              <a:buNone/>
              <a:defRPr sz="1654"/>
            </a:lvl8pPr>
            <a:lvl9pPr marL="6049670"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8A579B8-0AC3-4CB7-AA4B-EF346DB07156}"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6058-5DFE-4DBF-99AA-CB0D0196A1E3}" type="slidenum">
              <a:rPr lang="en-US" smtClean="0"/>
              <a:t>‹#›</a:t>
            </a:fld>
            <a:endParaRPr lang="en-US"/>
          </a:p>
        </p:txBody>
      </p:sp>
    </p:spTree>
    <p:extLst>
      <p:ext uri="{BB962C8B-B14F-4D97-AF65-F5344CB8AC3E}">
        <p14:creationId xmlns:p14="http://schemas.microsoft.com/office/powerpoint/2010/main" val="32084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783" y="1138738"/>
            <a:ext cx="13044547" cy="41341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783" y="5693668"/>
            <a:ext cx="13044547" cy="1357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783" y="19823872"/>
            <a:ext cx="3402925" cy="1138734"/>
          </a:xfrm>
          <a:prstGeom prst="rect">
            <a:avLst/>
          </a:prstGeom>
        </p:spPr>
        <p:txBody>
          <a:bodyPr vert="horz" lIns="91440" tIns="45720" rIns="91440" bIns="45720" rtlCol="0" anchor="ctr"/>
          <a:lstStyle>
            <a:lvl1pPr algn="l">
              <a:defRPr sz="1985">
                <a:solidFill>
                  <a:schemeClr val="tx1">
                    <a:tint val="75000"/>
                  </a:schemeClr>
                </a:solidFill>
              </a:defRPr>
            </a:lvl1pPr>
          </a:lstStyle>
          <a:p>
            <a:fld id="{48A579B8-0AC3-4CB7-AA4B-EF346DB07156}" type="datetimeFigureOut">
              <a:rPr lang="en-US" smtClean="0"/>
              <a:t>8/27/2022</a:t>
            </a:fld>
            <a:endParaRPr lang="en-US"/>
          </a:p>
        </p:txBody>
      </p:sp>
      <p:sp>
        <p:nvSpPr>
          <p:cNvPr id="5" name="Footer Placeholder 4"/>
          <p:cNvSpPr>
            <a:spLocks noGrp="1"/>
          </p:cNvSpPr>
          <p:nvPr>
            <p:ph type="ftr" sz="quarter" idx="3"/>
          </p:nvPr>
        </p:nvSpPr>
        <p:spPr>
          <a:xfrm>
            <a:off x="5009863" y="19823872"/>
            <a:ext cx="5104388" cy="1138734"/>
          </a:xfrm>
          <a:prstGeom prst="rect">
            <a:avLst/>
          </a:prstGeom>
        </p:spPr>
        <p:txBody>
          <a:bodyPr vert="horz" lIns="91440" tIns="45720" rIns="91440" bIns="45720" rtlCol="0" anchor="ctr"/>
          <a:lstStyle>
            <a:lvl1pPr algn="ctr">
              <a:defRPr sz="198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81405" y="19823872"/>
            <a:ext cx="3402925" cy="1138734"/>
          </a:xfrm>
          <a:prstGeom prst="rect">
            <a:avLst/>
          </a:prstGeom>
        </p:spPr>
        <p:txBody>
          <a:bodyPr vert="horz" lIns="91440" tIns="45720" rIns="91440" bIns="45720" rtlCol="0" anchor="ctr"/>
          <a:lstStyle>
            <a:lvl1pPr algn="r">
              <a:defRPr sz="1985">
                <a:solidFill>
                  <a:schemeClr val="tx1">
                    <a:tint val="75000"/>
                  </a:schemeClr>
                </a:solidFill>
              </a:defRPr>
            </a:lvl1pPr>
          </a:lstStyle>
          <a:p>
            <a:fld id="{631D6058-5DFE-4DBF-99AA-CB0D0196A1E3}" type="slidenum">
              <a:rPr lang="en-US" smtClean="0"/>
              <a:t>‹#›</a:t>
            </a:fld>
            <a:endParaRPr lang="en-US"/>
          </a:p>
        </p:txBody>
      </p:sp>
    </p:spTree>
    <p:extLst>
      <p:ext uri="{BB962C8B-B14F-4D97-AF65-F5344CB8AC3E}">
        <p14:creationId xmlns:p14="http://schemas.microsoft.com/office/powerpoint/2010/main" val="20513741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12418" rtl="0" eaLnBrk="1" latinLnBrk="0" hangingPunct="1">
        <a:lnSpc>
          <a:spcPct val="90000"/>
        </a:lnSpc>
        <a:spcBef>
          <a:spcPct val="0"/>
        </a:spcBef>
        <a:buNone/>
        <a:defRPr sz="7278" kern="1200">
          <a:solidFill>
            <a:schemeClr val="tx1"/>
          </a:solidFill>
          <a:latin typeface="+mj-lt"/>
          <a:ea typeface="+mj-ea"/>
          <a:cs typeface="+mj-cs"/>
        </a:defRPr>
      </a:lvl1pPr>
    </p:titleStyle>
    <p:bodyStyle>
      <a:lvl1pPr marL="378104" indent="-378104" algn="l" defTabSz="1512418" rtl="0" eaLnBrk="1" latinLnBrk="0" hangingPunct="1">
        <a:lnSpc>
          <a:spcPct val="90000"/>
        </a:lnSpc>
        <a:spcBef>
          <a:spcPts val="1654"/>
        </a:spcBef>
        <a:buFont typeface="Arial" panose="020B0604020202020204" pitchFamily="34" charset="0"/>
        <a:buChar char="•"/>
        <a:defRPr sz="4631" kern="1200">
          <a:solidFill>
            <a:schemeClr val="tx1"/>
          </a:solidFill>
          <a:latin typeface="+mn-lt"/>
          <a:ea typeface="+mn-ea"/>
          <a:cs typeface="+mn-cs"/>
        </a:defRPr>
      </a:lvl1pPr>
      <a:lvl2pPr marL="1134313" indent="-378104" algn="l" defTabSz="1512418" rtl="0" eaLnBrk="1" latinLnBrk="0" hangingPunct="1">
        <a:lnSpc>
          <a:spcPct val="90000"/>
        </a:lnSpc>
        <a:spcBef>
          <a:spcPts val="827"/>
        </a:spcBef>
        <a:buFont typeface="Arial" panose="020B0604020202020204" pitchFamily="34" charset="0"/>
        <a:buChar char="•"/>
        <a:defRPr sz="3970" kern="1200">
          <a:solidFill>
            <a:schemeClr val="tx1"/>
          </a:solidFill>
          <a:latin typeface="+mn-lt"/>
          <a:ea typeface="+mn-ea"/>
          <a:cs typeface="+mn-cs"/>
        </a:defRPr>
      </a:lvl2pPr>
      <a:lvl3pPr marL="1890522" indent="-378104" algn="l" defTabSz="1512418" rtl="0" eaLnBrk="1" latinLnBrk="0" hangingPunct="1">
        <a:lnSpc>
          <a:spcPct val="90000"/>
        </a:lnSpc>
        <a:spcBef>
          <a:spcPts val="827"/>
        </a:spcBef>
        <a:buFont typeface="Arial" panose="020B0604020202020204" pitchFamily="34" charset="0"/>
        <a:buChar char="•"/>
        <a:defRPr sz="3308" kern="1200">
          <a:solidFill>
            <a:schemeClr val="tx1"/>
          </a:solidFill>
          <a:latin typeface="+mn-lt"/>
          <a:ea typeface="+mn-ea"/>
          <a:cs typeface="+mn-cs"/>
        </a:defRPr>
      </a:lvl3pPr>
      <a:lvl4pPr marL="2646731" indent="-378104" algn="l" defTabSz="1512418" rtl="0" eaLnBrk="1" latinLnBrk="0" hangingPunct="1">
        <a:lnSpc>
          <a:spcPct val="90000"/>
        </a:lnSpc>
        <a:spcBef>
          <a:spcPts val="827"/>
        </a:spcBef>
        <a:buFont typeface="Arial" panose="020B0604020202020204" pitchFamily="34" charset="0"/>
        <a:buChar char="•"/>
        <a:defRPr sz="2977" kern="1200">
          <a:solidFill>
            <a:schemeClr val="tx1"/>
          </a:solidFill>
          <a:latin typeface="+mn-lt"/>
          <a:ea typeface="+mn-ea"/>
          <a:cs typeface="+mn-cs"/>
        </a:defRPr>
      </a:lvl4pPr>
      <a:lvl5pPr marL="3402940" indent="-378104" algn="l" defTabSz="1512418" rtl="0" eaLnBrk="1" latinLnBrk="0" hangingPunct="1">
        <a:lnSpc>
          <a:spcPct val="90000"/>
        </a:lnSpc>
        <a:spcBef>
          <a:spcPts val="827"/>
        </a:spcBef>
        <a:buFont typeface="Arial" panose="020B0604020202020204" pitchFamily="34" charset="0"/>
        <a:buChar char="•"/>
        <a:defRPr sz="2977" kern="1200">
          <a:solidFill>
            <a:schemeClr val="tx1"/>
          </a:solidFill>
          <a:latin typeface="+mn-lt"/>
          <a:ea typeface="+mn-ea"/>
          <a:cs typeface="+mn-cs"/>
        </a:defRPr>
      </a:lvl5pPr>
      <a:lvl6pPr marL="4159148" indent="-378104" algn="l" defTabSz="1512418" rtl="0" eaLnBrk="1" latinLnBrk="0" hangingPunct="1">
        <a:lnSpc>
          <a:spcPct val="90000"/>
        </a:lnSpc>
        <a:spcBef>
          <a:spcPts val="827"/>
        </a:spcBef>
        <a:buFont typeface="Arial" panose="020B0604020202020204" pitchFamily="34" charset="0"/>
        <a:buChar char="•"/>
        <a:defRPr sz="2977" kern="1200">
          <a:solidFill>
            <a:schemeClr val="tx1"/>
          </a:solidFill>
          <a:latin typeface="+mn-lt"/>
          <a:ea typeface="+mn-ea"/>
          <a:cs typeface="+mn-cs"/>
        </a:defRPr>
      </a:lvl6pPr>
      <a:lvl7pPr marL="4915357" indent="-378104" algn="l" defTabSz="1512418" rtl="0" eaLnBrk="1" latinLnBrk="0" hangingPunct="1">
        <a:lnSpc>
          <a:spcPct val="90000"/>
        </a:lnSpc>
        <a:spcBef>
          <a:spcPts val="827"/>
        </a:spcBef>
        <a:buFont typeface="Arial" panose="020B0604020202020204" pitchFamily="34" charset="0"/>
        <a:buChar char="•"/>
        <a:defRPr sz="2977" kern="1200">
          <a:solidFill>
            <a:schemeClr val="tx1"/>
          </a:solidFill>
          <a:latin typeface="+mn-lt"/>
          <a:ea typeface="+mn-ea"/>
          <a:cs typeface="+mn-cs"/>
        </a:defRPr>
      </a:lvl7pPr>
      <a:lvl8pPr marL="5671566" indent="-378104" algn="l" defTabSz="1512418" rtl="0" eaLnBrk="1" latinLnBrk="0" hangingPunct="1">
        <a:lnSpc>
          <a:spcPct val="90000"/>
        </a:lnSpc>
        <a:spcBef>
          <a:spcPts val="827"/>
        </a:spcBef>
        <a:buFont typeface="Arial" panose="020B0604020202020204" pitchFamily="34" charset="0"/>
        <a:buChar char="•"/>
        <a:defRPr sz="2977" kern="1200">
          <a:solidFill>
            <a:schemeClr val="tx1"/>
          </a:solidFill>
          <a:latin typeface="+mn-lt"/>
          <a:ea typeface="+mn-ea"/>
          <a:cs typeface="+mn-cs"/>
        </a:defRPr>
      </a:lvl8pPr>
      <a:lvl9pPr marL="6427775" indent="-378104" algn="l" defTabSz="1512418" rtl="0" eaLnBrk="1" latinLnBrk="0" hangingPunct="1">
        <a:lnSpc>
          <a:spcPct val="90000"/>
        </a:lnSpc>
        <a:spcBef>
          <a:spcPts val="827"/>
        </a:spcBef>
        <a:buFont typeface="Arial" panose="020B0604020202020204" pitchFamily="34" charset="0"/>
        <a:buChar char="•"/>
        <a:defRPr sz="2977" kern="1200">
          <a:solidFill>
            <a:schemeClr val="tx1"/>
          </a:solidFill>
          <a:latin typeface="+mn-lt"/>
          <a:ea typeface="+mn-ea"/>
          <a:cs typeface="+mn-cs"/>
        </a:defRPr>
      </a:lvl9pPr>
    </p:bodyStyle>
    <p:otherStyle>
      <a:defPPr>
        <a:defRPr lang="en-US"/>
      </a:defPPr>
      <a:lvl1pPr marL="0" algn="l" defTabSz="1512418" rtl="0" eaLnBrk="1" latinLnBrk="0" hangingPunct="1">
        <a:defRPr sz="2977" kern="1200">
          <a:solidFill>
            <a:schemeClr val="tx1"/>
          </a:solidFill>
          <a:latin typeface="+mn-lt"/>
          <a:ea typeface="+mn-ea"/>
          <a:cs typeface="+mn-cs"/>
        </a:defRPr>
      </a:lvl1pPr>
      <a:lvl2pPr marL="756209" algn="l" defTabSz="1512418" rtl="0" eaLnBrk="1" latinLnBrk="0" hangingPunct="1">
        <a:defRPr sz="2977" kern="1200">
          <a:solidFill>
            <a:schemeClr val="tx1"/>
          </a:solidFill>
          <a:latin typeface="+mn-lt"/>
          <a:ea typeface="+mn-ea"/>
          <a:cs typeface="+mn-cs"/>
        </a:defRPr>
      </a:lvl2pPr>
      <a:lvl3pPr marL="1512418" algn="l" defTabSz="1512418" rtl="0" eaLnBrk="1" latinLnBrk="0" hangingPunct="1">
        <a:defRPr sz="2977" kern="1200">
          <a:solidFill>
            <a:schemeClr val="tx1"/>
          </a:solidFill>
          <a:latin typeface="+mn-lt"/>
          <a:ea typeface="+mn-ea"/>
          <a:cs typeface="+mn-cs"/>
        </a:defRPr>
      </a:lvl3pPr>
      <a:lvl4pPr marL="2268626" algn="l" defTabSz="1512418" rtl="0" eaLnBrk="1" latinLnBrk="0" hangingPunct="1">
        <a:defRPr sz="2977" kern="1200">
          <a:solidFill>
            <a:schemeClr val="tx1"/>
          </a:solidFill>
          <a:latin typeface="+mn-lt"/>
          <a:ea typeface="+mn-ea"/>
          <a:cs typeface="+mn-cs"/>
        </a:defRPr>
      </a:lvl4pPr>
      <a:lvl5pPr marL="3024835" algn="l" defTabSz="1512418" rtl="0" eaLnBrk="1" latinLnBrk="0" hangingPunct="1">
        <a:defRPr sz="2977" kern="1200">
          <a:solidFill>
            <a:schemeClr val="tx1"/>
          </a:solidFill>
          <a:latin typeface="+mn-lt"/>
          <a:ea typeface="+mn-ea"/>
          <a:cs typeface="+mn-cs"/>
        </a:defRPr>
      </a:lvl5pPr>
      <a:lvl6pPr marL="3781044" algn="l" defTabSz="1512418" rtl="0" eaLnBrk="1" latinLnBrk="0" hangingPunct="1">
        <a:defRPr sz="2977" kern="1200">
          <a:solidFill>
            <a:schemeClr val="tx1"/>
          </a:solidFill>
          <a:latin typeface="+mn-lt"/>
          <a:ea typeface="+mn-ea"/>
          <a:cs typeface="+mn-cs"/>
        </a:defRPr>
      </a:lvl6pPr>
      <a:lvl7pPr marL="4537253" algn="l" defTabSz="1512418" rtl="0" eaLnBrk="1" latinLnBrk="0" hangingPunct="1">
        <a:defRPr sz="2977" kern="1200">
          <a:solidFill>
            <a:schemeClr val="tx1"/>
          </a:solidFill>
          <a:latin typeface="+mn-lt"/>
          <a:ea typeface="+mn-ea"/>
          <a:cs typeface="+mn-cs"/>
        </a:defRPr>
      </a:lvl7pPr>
      <a:lvl8pPr marL="5293462" algn="l" defTabSz="1512418" rtl="0" eaLnBrk="1" latinLnBrk="0" hangingPunct="1">
        <a:defRPr sz="2977" kern="1200">
          <a:solidFill>
            <a:schemeClr val="tx1"/>
          </a:solidFill>
          <a:latin typeface="+mn-lt"/>
          <a:ea typeface="+mn-ea"/>
          <a:cs typeface="+mn-cs"/>
        </a:defRPr>
      </a:lvl8pPr>
      <a:lvl9pPr marL="6049670" algn="l" defTabSz="1512418" rtl="0" eaLnBrk="1" latinLnBrk="0" hangingPunct="1">
        <a:defRPr sz="29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fsymbols.com/copyright/"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C9D82F-91DC-52F3-D4CC-9EFAE49FEEB1}"/>
              </a:ext>
            </a:extLst>
          </p:cNvPr>
          <p:cNvSpPr/>
          <p:nvPr/>
        </p:nvSpPr>
        <p:spPr>
          <a:xfrm>
            <a:off x="0" y="0"/>
            <a:ext cx="15124113" cy="3080084"/>
          </a:xfrm>
          <a:prstGeom prst="rect">
            <a:avLst/>
          </a:prstGeom>
          <a:solidFill>
            <a:srgbClr val="002060"/>
          </a:solidFill>
          <a:ln>
            <a:solidFill>
              <a:srgbClr val="002060"/>
            </a:solidFill>
          </a:ln>
          <a:effectLst>
            <a:outerShdw blurRad="57150" dist="19050" dir="5400000" algn="ctr" rotWithShape="0">
              <a:srgbClr val="000000">
                <a:alpha val="63000"/>
              </a:srgbClr>
            </a:outerShdw>
            <a:reflection blurRad="6350" stA="50000" endA="275" endPos="40000" dist="101600" dir="5400000" sy="-100000" algn="bl" rotWithShape="0"/>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DD28C60-5AD9-E6F7-2186-C12A5F5EF1C0}"/>
              </a:ext>
            </a:extLst>
          </p:cNvPr>
          <p:cNvSpPr/>
          <p:nvPr/>
        </p:nvSpPr>
        <p:spPr>
          <a:xfrm>
            <a:off x="0" y="21055263"/>
            <a:ext cx="15124113" cy="33312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F73AF66-2AF3-85CF-50C4-8015A606129F}"/>
              </a:ext>
            </a:extLst>
          </p:cNvPr>
          <p:cNvSpPr txBox="1"/>
          <p:nvPr/>
        </p:nvSpPr>
        <p:spPr>
          <a:xfrm>
            <a:off x="518673" y="291035"/>
            <a:ext cx="14086766" cy="1345260"/>
          </a:xfrm>
          <a:prstGeom prst="rect">
            <a:avLst/>
          </a:prstGeom>
          <a:noFill/>
        </p:spPr>
        <p:txBody>
          <a:bodyPr wrap="square" rtlCol="0">
            <a:spAutoFit/>
          </a:bodyPr>
          <a:lstStyle/>
          <a:p>
            <a:pPr algn="ctr"/>
            <a:r>
              <a:rPr lang="en-US" sz="4000" b="1" dirty="0">
                <a:solidFill>
                  <a:schemeClr val="bg1"/>
                </a:solidFill>
                <a:effectLst>
                  <a:outerShdw blurRad="38100" dist="38100" dir="2700000" algn="tl">
                    <a:srgbClr val="000000">
                      <a:alpha val="43137"/>
                    </a:srgbClr>
                  </a:outerShdw>
                </a:effectLst>
                <a:latin typeface="Century Gothic" panose="020B0502020202020204" pitchFamily="34" charset="0"/>
              </a:rPr>
              <a:t>Poster Presentation on </a:t>
            </a:r>
            <a:r>
              <a:rPr lang="en-US" sz="4000" b="1" i="0" dirty="0">
                <a:solidFill>
                  <a:schemeClr val="bg1"/>
                </a:solidFill>
                <a:effectLst>
                  <a:outerShdw blurRad="38100" dist="38100" dir="2700000" algn="tl">
                    <a:srgbClr val="000000">
                      <a:alpha val="43137"/>
                    </a:srgbClr>
                  </a:outerShdw>
                </a:effectLst>
                <a:latin typeface="Century Gothic" panose="020B0502020202020204" pitchFamily="34" charset="0"/>
              </a:rPr>
              <a:t>laws and regulations of </a:t>
            </a:r>
            <a:r>
              <a:rPr lang="en-US" sz="4000" b="1" dirty="0">
                <a:solidFill>
                  <a:schemeClr val="bg1"/>
                </a:solidFill>
                <a:effectLst>
                  <a:outerShdw blurRad="38100" dist="38100" dir="2700000" algn="tl">
                    <a:srgbClr val="000000">
                      <a:alpha val="43137"/>
                    </a:srgbClr>
                  </a:outerShdw>
                </a:effectLst>
                <a:latin typeface="Century Gothic" panose="020B0502020202020204" pitchFamily="34" charset="0"/>
              </a:rPr>
              <a:t>Social Media In Bangladesh</a:t>
            </a:r>
          </a:p>
        </p:txBody>
      </p:sp>
      <p:sp>
        <p:nvSpPr>
          <p:cNvPr id="18" name="TextBox 17">
            <a:extLst>
              <a:ext uri="{FF2B5EF4-FFF2-40B4-BE49-F238E27FC236}">
                <a16:creationId xmlns:a16="http://schemas.microsoft.com/office/drawing/2014/main" id="{7D46736D-9C3C-B255-5B4E-A9A847E90E35}"/>
              </a:ext>
            </a:extLst>
          </p:cNvPr>
          <p:cNvSpPr txBox="1"/>
          <p:nvPr/>
        </p:nvSpPr>
        <p:spPr>
          <a:xfrm>
            <a:off x="1514182" y="1759786"/>
            <a:ext cx="12095747" cy="1200329"/>
          </a:xfrm>
          <a:prstGeom prst="rect">
            <a:avLst/>
          </a:prstGeom>
          <a:noFill/>
        </p:spPr>
        <p:txBody>
          <a:bodyPr wrap="square" rtlCol="0">
            <a:spAutoFit/>
          </a:bodyPr>
          <a:lstStyle/>
          <a:p>
            <a:pPr algn="ctr"/>
            <a:r>
              <a:rPr lang="en-US" b="1" dirty="0">
                <a:solidFill>
                  <a:schemeClr val="bg1"/>
                </a:solidFill>
              </a:rPr>
              <a:t>Group Members</a:t>
            </a:r>
          </a:p>
          <a:p>
            <a:pPr algn="ctr"/>
            <a:endParaRPr lang="en-US" dirty="0">
              <a:solidFill>
                <a:schemeClr val="bg1"/>
              </a:solidFill>
            </a:endParaRPr>
          </a:p>
          <a:p>
            <a:pPr algn="ctr"/>
            <a:r>
              <a:rPr lang="en-US" dirty="0" err="1">
                <a:solidFill>
                  <a:schemeClr val="bg1"/>
                </a:solidFill>
              </a:rPr>
              <a:t>Iftakhar</a:t>
            </a:r>
            <a:r>
              <a:rPr lang="en-US" dirty="0">
                <a:solidFill>
                  <a:schemeClr val="bg1"/>
                </a:solidFill>
              </a:rPr>
              <a:t> Ahmed Mahin (2019-1-60-206)</a:t>
            </a:r>
          </a:p>
          <a:p>
            <a:pPr algn="ctr"/>
            <a:r>
              <a:rPr lang="en-US" dirty="0" err="1">
                <a:solidFill>
                  <a:schemeClr val="bg1"/>
                </a:solidFill>
              </a:rPr>
              <a:t>Nahian</a:t>
            </a:r>
            <a:r>
              <a:rPr lang="en-US" dirty="0">
                <a:solidFill>
                  <a:schemeClr val="bg1"/>
                </a:solidFill>
              </a:rPr>
              <a:t> Niger </a:t>
            </a:r>
            <a:r>
              <a:rPr lang="en-US" dirty="0" err="1">
                <a:solidFill>
                  <a:schemeClr val="bg1"/>
                </a:solidFill>
              </a:rPr>
              <a:t>Siddiqua</a:t>
            </a:r>
            <a:r>
              <a:rPr lang="en-US" dirty="0">
                <a:solidFill>
                  <a:schemeClr val="bg1"/>
                </a:solidFill>
              </a:rPr>
              <a:t> (2019-2-60-074)</a:t>
            </a:r>
          </a:p>
        </p:txBody>
      </p:sp>
      <p:sp>
        <p:nvSpPr>
          <p:cNvPr id="20" name="TextBox 19">
            <a:extLst>
              <a:ext uri="{FF2B5EF4-FFF2-40B4-BE49-F238E27FC236}">
                <a16:creationId xmlns:a16="http://schemas.microsoft.com/office/drawing/2014/main" id="{E2FE652E-6C17-6B88-58CA-C1CB212CC9FB}"/>
              </a:ext>
            </a:extLst>
          </p:cNvPr>
          <p:cNvSpPr txBox="1"/>
          <p:nvPr/>
        </p:nvSpPr>
        <p:spPr>
          <a:xfrm>
            <a:off x="518672" y="4642838"/>
            <a:ext cx="4880642" cy="2031325"/>
          </a:xfrm>
          <a:prstGeom prst="rect">
            <a:avLst/>
          </a:prstGeom>
          <a:noFill/>
        </p:spPr>
        <p:txBody>
          <a:bodyPr wrap="square" rtlCol="0">
            <a:spAutoFit/>
          </a:bodyPr>
          <a:lstStyle/>
          <a:p>
            <a:r>
              <a:rPr lang="en-US" dirty="0"/>
              <a:t>Social Media is a collective term for website and applications that focus on communication, community based input, interaction, content sharing and collaboration. People often use social media to stay in touch and interact with their family, friends, close one’s and various communities. </a:t>
            </a:r>
          </a:p>
        </p:txBody>
      </p:sp>
      <p:sp>
        <p:nvSpPr>
          <p:cNvPr id="22" name="Rectangle 21">
            <a:extLst>
              <a:ext uri="{FF2B5EF4-FFF2-40B4-BE49-F238E27FC236}">
                <a16:creationId xmlns:a16="http://schemas.microsoft.com/office/drawing/2014/main" id="{C33A99BF-86DD-B2D5-F1A7-122DAE450BBD}"/>
              </a:ext>
            </a:extLst>
          </p:cNvPr>
          <p:cNvSpPr/>
          <p:nvPr/>
        </p:nvSpPr>
        <p:spPr>
          <a:xfrm>
            <a:off x="518673" y="3953508"/>
            <a:ext cx="4880641" cy="52322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6FE52CB-BF0B-97CC-7876-77214BAAD8FF}"/>
              </a:ext>
            </a:extLst>
          </p:cNvPr>
          <p:cNvSpPr txBox="1"/>
          <p:nvPr/>
        </p:nvSpPr>
        <p:spPr>
          <a:xfrm>
            <a:off x="518673" y="4005466"/>
            <a:ext cx="4880641" cy="461665"/>
          </a:xfrm>
          <a:prstGeom prst="rect">
            <a:avLst/>
          </a:prstGeom>
          <a:noFill/>
        </p:spPr>
        <p:txBody>
          <a:bodyPr wrap="square" rtlCol="0">
            <a:spAutoFit/>
          </a:bodyPr>
          <a:lstStyle/>
          <a:p>
            <a:pPr algn="ctr"/>
            <a:r>
              <a:rPr lang="en-US" sz="2400" b="1" dirty="0">
                <a:solidFill>
                  <a:schemeClr val="bg1"/>
                </a:solidFill>
                <a:latin typeface="+mj-lt"/>
              </a:rPr>
              <a:t>Introduction</a:t>
            </a:r>
          </a:p>
        </p:txBody>
      </p:sp>
      <p:sp>
        <p:nvSpPr>
          <p:cNvPr id="2" name="TextBox 1">
            <a:extLst>
              <a:ext uri="{FF2B5EF4-FFF2-40B4-BE49-F238E27FC236}">
                <a16:creationId xmlns:a16="http://schemas.microsoft.com/office/drawing/2014/main" id="{FA902249-5B81-9F2B-EF9E-804F717037F2}"/>
              </a:ext>
            </a:extLst>
          </p:cNvPr>
          <p:cNvSpPr txBox="1"/>
          <p:nvPr/>
        </p:nvSpPr>
        <p:spPr>
          <a:xfrm>
            <a:off x="518672" y="7554873"/>
            <a:ext cx="4880642" cy="3139321"/>
          </a:xfrm>
          <a:prstGeom prst="rect">
            <a:avLst/>
          </a:prstGeom>
          <a:noFill/>
        </p:spPr>
        <p:txBody>
          <a:bodyPr wrap="square" rtlCol="0">
            <a:spAutoFit/>
          </a:bodyPr>
          <a:lstStyle/>
          <a:p>
            <a:r>
              <a:rPr lang="en-US" i="0" dirty="0">
                <a:effectLst/>
              </a:rPr>
              <a:t>Laws associated with social media litigation include the Digital Millennium Copyright Act and the Communications Decency Act. Defamation and privacy lawsuits can be filed based on social media content. Social networking sites often have greater protection under the law than their users.</a:t>
            </a:r>
          </a:p>
          <a:p>
            <a:endParaRPr lang="en-US" dirty="0"/>
          </a:p>
          <a:p>
            <a:r>
              <a:rPr lang="en-US" i="0" dirty="0">
                <a:effectLst/>
              </a:rPr>
              <a:t>The Digital Security Act (DSA) was enacted in 2018 to provide cyber security to citizens, but its wide scope and vague provisions are being exploited for more nefarious purposes.</a:t>
            </a:r>
            <a:endParaRPr lang="en-US" dirty="0"/>
          </a:p>
        </p:txBody>
      </p:sp>
      <p:sp>
        <p:nvSpPr>
          <p:cNvPr id="3" name="Rectangle 2">
            <a:extLst>
              <a:ext uri="{FF2B5EF4-FFF2-40B4-BE49-F238E27FC236}">
                <a16:creationId xmlns:a16="http://schemas.microsoft.com/office/drawing/2014/main" id="{F8597F02-7B43-AFFC-4819-0DBC8E01053F}"/>
              </a:ext>
            </a:extLst>
          </p:cNvPr>
          <p:cNvSpPr/>
          <p:nvPr/>
        </p:nvSpPr>
        <p:spPr>
          <a:xfrm>
            <a:off x="518673" y="6894013"/>
            <a:ext cx="4880641" cy="52322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C90372A-8AC4-C3C6-7640-4B03662093F8}"/>
              </a:ext>
            </a:extLst>
          </p:cNvPr>
          <p:cNvSpPr txBox="1"/>
          <p:nvPr/>
        </p:nvSpPr>
        <p:spPr>
          <a:xfrm>
            <a:off x="518673" y="6929904"/>
            <a:ext cx="4880641" cy="461665"/>
          </a:xfrm>
          <a:prstGeom prst="rect">
            <a:avLst/>
          </a:prstGeom>
          <a:noFill/>
        </p:spPr>
        <p:txBody>
          <a:bodyPr wrap="square" rtlCol="0">
            <a:spAutoFit/>
          </a:bodyPr>
          <a:lstStyle/>
          <a:p>
            <a:pPr algn="ctr"/>
            <a:r>
              <a:rPr lang="en-US" sz="2400" b="1" i="0" dirty="0">
                <a:solidFill>
                  <a:schemeClr val="bg1"/>
                </a:solidFill>
                <a:effectLst/>
              </a:rPr>
              <a:t> laws and </a:t>
            </a:r>
            <a:r>
              <a:rPr lang="en-US" sz="2400" b="1" i="0" dirty="0">
                <a:solidFill>
                  <a:schemeClr val="bg1"/>
                </a:solidFill>
                <a:effectLst/>
                <a:latin typeface="+mj-lt"/>
              </a:rPr>
              <a:t>regulations</a:t>
            </a:r>
            <a:endParaRPr lang="en-US" sz="2400" b="1" dirty="0">
              <a:solidFill>
                <a:schemeClr val="bg1"/>
              </a:solidFill>
              <a:latin typeface="+mj-lt"/>
            </a:endParaRPr>
          </a:p>
        </p:txBody>
      </p:sp>
      <p:sp>
        <p:nvSpPr>
          <p:cNvPr id="13" name="Rectangle 12">
            <a:extLst>
              <a:ext uri="{FF2B5EF4-FFF2-40B4-BE49-F238E27FC236}">
                <a16:creationId xmlns:a16="http://schemas.microsoft.com/office/drawing/2014/main" id="{43FB3E5E-7462-D64B-0B51-FF264FB5805C}"/>
              </a:ext>
            </a:extLst>
          </p:cNvPr>
          <p:cNvSpPr/>
          <p:nvPr/>
        </p:nvSpPr>
        <p:spPr>
          <a:xfrm>
            <a:off x="9724798" y="3953508"/>
            <a:ext cx="4880641" cy="52322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Digital Act of Bangladesh</a:t>
            </a:r>
          </a:p>
        </p:txBody>
      </p:sp>
      <p:sp>
        <p:nvSpPr>
          <p:cNvPr id="25" name="TextBox 24">
            <a:extLst>
              <a:ext uri="{FF2B5EF4-FFF2-40B4-BE49-F238E27FC236}">
                <a16:creationId xmlns:a16="http://schemas.microsoft.com/office/drawing/2014/main" id="{AA2EE5A1-D18B-69F9-C8D8-DA4E26036654}"/>
              </a:ext>
            </a:extLst>
          </p:cNvPr>
          <p:cNvSpPr txBox="1"/>
          <p:nvPr/>
        </p:nvSpPr>
        <p:spPr>
          <a:xfrm>
            <a:off x="9724797" y="4642838"/>
            <a:ext cx="4880642" cy="15604272"/>
          </a:xfrm>
          <a:prstGeom prst="rect">
            <a:avLst/>
          </a:prstGeom>
          <a:noFill/>
        </p:spPr>
        <p:txBody>
          <a:bodyPr wrap="square" rtlCol="0">
            <a:spAutoFit/>
          </a:bodyPr>
          <a:lstStyle/>
          <a:p>
            <a:r>
              <a:rPr lang="en-US" b="0" i="0" dirty="0">
                <a:effectLst/>
              </a:rPr>
              <a:t>The provisions of the Digital Security Act were passed by the parliament in October 2018.</a:t>
            </a:r>
          </a:p>
          <a:p>
            <a:endParaRPr lang="en-US" dirty="0"/>
          </a:p>
          <a:p>
            <a:pPr marL="285750" indent="-285750">
              <a:buFont typeface="Arial" panose="020B0604020202020204" pitchFamily="34" charset="0"/>
              <a:buChar char="•"/>
            </a:pPr>
            <a:r>
              <a:rPr lang="en-US" b="0" i="0" dirty="0">
                <a:effectLst/>
              </a:rPr>
              <a:t>Section 21, If any person by means of the digital medium makes or instigates to make any propaganda or campaign against the liberation war of Bangladesh, the spirit of the liberation war, father of the nation, the national anthem, or national flag, then such act of the person shall be punished with imprisonment for a term not exceeding ten years or/with a fine not exceeding Taka one crore or/with both.</a:t>
            </a:r>
          </a:p>
          <a:p>
            <a:endParaRPr lang="en-US" b="0" i="0" dirty="0">
              <a:effectLst/>
            </a:endParaRPr>
          </a:p>
          <a:p>
            <a:pPr marL="285750" indent="-285750">
              <a:buFont typeface="Arial" panose="020B0604020202020204" pitchFamily="34" charset="0"/>
              <a:buChar char="•"/>
            </a:pPr>
            <a:r>
              <a:rPr lang="en-US" i="0" dirty="0">
                <a:effectLst/>
              </a:rPr>
              <a:t>Section 25, If any person through any website or any other digital medium intentionally or knowingly transmits, publishes, or propagates any data-information which he knows to be offensive, false, or threatening in order to annoy, insult, humiliate or malign a person or publishes or propagates or abets to publish or propagate any information, as a whole or partly, which he knows to be propaganda or false, with an intention to affect the image or reputation of the country or to spread confusion. Such person shall be punished with imprisonment for a term not exceeding three years or/with fine not exceeding Taka three lac or/with both.</a:t>
            </a:r>
          </a:p>
          <a:p>
            <a:endParaRPr lang="en-US" dirty="0"/>
          </a:p>
          <a:p>
            <a:pPr marL="285750" indent="-285750">
              <a:buFont typeface="Arial" panose="020B0604020202020204" pitchFamily="34" charset="0"/>
              <a:buChar char="•"/>
            </a:pPr>
            <a:r>
              <a:rPr lang="en-US" dirty="0"/>
              <a:t>Section </a:t>
            </a:r>
            <a:r>
              <a:rPr lang="en-US" i="0" dirty="0">
                <a:effectLst/>
              </a:rPr>
              <a:t>28, </a:t>
            </a:r>
            <a:r>
              <a:rPr lang="en-US" dirty="0"/>
              <a:t>I</a:t>
            </a:r>
            <a:r>
              <a:rPr lang="en-US" i="0" dirty="0">
                <a:effectLst/>
              </a:rPr>
              <a:t>f any person or group made publication, broadcast, etc. of information on the website or in any electronic format that hurts the religious values or sentiment, with an intention to hurt or provoke the religious values or sentiments, then such act of the person shall be punished with imprisonment for a term not exceeding five years or/with fine not exceeding Taka ten lac or/with both.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0" dirty="0">
                <a:effectLst/>
              </a:rPr>
              <a:t>section 29 states if any Publication, transmission, etc. of defamatory information made or any person publishes or transmits any defamatory information as described in section 499 of the Penal Code, 1860 on the website or in any other electronic format. Such person shall be punished with imprisonment for a term not exceeding three years or/with fine not exceeding Taka five lac or/with both.  If any person commits the offense for the second time or repeatedly, he shall be punished with imprisonment for a term not exceeding five years or/with fine not exceeding Taka ten lac or/with both</a:t>
            </a:r>
          </a:p>
          <a:p>
            <a:pPr marL="285750" indent="-285750">
              <a:buFont typeface="Arial" panose="020B0604020202020204" pitchFamily="34" charset="0"/>
              <a:buChar char="•"/>
            </a:pPr>
            <a:endParaRPr lang="en-US" dirty="0"/>
          </a:p>
          <a:p>
            <a:endParaRPr lang="en-US" i="0" dirty="0">
              <a:effectLst/>
            </a:endParaRPr>
          </a:p>
          <a:p>
            <a:endParaRPr lang="en-US" dirty="0"/>
          </a:p>
        </p:txBody>
      </p:sp>
      <p:pic>
        <p:nvPicPr>
          <p:cNvPr id="1026" name="Picture 2" descr="Social Media Policies Are Important">
            <a:extLst>
              <a:ext uri="{FF2B5EF4-FFF2-40B4-BE49-F238E27FC236}">
                <a16:creationId xmlns:a16="http://schemas.microsoft.com/office/drawing/2014/main" id="{25CCCCFB-D454-ACEF-5D59-14348BBF6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01" y="18286758"/>
            <a:ext cx="3891987" cy="226517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EB03CA78-6DA5-6ABF-CECC-E2CC059A7282}"/>
              </a:ext>
            </a:extLst>
          </p:cNvPr>
          <p:cNvSpPr/>
          <p:nvPr/>
        </p:nvSpPr>
        <p:spPr>
          <a:xfrm>
            <a:off x="518672" y="11129221"/>
            <a:ext cx="4880641" cy="52322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Cases on Digital Act</a:t>
            </a:r>
          </a:p>
        </p:txBody>
      </p:sp>
      <p:sp>
        <p:nvSpPr>
          <p:cNvPr id="32" name="TextBox 31">
            <a:extLst>
              <a:ext uri="{FF2B5EF4-FFF2-40B4-BE49-F238E27FC236}">
                <a16:creationId xmlns:a16="http://schemas.microsoft.com/office/drawing/2014/main" id="{1B332E3B-CAD7-A85C-A77B-9BCB74B94D49}"/>
              </a:ext>
            </a:extLst>
          </p:cNvPr>
          <p:cNvSpPr txBox="1"/>
          <p:nvPr/>
        </p:nvSpPr>
        <p:spPr>
          <a:xfrm>
            <a:off x="518671" y="11774959"/>
            <a:ext cx="4880641" cy="6186309"/>
          </a:xfrm>
          <a:prstGeom prst="rect">
            <a:avLst/>
          </a:prstGeom>
          <a:noFill/>
        </p:spPr>
        <p:txBody>
          <a:bodyPr wrap="square" rtlCol="0">
            <a:spAutoFit/>
          </a:bodyPr>
          <a:lstStyle/>
          <a:p>
            <a:pPr marL="285750" indent="-285750">
              <a:buFont typeface="Arial" panose="020B0604020202020204" pitchFamily="34" charset="0"/>
              <a:buChar char="•"/>
            </a:pPr>
            <a:r>
              <a:rPr lang="en-US" i="0" dirty="0" err="1">
                <a:effectLst/>
              </a:rPr>
              <a:t>Sawpon</a:t>
            </a:r>
            <a:r>
              <a:rPr lang="en-US" i="0" dirty="0">
                <a:effectLst/>
              </a:rPr>
              <a:t> </a:t>
            </a:r>
            <a:r>
              <a:rPr lang="en-US" dirty="0"/>
              <a:t>was arrested</a:t>
            </a:r>
            <a:r>
              <a:rPr lang="en-US" i="0" dirty="0">
                <a:effectLst/>
              </a:rPr>
              <a:t> at his home in Barisal on May 14 under the Digital Security Act. </a:t>
            </a:r>
            <a:r>
              <a:rPr lang="en-US" i="0" dirty="0" err="1">
                <a:effectLst/>
              </a:rPr>
              <a:t>Sawpon</a:t>
            </a:r>
            <a:r>
              <a:rPr lang="en-US" i="0" dirty="0">
                <a:effectLst/>
              </a:rPr>
              <a:t> is accused of “hurting religious values or sentiments” (section 28), defamation (section 29), and “causing deterioration of law and order” (section 31).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Mahmood </a:t>
            </a:r>
            <a:r>
              <a:rPr lang="en-US" dirty="0"/>
              <a:t>was arrested </a:t>
            </a:r>
            <a:r>
              <a:rPr lang="en-US" b="0" i="0" dirty="0">
                <a:effectLst/>
              </a:rPr>
              <a:t>at his home in Dhaka on May 15, 2019, on charges that police had </a:t>
            </a:r>
            <a:r>
              <a:rPr lang="en-US" dirty="0"/>
              <a:t>filed in July 2017</a:t>
            </a:r>
            <a:r>
              <a:rPr lang="en-US" b="0" i="0" dirty="0">
                <a:effectLst/>
              </a:rPr>
              <a:t> under the ICT Act over a Facebook post about violence in Bangladesh’s Chittagong Hill Tracts titled “Hill Bengali residents and law enforcers.”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0" dirty="0" err="1">
                <a:effectLst/>
              </a:rPr>
              <a:t>Debabrata</a:t>
            </a:r>
            <a:r>
              <a:rPr lang="en-US" i="0" dirty="0">
                <a:effectLst/>
              </a:rPr>
              <a:t> Das </a:t>
            </a:r>
            <a:r>
              <a:rPr lang="en-US" i="0" dirty="0" err="1">
                <a:effectLst/>
              </a:rPr>
              <a:t>Debu</a:t>
            </a:r>
            <a:r>
              <a:rPr lang="en-US" i="0" dirty="0">
                <a:effectLst/>
              </a:rPr>
              <a:t>, was an assistant teacher at the </a:t>
            </a:r>
            <a:r>
              <a:rPr lang="en-US" i="0" dirty="0" err="1">
                <a:effectLst/>
              </a:rPr>
              <a:t>Chowmuhani</a:t>
            </a:r>
            <a:r>
              <a:rPr lang="en-US" i="0" dirty="0">
                <a:effectLst/>
              </a:rPr>
              <a:t> High School in Noakhali's </a:t>
            </a:r>
            <a:r>
              <a:rPr lang="en-US" i="0" dirty="0" err="1">
                <a:effectLst/>
              </a:rPr>
              <a:t>Hatia</a:t>
            </a:r>
            <a:r>
              <a:rPr lang="en-US" i="0" dirty="0">
                <a:effectLst/>
              </a:rPr>
              <a:t>. According to the case dossier, </a:t>
            </a:r>
            <a:r>
              <a:rPr lang="en-US" i="0" dirty="0" err="1">
                <a:effectLst/>
              </a:rPr>
              <a:t>Debabrata</a:t>
            </a:r>
            <a:r>
              <a:rPr lang="en-US" i="0" dirty="0">
                <a:effectLst/>
              </a:rPr>
              <a:t> made some comments about Islam on Facebook on Oct 15 and 28, 2017. He was later confronted by a group of people outside the school for 'disparaging' the religion on Oct 31. He must also pay a fine of Tk 20,000.</a:t>
            </a:r>
            <a:endParaRPr lang="en-US" dirty="0"/>
          </a:p>
        </p:txBody>
      </p:sp>
      <p:pic>
        <p:nvPicPr>
          <p:cNvPr id="1028" name="Picture 4" descr="Concept freedom of speech Royalty Free Vector Image">
            <a:extLst>
              <a:ext uri="{FF2B5EF4-FFF2-40B4-BE49-F238E27FC236}">
                <a16:creationId xmlns:a16="http://schemas.microsoft.com/office/drawing/2014/main" id="{25C61A5D-D8C3-9D53-1ECF-762708470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263" y="4947380"/>
            <a:ext cx="3406860" cy="3679409"/>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0E81BA52-0FC2-AC2D-7893-120B5CE7DBAE}"/>
              </a:ext>
            </a:extLst>
          </p:cNvPr>
          <p:cNvSpPr/>
          <p:nvPr/>
        </p:nvSpPr>
        <p:spPr>
          <a:xfrm>
            <a:off x="5799264" y="9452338"/>
            <a:ext cx="3406859" cy="52322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D1BDD8A4-EB18-9A4A-EE69-E333AD0947D3}"/>
              </a:ext>
            </a:extLst>
          </p:cNvPr>
          <p:cNvSpPr txBox="1"/>
          <p:nvPr/>
        </p:nvSpPr>
        <p:spPr>
          <a:xfrm>
            <a:off x="5799264" y="10173787"/>
            <a:ext cx="3406859" cy="7848302"/>
          </a:xfrm>
          <a:prstGeom prst="rect">
            <a:avLst/>
          </a:prstGeom>
          <a:noFill/>
        </p:spPr>
        <p:txBody>
          <a:bodyPr wrap="square" rtlCol="0">
            <a:spAutoFit/>
          </a:bodyPr>
          <a:lstStyle/>
          <a:p>
            <a:r>
              <a:rPr lang="en-US" dirty="0"/>
              <a:t>As a conclusion, We have saw many cases for this social media post. </a:t>
            </a:r>
          </a:p>
          <a:p>
            <a:r>
              <a:rPr lang="en-US" i="0" dirty="0">
                <a:effectLst/>
              </a:rPr>
              <a:t>The Act provides absolute power to the government’s Digital Security Agency to initiate investigations into anyone whose activities are deemed harmful or a threat. The agency can also order the Bangladesh Telecommunication Regulatory Commission to remove and block any information or data on the internet.</a:t>
            </a:r>
          </a:p>
          <a:p>
            <a:r>
              <a:rPr lang="en-US" i="0" dirty="0">
                <a:effectLst/>
              </a:rPr>
              <a:t>The Act gives the police absolute power to arrest anyone, without a warrant, simply on suspicion that a crime may be committed using digital media.</a:t>
            </a:r>
            <a:endParaRPr lang="en-US" dirty="0"/>
          </a:p>
          <a:p>
            <a:r>
              <a:rPr lang="en-US" i="0" dirty="0">
                <a:effectLst/>
              </a:rPr>
              <a:t>The Digital Security Act criminalizes many forms of freedom of expression and imposes heavy fines and prison sentences for legitimate forms of dissent. Bangladesh’s new Digital Security Act is an attack on freedom of expression</a:t>
            </a:r>
          </a:p>
          <a:p>
            <a:r>
              <a:rPr lang="en-US" dirty="0"/>
              <a:t> </a:t>
            </a:r>
          </a:p>
        </p:txBody>
      </p:sp>
      <p:sp>
        <p:nvSpPr>
          <p:cNvPr id="36" name="TextBox 35">
            <a:extLst>
              <a:ext uri="{FF2B5EF4-FFF2-40B4-BE49-F238E27FC236}">
                <a16:creationId xmlns:a16="http://schemas.microsoft.com/office/drawing/2014/main" id="{E8A920D6-057A-824B-5F97-CFF1589BD72C}"/>
              </a:ext>
            </a:extLst>
          </p:cNvPr>
          <p:cNvSpPr txBox="1"/>
          <p:nvPr/>
        </p:nvSpPr>
        <p:spPr>
          <a:xfrm>
            <a:off x="5858624" y="9452338"/>
            <a:ext cx="3406859" cy="461665"/>
          </a:xfrm>
          <a:prstGeom prst="rect">
            <a:avLst/>
          </a:prstGeom>
          <a:noFill/>
        </p:spPr>
        <p:txBody>
          <a:bodyPr wrap="square" rtlCol="0">
            <a:spAutoFit/>
          </a:bodyPr>
          <a:lstStyle/>
          <a:p>
            <a:pPr algn="ctr"/>
            <a:r>
              <a:rPr lang="en-US" sz="2400" b="1" dirty="0">
                <a:solidFill>
                  <a:schemeClr val="bg1"/>
                </a:solidFill>
                <a:latin typeface="+mj-lt"/>
              </a:rPr>
              <a:t>Conclusion</a:t>
            </a:r>
          </a:p>
        </p:txBody>
      </p:sp>
      <p:pic>
        <p:nvPicPr>
          <p:cNvPr id="1030" name="Picture 6" descr="Bangladesh's proposed Digital Security Act may lend itself to gross misuse  - NewsIn.Asia">
            <a:extLst>
              <a:ext uri="{FF2B5EF4-FFF2-40B4-BE49-F238E27FC236}">
                <a16:creationId xmlns:a16="http://schemas.microsoft.com/office/drawing/2014/main" id="{083A4525-6F52-64CD-30C3-47295D75B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9264" y="18280951"/>
            <a:ext cx="3466219" cy="2265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74DF04-AFAF-B61F-E186-80610B7D6E56}"/>
              </a:ext>
            </a:extLst>
          </p:cNvPr>
          <p:cNvSpPr txBox="1"/>
          <p:nvPr/>
        </p:nvSpPr>
        <p:spPr>
          <a:xfrm>
            <a:off x="11161486" y="21064861"/>
            <a:ext cx="11292114" cy="307777"/>
          </a:xfrm>
          <a:prstGeom prst="rect">
            <a:avLst/>
          </a:prstGeom>
          <a:noFill/>
        </p:spPr>
        <p:txBody>
          <a:bodyPr wrap="square" rtlCol="0">
            <a:spAutoFit/>
          </a:bodyPr>
          <a:lstStyle/>
          <a:p>
            <a:pPr algn="l"/>
            <a:r>
              <a:rPr lang="en-US" sz="1400" i="0" u="sng" dirty="0">
                <a:solidFill>
                  <a:schemeClr val="accent1">
                    <a:lumMod val="75000"/>
                  </a:schemeClr>
                </a:solidFill>
                <a:hlinkClick r:id="rId5">
                  <a:extLst>
                    <a:ext uri="{A12FA001-AC4F-418D-AE19-62706E023703}">
                      <ahyp:hlinkClr xmlns:ahyp="http://schemas.microsoft.com/office/drawing/2018/hyperlinkcolor" val="tx"/>
                    </a:ext>
                  </a:extLst>
                </a:hlinkClick>
              </a:rPr>
              <a:t>© </a:t>
            </a:r>
            <a:r>
              <a:rPr lang="en-US" sz="1400" i="0" u="sng" dirty="0" err="1">
                <a:solidFill>
                  <a:schemeClr val="accent1">
                    <a:lumMod val="75000"/>
                  </a:schemeClr>
                </a:solidFill>
                <a:hlinkClick r:id="rId5">
                  <a:extLst>
                    <a:ext uri="{A12FA001-AC4F-418D-AE19-62706E023703}">
                      <ahyp:hlinkClr xmlns:ahyp="http://schemas.microsoft.com/office/drawing/2018/hyperlinkcolor" val="tx"/>
                    </a:ext>
                  </a:extLst>
                </a:hlinkClick>
              </a:rPr>
              <a:t>Iftakhar</a:t>
            </a:r>
            <a:r>
              <a:rPr lang="en-US" sz="1400" i="0" u="sng" dirty="0">
                <a:solidFill>
                  <a:schemeClr val="accent1">
                    <a:lumMod val="75000"/>
                  </a:schemeClr>
                </a:solidFill>
                <a:hlinkClick r:id="rId5">
                  <a:extLst>
                    <a:ext uri="{A12FA001-AC4F-418D-AE19-62706E023703}">
                      <ahyp:hlinkClr xmlns:ahyp="http://schemas.microsoft.com/office/drawing/2018/hyperlinkcolor" val="tx"/>
                    </a:ext>
                  </a:extLst>
                </a:hlinkClick>
              </a:rPr>
              <a:t> Ahmed Mahin &amp; </a:t>
            </a:r>
            <a:r>
              <a:rPr lang="en-US" sz="1400" u="sng" dirty="0" err="1">
                <a:solidFill>
                  <a:schemeClr val="accent1">
                    <a:lumMod val="75000"/>
                  </a:schemeClr>
                </a:solidFill>
              </a:rPr>
              <a:t>Nahian</a:t>
            </a:r>
            <a:r>
              <a:rPr lang="en-US" sz="1400" u="sng" dirty="0">
                <a:solidFill>
                  <a:schemeClr val="accent1">
                    <a:lumMod val="75000"/>
                  </a:schemeClr>
                </a:solidFill>
              </a:rPr>
              <a:t> Niger </a:t>
            </a:r>
            <a:r>
              <a:rPr lang="en-US" sz="1400" u="sng" dirty="0" err="1">
                <a:solidFill>
                  <a:schemeClr val="accent1">
                    <a:lumMod val="75000"/>
                  </a:schemeClr>
                </a:solidFill>
              </a:rPr>
              <a:t>Siddiqua</a:t>
            </a:r>
            <a:r>
              <a:rPr lang="en-US" sz="1400" i="0" u="sng" dirty="0">
                <a:solidFill>
                  <a:schemeClr val="accent1">
                    <a:lumMod val="75000"/>
                  </a:schemeClr>
                </a:solidFill>
                <a:hlinkClick r:id="rId5">
                  <a:extLst>
                    <a:ext uri="{A12FA001-AC4F-418D-AE19-62706E023703}">
                      <ahyp:hlinkClr xmlns:ahyp="http://schemas.microsoft.com/office/drawing/2018/hyperlinkcolor" val="tx"/>
                    </a:ext>
                  </a:extLst>
                </a:hlinkClick>
              </a:rPr>
              <a:t> </a:t>
            </a:r>
          </a:p>
        </p:txBody>
      </p:sp>
    </p:spTree>
    <p:extLst>
      <p:ext uri="{BB962C8B-B14F-4D97-AF65-F5344CB8AC3E}">
        <p14:creationId xmlns:p14="http://schemas.microsoft.com/office/powerpoint/2010/main" val="534533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876</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Mahin Ahmed</dc:creator>
  <cp:lastModifiedBy>Mahin Ahmed</cp:lastModifiedBy>
  <cp:revision>46</cp:revision>
  <dcterms:created xsi:type="dcterms:W3CDTF">2022-08-24T03:12:12Z</dcterms:created>
  <dcterms:modified xsi:type="dcterms:W3CDTF">2022-08-27T14:50:29Z</dcterms:modified>
</cp:coreProperties>
</file>