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56" r:id="rId1"/>
  </p:sldMasterIdLst>
  <p:notesMasterIdLst>
    <p:notesMasterId r:id="rId3"/>
  </p:notesMasterIdLst>
  <p:sldIdLst>
    <p:sldId id="256" r:id="rId2"/>
  </p:sldIdLst>
  <p:sldSz cx="27432000" cy="19202400"/>
  <p:notesSz cx="7004050" cy="92900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048">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60" autoAdjust="0"/>
    <p:restoredTop sz="95789" autoAdjust="0"/>
  </p:normalViewPr>
  <p:slideViewPr>
    <p:cSldViewPr>
      <p:cViewPr>
        <p:scale>
          <a:sx n="25" d="100"/>
          <a:sy n="25" d="100"/>
        </p:scale>
        <p:origin x="1590" y="30"/>
      </p:cViewPr>
      <p:guideLst>
        <p:guide orient="horz" pos="6048"/>
        <p:guide pos="86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67163" y="0"/>
            <a:ext cx="3035300" cy="465138"/>
          </a:xfrm>
          <a:prstGeom prst="rect">
            <a:avLst/>
          </a:prstGeom>
        </p:spPr>
        <p:txBody>
          <a:bodyPr vert="horz" lIns="91440" tIns="45720" rIns="91440" bIns="45720" rtlCol="0"/>
          <a:lstStyle>
            <a:lvl1pPr algn="r">
              <a:defRPr sz="1200"/>
            </a:lvl1pPr>
          </a:lstStyle>
          <a:p>
            <a:fld id="{D64304BE-5D72-4D48-877C-9B365850CC0F}" type="datetimeFigureOut">
              <a:rPr lang="en-US" smtClean="0"/>
              <a:t>8/25/2022</a:t>
            </a:fld>
            <a:endParaRPr lang="en-US"/>
          </a:p>
        </p:txBody>
      </p:sp>
      <p:sp>
        <p:nvSpPr>
          <p:cNvPr id="4" name="Slide Image Placeholder 3"/>
          <p:cNvSpPr>
            <a:spLocks noGrp="1" noRot="1" noChangeAspect="1"/>
          </p:cNvSpPr>
          <p:nvPr>
            <p:ph type="sldImg" idx="2"/>
          </p:nvPr>
        </p:nvSpPr>
        <p:spPr>
          <a:xfrm>
            <a:off x="1262063" y="1162050"/>
            <a:ext cx="4479925" cy="31353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0088" y="4470400"/>
            <a:ext cx="5603875" cy="36591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4913"/>
            <a:ext cx="3035300" cy="4651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67163" y="8824913"/>
            <a:ext cx="3035300" cy="465137"/>
          </a:xfrm>
          <a:prstGeom prst="rect">
            <a:avLst/>
          </a:prstGeom>
        </p:spPr>
        <p:txBody>
          <a:bodyPr vert="horz" lIns="91440" tIns="45720" rIns="91440" bIns="45720" rtlCol="0" anchor="b"/>
          <a:lstStyle>
            <a:lvl1pPr algn="r">
              <a:defRPr sz="1200"/>
            </a:lvl1pPr>
          </a:lstStyle>
          <a:p>
            <a:fld id="{2DE8EAC6-6911-4848-BC17-CC748983F934}" type="slidenum">
              <a:rPr lang="en-US" smtClean="0"/>
              <a:t>‹#›</a:t>
            </a:fld>
            <a:endParaRPr lang="en-US"/>
          </a:p>
        </p:txBody>
      </p:sp>
    </p:spTree>
    <p:extLst>
      <p:ext uri="{BB962C8B-B14F-4D97-AF65-F5344CB8AC3E}">
        <p14:creationId xmlns:p14="http://schemas.microsoft.com/office/powerpoint/2010/main" val="3918537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E8EAC6-6911-4848-BC17-CC748983F934}" type="slidenum">
              <a:rPr lang="en-US" smtClean="0"/>
              <a:t>1</a:t>
            </a:fld>
            <a:endParaRPr lang="en-US"/>
          </a:p>
        </p:txBody>
      </p:sp>
    </p:spTree>
    <p:extLst>
      <p:ext uri="{BB962C8B-B14F-4D97-AF65-F5344CB8AC3E}">
        <p14:creationId xmlns:p14="http://schemas.microsoft.com/office/powerpoint/2010/main" val="1551387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148" y="17922240"/>
            <a:ext cx="27424857" cy="1280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8" y="17736085"/>
            <a:ext cx="27424857" cy="1792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468880" y="2125066"/>
            <a:ext cx="22631400" cy="9985248"/>
          </a:xfrm>
        </p:spPr>
        <p:txBody>
          <a:bodyPr anchor="b">
            <a:normAutofit/>
          </a:bodyPr>
          <a:lstStyle>
            <a:lvl1pPr algn="l">
              <a:lnSpc>
                <a:spcPct val="85000"/>
              </a:lnSpc>
              <a:defRPr sz="22400" spc="-14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2475114" y="12475739"/>
            <a:ext cx="22631400" cy="3200400"/>
          </a:xfrm>
        </p:spPr>
        <p:txBody>
          <a:bodyPr lIns="91440" rIns="91440">
            <a:normAutofit/>
          </a:bodyPr>
          <a:lstStyle>
            <a:lvl1pPr marL="0" indent="0" algn="l">
              <a:buNone/>
              <a:defRPr sz="6720" cap="all" spc="560" baseline="0">
                <a:solidFill>
                  <a:schemeClr val="tx2"/>
                </a:solidFill>
                <a:latin typeface="+mj-lt"/>
              </a:defRPr>
            </a:lvl1pPr>
            <a:lvl2pPr marL="1280160" indent="0" algn="ctr">
              <a:buNone/>
              <a:defRPr sz="6720"/>
            </a:lvl2pPr>
            <a:lvl3pPr marL="2560320" indent="0" algn="ctr">
              <a:buNone/>
              <a:defRPr sz="6720"/>
            </a:lvl3pPr>
            <a:lvl4pPr marL="3840480" indent="0" algn="ctr">
              <a:buNone/>
              <a:defRPr sz="5600"/>
            </a:lvl4pPr>
            <a:lvl5pPr marL="5120640" indent="0" algn="ctr">
              <a:buNone/>
              <a:defRPr sz="5600"/>
            </a:lvl5pPr>
            <a:lvl6pPr marL="6400800" indent="0" algn="ctr">
              <a:buNone/>
              <a:defRPr sz="5600"/>
            </a:lvl6pPr>
            <a:lvl7pPr marL="7680960" indent="0" algn="ctr">
              <a:buNone/>
              <a:defRPr sz="5600"/>
            </a:lvl7pPr>
            <a:lvl8pPr marL="8961120" indent="0" algn="ctr">
              <a:buNone/>
              <a:defRPr sz="5600"/>
            </a:lvl8pPr>
            <a:lvl9pPr marL="10241280" indent="0" algn="ctr">
              <a:buNone/>
              <a:defRPr sz="5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cxnSp>
        <p:nvCxnSpPr>
          <p:cNvPr id="9" name="Straight Connector 8"/>
          <p:cNvCxnSpPr/>
          <p:nvPr/>
        </p:nvCxnSpPr>
        <p:spPr>
          <a:xfrm>
            <a:off x="2717232" y="12161520"/>
            <a:ext cx="222199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5130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640004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7148" y="17922240"/>
            <a:ext cx="27424857" cy="1280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8" y="17736085"/>
            <a:ext cx="27424857" cy="1792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9631027" y="1154446"/>
            <a:ext cx="5915025" cy="161277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85952" y="1154446"/>
            <a:ext cx="17402175" cy="16127714"/>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91661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26974800" y="0"/>
            <a:ext cx="457200" cy="19202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628" tIns="20814" rIns="41628" bIns="20814" rtlCol="0" anchor="ctr"/>
          <a:lstStyle/>
          <a:p>
            <a:pPr algn="ctr"/>
            <a:endParaRPr lang="en-US" dirty="0"/>
          </a:p>
        </p:txBody>
      </p:sp>
      <p:sp>
        <p:nvSpPr>
          <p:cNvPr id="16" name="Rectangle 15"/>
          <p:cNvSpPr/>
          <p:nvPr userDrawn="1"/>
        </p:nvSpPr>
        <p:spPr>
          <a:xfrm>
            <a:off x="-2" y="0"/>
            <a:ext cx="457200" cy="19202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628" tIns="20814" rIns="41628" bIns="20814" rtlCol="0" anchor="ctr"/>
          <a:lstStyle/>
          <a:p>
            <a:pPr algn="ctr"/>
            <a:endParaRPr lang="en-US" dirty="0"/>
          </a:p>
        </p:txBody>
      </p:sp>
      <p:sp>
        <p:nvSpPr>
          <p:cNvPr id="17" name="Rectangle 16"/>
          <p:cNvSpPr/>
          <p:nvPr userDrawn="1"/>
        </p:nvSpPr>
        <p:spPr>
          <a:xfrm>
            <a:off x="0" y="0"/>
            <a:ext cx="27432000" cy="24003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628" tIns="20814" rIns="41628" bIns="20814" rtlCol="0" anchor="ctr"/>
          <a:lstStyle/>
          <a:p>
            <a:pPr algn="ctr"/>
            <a:endParaRPr lang="en-US" dirty="0"/>
          </a:p>
        </p:txBody>
      </p:sp>
      <p:sp>
        <p:nvSpPr>
          <p:cNvPr id="18" name="Rectangle 17"/>
          <p:cNvSpPr/>
          <p:nvPr userDrawn="1"/>
        </p:nvSpPr>
        <p:spPr>
          <a:xfrm>
            <a:off x="0" y="16802100"/>
            <a:ext cx="27432000" cy="24003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628" tIns="20814" rIns="41628" bIns="20814" rtlCol="0" anchor="ctr"/>
          <a:lstStyle/>
          <a:p>
            <a:pPr algn="ctr"/>
            <a:endParaRPr lang="en-US" dirty="0"/>
          </a:p>
        </p:txBody>
      </p:sp>
      <p:sp>
        <p:nvSpPr>
          <p:cNvPr id="11" name="Instructions"/>
          <p:cNvSpPr/>
          <p:nvPr userDrawn="1"/>
        </p:nvSpPr>
        <p:spPr>
          <a:xfrm>
            <a:off x="-6572250" y="0"/>
            <a:ext cx="6000750" cy="1920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4070" tIns="104070" rIns="104070" bIns="10407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093"/>
              </a:spcAft>
            </a:pPr>
            <a:r>
              <a:rPr lang="en-US" sz="4000" dirty="0">
                <a:solidFill>
                  <a:srgbClr val="7F7F7F"/>
                </a:solidFill>
                <a:latin typeface="Calibri" pitchFamily="34" charset="0"/>
                <a:cs typeface="Calibri" panose="020F0502020204030204" pitchFamily="34" charset="0"/>
              </a:rPr>
              <a:t>Poster Print Size:</a:t>
            </a:r>
            <a:endParaRPr sz="4000" dirty="0">
              <a:solidFill>
                <a:srgbClr val="7F7F7F"/>
              </a:solidFill>
              <a:latin typeface="Calibri" pitchFamily="34" charset="0"/>
              <a:cs typeface="Calibri" panose="020F0502020204030204" pitchFamily="34" charset="0"/>
            </a:endParaRPr>
          </a:p>
          <a:p>
            <a:pPr lvl="0">
              <a:spcBef>
                <a:spcPts val="0"/>
              </a:spcBef>
              <a:spcAft>
                <a:spcPts val="1093"/>
              </a:spcAft>
            </a:pPr>
            <a:r>
              <a:rPr lang="en-US" sz="2800" dirty="0">
                <a:solidFill>
                  <a:srgbClr val="7F7F7F"/>
                </a:solidFill>
                <a:latin typeface="Calibri" pitchFamily="34" charset="0"/>
                <a:cs typeface="Calibri" panose="020F0502020204030204" pitchFamily="34" charset="0"/>
              </a:rPr>
              <a:t>This poster template is 21” high by 30” wide and is printed</a:t>
            </a:r>
            <a:r>
              <a:rPr lang="en-US" sz="2800" baseline="0" dirty="0">
                <a:solidFill>
                  <a:srgbClr val="7F7F7F"/>
                </a:solidFill>
                <a:latin typeface="Calibri" pitchFamily="34" charset="0"/>
                <a:cs typeface="Calibri" panose="020F0502020204030204" pitchFamily="34" charset="0"/>
              </a:rPr>
              <a:t> at 200% for a 42” high by 60” wide poster</a:t>
            </a:r>
            <a:r>
              <a:rPr lang="en-US" sz="2800" dirty="0">
                <a:solidFill>
                  <a:srgbClr val="7F7F7F"/>
                </a:solidFill>
                <a:latin typeface="Calibri" pitchFamily="34" charset="0"/>
                <a:cs typeface="Calibri" panose="020F0502020204030204" pitchFamily="34" charset="0"/>
              </a:rPr>
              <a:t>. It can be used to print any poster with a 7:10 aspect ratio.</a:t>
            </a:r>
          </a:p>
          <a:p>
            <a:pPr lvl="0">
              <a:spcBef>
                <a:spcPts val="0"/>
              </a:spcBef>
              <a:spcAft>
                <a:spcPts val="1093"/>
              </a:spcAft>
            </a:pPr>
            <a:r>
              <a:rPr lang="en-US" sz="4000" dirty="0">
                <a:solidFill>
                  <a:srgbClr val="7F7F7F"/>
                </a:solidFill>
                <a:latin typeface="Calibri" pitchFamily="34" charset="0"/>
                <a:cs typeface="Calibri" panose="020F0502020204030204" pitchFamily="34" charset="0"/>
              </a:rPr>
              <a:t>Placeholders</a:t>
            </a:r>
            <a:r>
              <a:rPr sz="4000" dirty="0">
                <a:solidFill>
                  <a:srgbClr val="7F7F7F"/>
                </a:solidFill>
                <a:latin typeface="Calibri" pitchFamily="34" charset="0"/>
                <a:cs typeface="Calibri" panose="020F0502020204030204" pitchFamily="34" charset="0"/>
              </a:rPr>
              <a:t>:</a:t>
            </a:r>
          </a:p>
          <a:p>
            <a:pPr lvl="0">
              <a:spcBef>
                <a:spcPts val="0"/>
              </a:spcBef>
              <a:spcAft>
                <a:spcPts val="1093"/>
              </a:spcAft>
            </a:pPr>
            <a:r>
              <a:rPr sz="2800" dirty="0">
                <a:solidFill>
                  <a:srgbClr val="7F7F7F"/>
                </a:solidFill>
                <a:latin typeface="Calibri" pitchFamily="34" charset="0"/>
                <a:cs typeface="Calibri" panose="020F0502020204030204" pitchFamily="34" charset="0"/>
              </a:rPr>
              <a:t>The </a:t>
            </a:r>
            <a:r>
              <a:rPr lang="en-US" sz="2800" dirty="0">
                <a:solidFill>
                  <a:srgbClr val="7F7F7F"/>
                </a:solidFill>
                <a:latin typeface="Calibri" pitchFamily="34" charset="0"/>
                <a:cs typeface="Calibri" panose="020F0502020204030204" pitchFamily="34" charset="0"/>
              </a:rPr>
              <a:t>various elements included</a:t>
            </a:r>
            <a:r>
              <a:rPr sz="2800" dirty="0">
                <a:solidFill>
                  <a:srgbClr val="7F7F7F"/>
                </a:solidFill>
                <a:latin typeface="Calibri" pitchFamily="34" charset="0"/>
                <a:cs typeface="Calibri" panose="020F0502020204030204" pitchFamily="34" charset="0"/>
              </a:rPr>
              <a:t> in this </a:t>
            </a:r>
            <a:r>
              <a:rPr lang="en-US" sz="2800" dirty="0">
                <a:solidFill>
                  <a:srgbClr val="7F7F7F"/>
                </a:solidFill>
                <a:latin typeface="Calibri" pitchFamily="34" charset="0"/>
                <a:cs typeface="Calibri" panose="020F0502020204030204" pitchFamily="34" charset="0"/>
              </a:rPr>
              <a:t>poster are ones</a:t>
            </a:r>
            <a:r>
              <a:rPr lang="en-US" sz="2800" baseline="0" dirty="0">
                <a:solidFill>
                  <a:srgbClr val="7F7F7F"/>
                </a:solidFill>
                <a:latin typeface="Calibri" pitchFamily="34" charset="0"/>
                <a:cs typeface="Calibri" panose="020F0502020204030204" pitchFamily="34" charset="0"/>
              </a:rPr>
              <a:t> we often see in medical, research, and scientific posters.</a:t>
            </a:r>
            <a:r>
              <a:rPr sz="2800" dirty="0">
                <a:solidFill>
                  <a:srgbClr val="7F7F7F"/>
                </a:solidFill>
                <a:latin typeface="Calibri" pitchFamily="34" charset="0"/>
                <a:cs typeface="Calibri" panose="020F0502020204030204" pitchFamily="34" charset="0"/>
              </a:rPr>
              <a:t> </a:t>
            </a:r>
            <a:r>
              <a:rPr lang="en-US" sz="2800" dirty="0">
                <a:solidFill>
                  <a:srgbClr val="7F7F7F"/>
                </a:solidFill>
                <a:latin typeface="Calibri" pitchFamily="34" charset="0"/>
                <a:cs typeface="Calibri" panose="020F0502020204030204" pitchFamily="34" charset="0"/>
              </a:rPr>
              <a:t>Feel</a:t>
            </a:r>
            <a:r>
              <a:rPr lang="en-US" sz="28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093"/>
              </a:spcAft>
            </a:pPr>
            <a:r>
              <a:rPr lang="en-US" sz="4000" dirty="0">
                <a:solidFill>
                  <a:srgbClr val="7F7F7F"/>
                </a:solidFill>
                <a:latin typeface="Calibri" pitchFamily="34" charset="0"/>
                <a:cs typeface="Calibri" panose="020F0502020204030204" pitchFamily="34" charset="0"/>
              </a:rPr>
              <a:t>Image</a:t>
            </a:r>
            <a:r>
              <a:rPr lang="en-US" sz="4000" baseline="0" dirty="0">
                <a:solidFill>
                  <a:srgbClr val="7F7F7F"/>
                </a:solidFill>
                <a:latin typeface="Calibri" pitchFamily="34" charset="0"/>
                <a:cs typeface="Calibri" panose="020F0502020204030204" pitchFamily="34" charset="0"/>
              </a:rPr>
              <a:t> Quality</a:t>
            </a:r>
            <a:r>
              <a:rPr lang="en-US" sz="4000" dirty="0">
                <a:solidFill>
                  <a:srgbClr val="7F7F7F"/>
                </a:solidFill>
                <a:latin typeface="Calibri" pitchFamily="34" charset="0"/>
                <a:cs typeface="Calibri" panose="020F0502020204030204" pitchFamily="34" charset="0"/>
              </a:rPr>
              <a:t>:</a:t>
            </a:r>
          </a:p>
          <a:p>
            <a:pPr lvl="0">
              <a:spcBef>
                <a:spcPts val="0"/>
              </a:spcBef>
              <a:spcAft>
                <a:spcPts val="1093"/>
              </a:spcAft>
            </a:pPr>
            <a:r>
              <a:rPr lang="en-US" sz="2800" dirty="0">
                <a:solidFill>
                  <a:srgbClr val="7F7F7F"/>
                </a:solidFill>
                <a:latin typeface="Calibri" pitchFamily="34" charset="0"/>
                <a:cs typeface="Calibri" panose="020F0502020204030204" pitchFamily="34" charset="0"/>
              </a:rPr>
              <a:t>You can place digital photos or logo art in your poster file by selecting the </a:t>
            </a:r>
            <a:r>
              <a:rPr lang="en-US" sz="2800" b="1" dirty="0">
                <a:solidFill>
                  <a:srgbClr val="7F7F7F"/>
                </a:solidFill>
                <a:latin typeface="Calibri" pitchFamily="34" charset="0"/>
                <a:cs typeface="Calibri" panose="020F0502020204030204" pitchFamily="34" charset="0"/>
              </a:rPr>
              <a:t>Insert, Picture</a:t>
            </a:r>
            <a:r>
              <a:rPr lang="en-US" sz="28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2800" b="1" dirty="0">
                <a:solidFill>
                  <a:srgbClr val="7F7F7F"/>
                </a:solidFill>
                <a:latin typeface="Calibri" pitchFamily="34" charset="0"/>
                <a:cs typeface="Calibri" panose="020F0502020204030204" pitchFamily="34" charset="0"/>
              </a:rPr>
              <a:t>150-200 pixels per inch in their final printed size</a:t>
            </a:r>
            <a:r>
              <a:rPr lang="en-US" sz="2800" dirty="0">
                <a:solidFill>
                  <a:srgbClr val="7F7F7F"/>
                </a:solidFill>
                <a:latin typeface="Calibri" pitchFamily="34" charset="0"/>
                <a:cs typeface="Calibri" panose="020F0502020204030204" pitchFamily="34" charset="0"/>
              </a:rPr>
              <a:t>. For instance, a 1600 x 1200 pixel</a:t>
            </a:r>
            <a:r>
              <a:rPr lang="en-US" sz="2800" baseline="0" dirty="0">
                <a:solidFill>
                  <a:srgbClr val="7F7F7F"/>
                </a:solidFill>
                <a:latin typeface="Calibri" pitchFamily="34" charset="0"/>
                <a:cs typeface="Calibri" panose="020F0502020204030204" pitchFamily="34" charset="0"/>
              </a:rPr>
              <a:t> photo will usually look fine up to </a:t>
            </a:r>
            <a:r>
              <a:rPr lang="en-US" sz="2800" dirty="0">
                <a:solidFill>
                  <a:srgbClr val="7F7F7F"/>
                </a:solidFill>
                <a:latin typeface="Calibri" pitchFamily="34" charset="0"/>
                <a:cs typeface="Calibri" panose="020F0502020204030204" pitchFamily="34" charset="0"/>
              </a:rPr>
              <a:t>8“-10” wide on your printed poster.</a:t>
            </a:r>
          </a:p>
          <a:p>
            <a:pPr lvl="0">
              <a:spcBef>
                <a:spcPts val="0"/>
              </a:spcBef>
              <a:spcAft>
                <a:spcPts val="1093"/>
              </a:spcAft>
            </a:pPr>
            <a:r>
              <a:rPr lang="en-US" sz="28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093"/>
              </a:spcAft>
            </a:pPr>
            <a:r>
              <a:rPr lang="en-US" sz="28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093"/>
              </a:spcAft>
            </a:pPr>
            <a:br>
              <a:rPr lang="en-US" sz="2000" dirty="0">
                <a:solidFill>
                  <a:srgbClr val="7F7F7F"/>
                </a:solidFill>
                <a:latin typeface="Calibri" pitchFamily="34" charset="0"/>
                <a:cs typeface="Calibri" panose="020F0502020204030204" pitchFamily="34" charset="0"/>
              </a:rPr>
            </a:br>
            <a:r>
              <a:rPr lang="en-US" sz="20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28003500" y="0"/>
            <a:ext cx="6000750" cy="19202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093"/>
                </a:spcAft>
              </a:pPr>
              <a:r>
                <a:rPr lang="en-US" sz="4000" dirty="0">
                  <a:solidFill>
                    <a:schemeClr val="bg1">
                      <a:lumMod val="50000"/>
                    </a:schemeClr>
                  </a:solidFill>
                  <a:latin typeface="Calibri" pitchFamily="34" charset="0"/>
                  <a:cs typeface="Calibri" panose="020F0502020204030204" pitchFamily="34" charset="0"/>
                </a:rPr>
                <a:t>Change</a:t>
              </a:r>
              <a:r>
                <a:rPr lang="en-US" sz="4000" baseline="0" dirty="0">
                  <a:solidFill>
                    <a:schemeClr val="bg1">
                      <a:lumMod val="50000"/>
                    </a:schemeClr>
                  </a:solidFill>
                  <a:latin typeface="Calibri" pitchFamily="34" charset="0"/>
                  <a:cs typeface="Calibri" panose="020F0502020204030204" pitchFamily="34" charset="0"/>
                </a:rPr>
                <a:t> Color Theme</a:t>
              </a:r>
              <a:r>
                <a:rPr lang="en-US" sz="4000" dirty="0">
                  <a:solidFill>
                    <a:schemeClr val="bg1">
                      <a:lumMod val="50000"/>
                    </a:schemeClr>
                  </a:solidFill>
                  <a:latin typeface="Calibri" pitchFamily="34" charset="0"/>
                  <a:cs typeface="Calibri" panose="020F0502020204030204" pitchFamily="34" charset="0"/>
                </a:rPr>
                <a:t>:</a:t>
              </a:r>
              <a:endParaRPr sz="4000" dirty="0">
                <a:solidFill>
                  <a:schemeClr val="bg1">
                    <a:lumMod val="50000"/>
                  </a:schemeClr>
                </a:solidFill>
                <a:latin typeface="Calibri" pitchFamily="34" charset="0"/>
                <a:cs typeface="Calibri" panose="020F0502020204030204" pitchFamily="34" charset="0"/>
              </a:endParaRPr>
            </a:p>
            <a:p>
              <a:pPr lvl="0">
                <a:spcBef>
                  <a:spcPts val="0"/>
                </a:spcBef>
                <a:spcAft>
                  <a:spcPts val="1093"/>
                </a:spcAft>
              </a:pPr>
              <a:r>
                <a:rPr lang="en-US" sz="28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28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093"/>
                </a:spcAft>
              </a:pPr>
              <a:r>
                <a:rPr lang="en-US" sz="2800" baseline="0" dirty="0">
                  <a:solidFill>
                    <a:schemeClr val="bg1">
                      <a:lumMod val="50000"/>
                    </a:schemeClr>
                  </a:solidFill>
                  <a:latin typeface="Calibri" pitchFamily="34" charset="0"/>
                  <a:cs typeface="Calibri" panose="020F0502020204030204" pitchFamily="34" charset="0"/>
                </a:rPr>
                <a:t>To change the color theme, select the </a:t>
              </a:r>
              <a:r>
                <a:rPr lang="en-US" sz="2800" b="1" baseline="0" dirty="0">
                  <a:solidFill>
                    <a:schemeClr val="bg1">
                      <a:lumMod val="50000"/>
                    </a:schemeClr>
                  </a:solidFill>
                  <a:latin typeface="Calibri" pitchFamily="34" charset="0"/>
                  <a:cs typeface="Calibri" panose="020F0502020204030204" pitchFamily="34" charset="0"/>
                </a:rPr>
                <a:t>Design</a:t>
              </a:r>
              <a:r>
                <a:rPr lang="en-US" sz="2800" baseline="0" dirty="0">
                  <a:solidFill>
                    <a:schemeClr val="bg1">
                      <a:lumMod val="50000"/>
                    </a:schemeClr>
                  </a:solidFill>
                  <a:latin typeface="Calibri" pitchFamily="34" charset="0"/>
                  <a:cs typeface="Calibri" panose="020F0502020204030204" pitchFamily="34" charset="0"/>
                </a:rPr>
                <a:t> tab, then select the </a:t>
              </a:r>
              <a:r>
                <a:rPr lang="en-US" sz="2800" b="1" baseline="0" dirty="0">
                  <a:solidFill>
                    <a:schemeClr val="bg1">
                      <a:lumMod val="50000"/>
                    </a:schemeClr>
                  </a:solidFill>
                  <a:latin typeface="Calibri" pitchFamily="34" charset="0"/>
                  <a:cs typeface="Calibri" panose="020F0502020204030204" pitchFamily="34" charset="0"/>
                </a:rPr>
                <a:t>Colors</a:t>
              </a:r>
              <a:r>
                <a:rPr lang="en-US" sz="28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093"/>
                </a:spcAft>
              </a:pPr>
              <a:endParaRPr lang="en-US" sz="2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93"/>
                </a:spcAft>
              </a:pPr>
              <a:endParaRPr lang="en-US" sz="2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93"/>
                </a:spcAft>
              </a:pPr>
              <a:endParaRPr lang="en-US" sz="2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93"/>
                </a:spcAft>
              </a:pPr>
              <a:endParaRPr lang="en-US" sz="2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93"/>
                </a:spcAft>
              </a:pPr>
              <a:endParaRPr lang="en-US" sz="2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93"/>
                </a:spcAft>
              </a:pPr>
              <a:endParaRPr lang="en-US" sz="2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93"/>
                </a:spcAft>
              </a:pPr>
              <a:endParaRPr lang="en-US" sz="2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93"/>
                </a:spcAft>
              </a:pPr>
              <a:endParaRPr lang="en-US" sz="2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93"/>
                </a:spcAft>
              </a:pPr>
              <a:endParaRPr lang="en-US" sz="2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93"/>
                </a:spcAft>
              </a:pPr>
              <a:r>
                <a:rPr lang="en-US" sz="28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093"/>
                </a:spcAft>
              </a:pPr>
              <a:r>
                <a:rPr lang="en-US" sz="40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093"/>
                </a:spcAft>
              </a:pPr>
              <a:r>
                <a:rPr lang="en-US" sz="2800" dirty="0">
                  <a:solidFill>
                    <a:schemeClr val="bg1">
                      <a:lumMod val="50000"/>
                    </a:schemeClr>
                  </a:solidFill>
                  <a:latin typeface="Calibri" pitchFamily="34" charset="0"/>
                  <a:cs typeface="Calibri" panose="020F0502020204030204" pitchFamily="34" charset="0"/>
                </a:rPr>
                <a:t>Once your poster file is ready, visit</a:t>
              </a:r>
              <a:r>
                <a:rPr lang="en-US" sz="2800" baseline="0" dirty="0">
                  <a:solidFill>
                    <a:schemeClr val="bg1">
                      <a:lumMod val="50000"/>
                    </a:schemeClr>
                  </a:solidFill>
                  <a:latin typeface="Calibri" pitchFamily="34" charset="0"/>
                  <a:cs typeface="Calibri" panose="020F0502020204030204" pitchFamily="34" charset="0"/>
                </a:rPr>
                <a:t> </a:t>
              </a:r>
              <a:r>
                <a:rPr lang="en-US" sz="2800" b="1" baseline="0" dirty="0">
                  <a:solidFill>
                    <a:schemeClr val="bg1">
                      <a:lumMod val="50000"/>
                    </a:schemeClr>
                  </a:solidFill>
                  <a:latin typeface="Calibri" pitchFamily="34" charset="0"/>
                  <a:cs typeface="Calibri" panose="020F0502020204030204" pitchFamily="34" charset="0"/>
                </a:rPr>
                <a:t>www.genigraphics.com</a:t>
              </a:r>
              <a:r>
                <a:rPr lang="en-US" sz="28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093"/>
                </a:spcAft>
              </a:pPr>
              <a:r>
                <a:rPr lang="en-US" sz="28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28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2800" baseline="0" dirty="0">
                  <a:solidFill>
                    <a:schemeClr val="bg1">
                      <a:lumMod val="50000"/>
                    </a:schemeClr>
                  </a:solidFill>
                  <a:latin typeface="Calibri" pitchFamily="34" charset="0"/>
                  <a:cs typeface="Calibri" panose="020F0502020204030204" pitchFamily="34" charset="0"/>
                </a:rPr>
                <a:t>US and Canada:  1-800-790-4001</a:t>
              </a:r>
              <a:br>
                <a:rPr lang="en-US" sz="2800" baseline="0" dirty="0">
                  <a:solidFill>
                    <a:schemeClr val="bg1">
                      <a:lumMod val="50000"/>
                    </a:schemeClr>
                  </a:solidFill>
                  <a:latin typeface="Calibri" pitchFamily="34" charset="0"/>
                  <a:cs typeface="Calibri" panose="020F0502020204030204" pitchFamily="34" charset="0"/>
                </a:rPr>
              </a:br>
              <a:r>
                <a:rPr lang="en-US" sz="28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000" dirty="0">
                  <a:solidFill>
                    <a:schemeClr val="bg1">
                      <a:lumMod val="50000"/>
                    </a:schemeClr>
                  </a:solidFill>
                  <a:latin typeface="Calibri" pitchFamily="34" charset="0"/>
                  <a:cs typeface="Calibri" panose="020F0502020204030204" pitchFamily="34" charset="0"/>
                </a:rPr>
              </a:br>
              <a:r>
                <a:rPr lang="en-US" sz="20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021800" y="18973800"/>
            <a:ext cx="5297435" cy="185928"/>
          </a:xfrm>
          <a:prstGeom prst="rect">
            <a:avLst/>
          </a:prstGeom>
        </p:spPr>
      </p:pic>
    </p:spTree>
    <p:extLst>
      <p:ext uri="{BB962C8B-B14F-4D97-AF65-F5344CB8AC3E}">
        <p14:creationId xmlns:p14="http://schemas.microsoft.com/office/powerpoint/2010/main" val="107799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010511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7148" y="17922240"/>
            <a:ext cx="27424857" cy="1280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8" y="17736085"/>
            <a:ext cx="27424857" cy="1792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68880" y="2125066"/>
            <a:ext cx="22631400" cy="9985248"/>
          </a:xfrm>
        </p:spPr>
        <p:txBody>
          <a:bodyPr anchor="b" anchorCtr="0">
            <a:normAutofit/>
          </a:bodyPr>
          <a:lstStyle>
            <a:lvl1pPr>
              <a:lnSpc>
                <a:spcPct val="85000"/>
              </a:lnSpc>
              <a:defRPr sz="224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68880" y="12468758"/>
            <a:ext cx="22631400" cy="3200400"/>
          </a:xfrm>
        </p:spPr>
        <p:txBody>
          <a:bodyPr lIns="91440" rIns="91440" anchor="t" anchorCtr="0">
            <a:normAutofit/>
          </a:bodyPr>
          <a:lstStyle>
            <a:lvl1pPr marL="0" indent="0">
              <a:buNone/>
              <a:defRPr sz="6720" cap="all" spc="560" baseline="0">
                <a:solidFill>
                  <a:schemeClr val="tx2"/>
                </a:solidFill>
                <a:latin typeface="+mj-lt"/>
              </a:defRPr>
            </a:lvl1pPr>
            <a:lvl2pPr marL="1280160" indent="0">
              <a:buNone/>
              <a:defRPr sz="5040">
                <a:solidFill>
                  <a:schemeClr val="tx1">
                    <a:tint val="75000"/>
                  </a:schemeClr>
                </a:solidFill>
              </a:defRPr>
            </a:lvl2pPr>
            <a:lvl3pPr marL="2560320" indent="0">
              <a:buNone/>
              <a:defRPr sz="4480">
                <a:solidFill>
                  <a:schemeClr val="tx1">
                    <a:tint val="75000"/>
                  </a:schemeClr>
                </a:solidFill>
              </a:defRPr>
            </a:lvl3pPr>
            <a:lvl4pPr marL="3840480" indent="0">
              <a:buNone/>
              <a:defRPr sz="3920">
                <a:solidFill>
                  <a:schemeClr val="tx1">
                    <a:tint val="75000"/>
                  </a:schemeClr>
                </a:solidFill>
              </a:defRPr>
            </a:lvl4pPr>
            <a:lvl5pPr marL="5120640" indent="0">
              <a:buNone/>
              <a:defRPr sz="3920">
                <a:solidFill>
                  <a:schemeClr val="tx1">
                    <a:tint val="75000"/>
                  </a:schemeClr>
                </a:solidFill>
              </a:defRPr>
            </a:lvl5pPr>
            <a:lvl6pPr marL="6400800" indent="0">
              <a:buNone/>
              <a:defRPr sz="3920">
                <a:solidFill>
                  <a:schemeClr val="tx1">
                    <a:tint val="75000"/>
                  </a:schemeClr>
                </a:solidFill>
              </a:defRPr>
            </a:lvl6pPr>
            <a:lvl7pPr marL="7680960" indent="0">
              <a:buNone/>
              <a:defRPr sz="3920">
                <a:solidFill>
                  <a:schemeClr val="tx1">
                    <a:tint val="75000"/>
                  </a:schemeClr>
                </a:solidFill>
              </a:defRPr>
            </a:lvl7pPr>
            <a:lvl8pPr marL="8961120" indent="0">
              <a:buNone/>
              <a:defRPr sz="3920">
                <a:solidFill>
                  <a:schemeClr val="tx1">
                    <a:tint val="75000"/>
                  </a:schemeClr>
                </a:solidFill>
              </a:defRPr>
            </a:lvl8pPr>
            <a:lvl9pPr marL="10241280" indent="0">
              <a:buNone/>
              <a:defRPr sz="3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cxnSp>
        <p:nvCxnSpPr>
          <p:cNvPr id="9" name="Straight Connector 8"/>
          <p:cNvCxnSpPr/>
          <p:nvPr/>
        </p:nvCxnSpPr>
        <p:spPr>
          <a:xfrm>
            <a:off x="2717232" y="12161520"/>
            <a:ext cx="222199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109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2468880" y="802492"/>
            <a:ext cx="22631400" cy="40621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468880" y="5168055"/>
            <a:ext cx="11109960" cy="11265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990320" y="5168058"/>
            <a:ext cx="11109960" cy="11265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5D6BDF-9D0E-4E2B-85B8-D8F4790360C9}" type="datetimeFigureOut">
              <a:rPr lang="en-US" smtClean="0"/>
              <a:t>8/25/2022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57520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468880" y="802492"/>
            <a:ext cx="22631400" cy="406212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468880" y="5168945"/>
            <a:ext cx="11109960" cy="2061590"/>
          </a:xfrm>
        </p:spPr>
        <p:txBody>
          <a:bodyPr lIns="91440" rIns="91440" anchor="ctr">
            <a:normAutofit/>
          </a:bodyPr>
          <a:lstStyle>
            <a:lvl1pPr marL="0" indent="0">
              <a:buNone/>
              <a:defRPr sz="5600" b="0" cap="all" baseline="0">
                <a:solidFill>
                  <a:schemeClr val="tx2"/>
                </a:solidFill>
              </a:defRPr>
            </a:lvl1pPr>
            <a:lvl2pPr marL="1280160" indent="0">
              <a:buNone/>
              <a:defRPr sz="5600" b="1"/>
            </a:lvl2pPr>
            <a:lvl3pPr marL="2560320" indent="0">
              <a:buNone/>
              <a:defRPr sz="5040" b="1"/>
            </a:lvl3pPr>
            <a:lvl4pPr marL="3840480" indent="0">
              <a:buNone/>
              <a:defRPr sz="4480" b="1"/>
            </a:lvl4pPr>
            <a:lvl5pPr marL="5120640" indent="0">
              <a:buNone/>
              <a:defRPr sz="4480" b="1"/>
            </a:lvl5pPr>
            <a:lvl6pPr marL="6400800" indent="0">
              <a:buNone/>
              <a:defRPr sz="4480" b="1"/>
            </a:lvl6pPr>
            <a:lvl7pPr marL="7680960" indent="0">
              <a:buNone/>
              <a:defRPr sz="4480" b="1"/>
            </a:lvl7pPr>
            <a:lvl8pPr marL="8961120" indent="0">
              <a:buNone/>
              <a:defRPr sz="4480" b="1"/>
            </a:lvl8pPr>
            <a:lvl9pPr marL="10241280" indent="0">
              <a:buNone/>
              <a:defRPr sz="4480" b="1"/>
            </a:lvl9pPr>
          </a:lstStyle>
          <a:p>
            <a:pPr lvl="0"/>
            <a:r>
              <a:rPr lang="en-US"/>
              <a:t>Click to edit Master text styles</a:t>
            </a:r>
          </a:p>
        </p:txBody>
      </p:sp>
      <p:sp>
        <p:nvSpPr>
          <p:cNvPr id="4" name="Content Placeholder 3"/>
          <p:cNvSpPr>
            <a:spLocks noGrp="1"/>
          </p:cNvSpPr>
          <p:nvPr>
            <p:ph sz="half" idx="2"/>
          </p:nvPr>
        </p:nvSpPr>
        <p:spPr>
          <a:xfrm>
            <a:off x="2468880" y="7230535"/>
            <a:ext cx="11109960" cy="9458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990320" y="5168945"/>
            <a:ext cx="11109960" cy="2061590"/>
          </a:xfrm>
        </p:spPr>
        <p:txBody>
          <a:bodyPr lIns="91440" rIns="91440" anchor="ctr">
            <a:normAutofit/>
          </a:bodyPr>
          <a:lstStyle>
            <a:lvl1pPr marL="0" indent="0">
              <a:buNone/>
              <a:defRPr sz="5600" b="0" cap="all" baseline="0">
                <a:solidFill>
                  <a:schemeClr val="tx2"/>
                </a:solidFill>
              </a:defRPr>
            </a:lvl1pPr>
            <a:lvl2pPr marL="1280160" indent="0">
              <a:buNone/>
              <a:defRPr sz="5600" b="1"/>
            </a:lvl2pPr>
            <a:lvl3pPr marL="2560320" indent="0">
              <a:buNone/>
              <a:defRPr sz="5040" b="1"/>
            </a:lvl3pPr>
            <a:lvl4pPr marL="3840480" indent="0">
              <a:buNone/>
              <a:defRPr sz="4480" b="1"/>
            </a:lvl4pPr>
            <a:lvl5pPr marL="5120640" indent="0">
              <a:buNone/>
              <a:defRPr sz="4480" b="1"/>
            </a:lvl5pPr>
            <a:lvl6pPr marL="6400800" indent="0">
              <a:buNone/>
              <a:defRPr sz="4480" b="1"/>
            </a:lvl6pPr>
            <a:lvl7pPr marL="7680960" indent="0">
              <a:buNone/>
              <a:defRPr sz="4480" b="1"/>
            </a:lvl7pPr>
            <a:lvl8pPr marL="8961120" indent="0">
              <a:buNone/>
              <a:defRPr sz="4480" b="1"/>
            </a:lvl8pPr>
            <a:lvl9pPr marL="10241280" indent="0">
              <a:buNone/>
              <a:defRPr sz="4480" b="1"/>
            </a:lvl9pPr>
          </a:lstStyle>
          <a:p>
            <a:pPr lvl="0"/>
            <a:r>
              <a:rPr lang="en-US"/>
              <a:t>Click to edit Master text styles</a:t>
            </a:r>
          </a:p>
        </p:txBody>
      </p:sp>
      <p:sp>
        <p:nvSpPr>
          <p:cNvPr id="6" name="Content Placeholder 5"/>
          <p:cNvSpPr>
            <a:spLocks noGrp="1"/>
          </p:cNvSpPr>
          <p:nvPr>
            <p:ph sz="quarter" idx="4"/>
          </p:nvPr>
        </p:nvSpPr>
        <p:spPr>
          <a:xfrm>
            <a:off x="13990320" y="7230535"/>
            <a:ext cx="11109960" cy="9458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5D6BDF-9D0E-4E2B-85B8-D8F4790360C9}" type="datetimeFigureOut">
              <a:rPr lang="en-US" smtClean="0"/>
              <a:t>8/25/2022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60311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5D6BDF-9D0E-4E2B-85B8-D8F4790360C9}" type="datetimeFigureOut">
              <a:rPr lang="en-US" smtClean="0"/>
              <a:t>8/25/2022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312848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7148" y="17922240"/>
            <a:ext cx="27424857" cy="1280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38" y="17736085"/>
            <a:ext cx="27424857" cy="1792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85D6BDF-9D0E-4E2B-85B8-D8F4790360C9}" type="datetimeFigureOut">
              <a:rPr lang="en-US" smtClean="0"/>
              <a:t>8/25/2022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771878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41" y="0"/>
            <a:ext cx="9114279" cy="19202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090159" y="0"/>
            <a:ext cx="144018" cy="1920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8700" y="1664205"/>
            <a:ext cx="7200900" cy="6400800"/>
          </a:xfrm>
        </p:spPr>
        <p:txBody>
          <a:bodyPr anchor="b">
            <a:normAutofit/>
          </a:bodyPr>
          <a:lstStyle>
            <a:lvl1pPr>
              <a:defRPr sz="1008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10801350" y="2048256"/>
            <a:ext cx="14607540" cy="14721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8700" y="8193024"/>
            <a:ext cx="7200900" cy="9461547"/>
          </a:xfrm>
        </p:spPr>
        <p:txBody>
          <a:bodyPr lIns="91440" rIns="91440">
            <a:normAutofit/>
          </a:bodyPr>
          <a:lstStyle>
            <a:lvl1pPr marL="0" indent="0">
              <a:buNone/>
              <a:defRPr sz="4200">
                <a:solidFill>
                  <a:srgbClr val="FFFFFF"/>
                </a:solidFill>
              </a:defRPr>
            </a:lvl1pPr>
            <a:lvl2pPr marL="1280160" indent="0">
              <a:buNone/>
              <a:defRPr sz="3360"/>
            </a:lvl2pPr>
            <a:lvl3pPr marL="2560320" indent="0">
              <a:buNone/>
              <a:defRPr sz="2800"/>
            </a:lvl3pPr>
            <a:lvl4pPr marL="3840480" indent="0">
              <a:buNone/>
              <a:defRPr sz="2520"/>
            </a:lvl4pPr>
            <a:lvl5pPr marL="5120640" indent="0">
              <a:buNone/>
              <a:defRPr sz="2520"/>
            </a:lvl5pPr>
            <a:lvl6pPr marL="6400800" indent="0">
              <a:buNone/>
              <a:defRPr sz="2520"/>
            </a:lvl6pPr>
            <a:lvl7pPr marL="7680960" indent="0">
              <a:buNone/>
              <a:defRPr sz="2520"/>
            </a:lvl7pPr>
            <a:lvl8pPr marL="8961120" indent="0">
              <a:buNone/>
              <a:defRPr sz="2520"/>
            </a:lvl8pPr>
            <a:lvl9pPr marL="10241280" indent="0">
              <a:buNone/>
              <a:defRPr sz="2520"/>
            </a:lvl9pPr>
          </a:lstStyle>
          <a:p>
            <a:pPr lvl="0"/>
            <a:r>
              <a:rPr lang="en-US"/>
              <a:t>Click to edit Master text styles</a:t>
            </a:r>
          </a:p>
        </p:txBody>
      </p:sp>
      <p:sp>
        <p:nvSpPr>
          <p:cNvPr id="5" name="Date Placeholder 4"/>
          <p:cNvSpPr>
            <a:spLocks noGrp="1"/>
          </p:cNvSpPr>
          <p:nvPr>
            <p:ph type="dt" sz="half" idx="10"/>
          </p:nvPr>
        </p:nvSpPr>
        <p:spPr>
          <a:xfrm>
            <a:off x="1047404" y="18087402"/>
            <a:ext cx="5891649" cy="1022350"/>
          </a:xfrm>
        </p:spPr>
        <p:txBody>
          <a:bodyPr/>
          <a:lstStyle>
            <a:lvl1pPr algn="l">
              <a:defRPr/>
            </a:lvl1pPr>
          </a:lstStyle>
          <a:p>
            <a:fld id="{985D6BDF-9D0E-4E2B-85B8-D8F4790360C9}" type="datetimeFigureOut">
              <a:rPr lang="en-US" smtClean="0"/>
              <a:t>8/25/2022</a:t>
            </a:fld>
            <a:endParaRPr lang="en-US" dirty="0"/>
          </a:p>
        </p:txBody>
      </p:sp>
      <p:sp>
        <p:nvSpPr>
          <p:cNvPr id="6" name="Footer Placeholder 5"/>
          <p:cNvSpPr>
            <a:spLocks noGrp="1"/>
          </p:cNvSpPr>
          <p:nvPr>
            <p:ph type="ftr" sz="quarter" idx="11"/>
          </p:nvPr>
        </p:nvSpPr>
        <p:spPr>
          <a:xfrm>
            <a:off x="10801350" y="18087402"/>
            <a:ext cx="10458450" cy="1022350"/>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2661104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 y="13868400"/>
            <a:ext cx="27424857" cy="533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8" y="13762213"/>
            <a:ext cx="27424857" cy="1792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68880" y="14209776"/>
            <a:ext cx="22755702" cy="2304288"/>
          </a:xfrm>
        </p:spPr>
        <p:txBody>
          <a:bodyPr tIns="0" bIns="0" anchor="b">
            <a:noAutofit/>
          </a:bodyPr>
          <a:lstStyle>
            <a:lvl1pPr>
              <a:defRPr sz="1008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8" y="0"/>
            <a:ext cx="27431967" cy="13762213"/>
          </a:xfrm>
          <a:solidFill>
            <a:schemeClr val="bg2">
              <a:lumMod val="90000"/>
            </a:schemeClr>
          </a:solidFill>
        </p:spPr>
        <p:txBody>
          <a:bodyPr lIns="457200" tIns="457200" anchor="t"/>
          <a:lstStyle>
            <a:lvl1pPr marL="0" indent="0">
              <a:buNone/>
              <a:defRPr sz="8960"/>
            </a:lvl1pPr>
            <a:lvl2pPr marL="1280160" indent="0">
              <a:buNone/>
              <a:defRPr sz="7840"/>
            </a:lvl2pPr>
            <a:lvl3pPr marL="2560320" indent="0">
              <a:buNone/>
              <a:defRPr sz="6720"/>
            </a:lvl3pPr>
            <a:lvl4pPr marL="3840480" indent="0">
              <a:buNone/>
              <a:defRPr sz="5600"/>
            </a:lvl4pPr>
            <a:lvl5pPr marL="5120640" indent="0">
              <a:buNone/>
              <a:defRPr sz="5600"/>
            </a:lvl5pPr>
            <a:lvl6pPr marL="6400800" indent="0">
              <a:buNone/>
              <a:defRPr sz="5600"/>
            </a:lvl6pPr>
            <a:lvl7pPr marL="7680960" indent="0">
              <a:buNone/>
              <a:defRPr sz="5600"/>
            </a:lvl7pPr>
            <a:lvl8pPr marL="8961120" indent="0">
              <a:buNone/>
              <a:defRPr sz="5600"/>
            </a:lvl8pPr>
            <a:lvl9pPr marL="10241280" indent="0">
              <a:buNone/>
              <a:defRPr sz="5600"/>
            </a:lvl9pPr>
          </a:lstStyle>
          <a:p>
            <a:r>
              <a:rPr lang="en-US"/>
              <a:t>Click icon to add picture</a:t>
            </a:r>
            <a:endParaRPr lang="en-US" dirty="0"/>
          </a:p>
        </p:txBody>
      </p:sp>
      <p:sp>
        <p:nvSpPr>
          <p:cNvPr id="4" name="Text Placeholder 3"/>
          <p:cNvSpPr>
            <a:spLocks noGrp="1"/>
          </p:cNvSpPr>
          <p:nvPr>
            <p:ph type="body" sz="half" idx="2"/>
          </p:nvPr>
        </p:nvSpPr>
        <p:spPr>
          <a:xfrm>
            <a:off x="2468880" y="16539667"/>
            <a:ext cx="22768560" cy="1664208"/>
          </a:xfrm>
        </p:spPr>
        <p:txBody>
          <a:bodyPr lIns="91440" tIns="0" rIns="91440" bIns="0">
            <a:normAutofit/>
          </a:bodyPr>
          <a:lstStyle>
            <a:lvl1pPr marL="0" indent="0">
              <a:spcBef>
                <a:spcPts val="0"/>
              </a:spcBef>
              <a:spcAft>
                <a:spcPts val="1680"/>
              </a:spcAft>
              <a:buNone/>
              <a:defRPr sz="4200">
                <a:solidFill>
                  <a:srgbClr val="FFFFFF"/>
                </a:solidFill>
              </a:defRPr>
            </a:lvl1pPr>
            <a:lvl2pPr marL="1280160" indent="0">
              <a:buNone/>
              <a:defRPr sz="3360"/>
            </a:lvl2pPr>
            <a:lvl3pPr marL="2560320" indent="0">
              <a:buNone/>
              <a:defRPr sz="2800"/>
            </a:lvl3pPr>
            <a:lvl4pPr marL="3840480" indent="0">
              <a:buNone/>
              <a:defRPr sz="2520"/>
            </a:lvl4pPr>
            <a:lvl5pPr marL="5120640" indent="0">
              <a:buNone/>
              <a:defRPr sz="2520"/>
            </a:lvl5pPr>
            <a:lvl6pPr marL="6400800" indent="0">
              <a:buNone/>
              <a:defRPr sz="2520"/>
            </a:lvl6pPr>
            <a:lvl7pPr marL="7680960" indent="0">
              <a:buNone/>
              <a:defRPr sz="2520"/>
            </a:lvl7pPr>
            <a:lvl8pPr marL="8961120" indent="0">
              <a:buNone/>
              <a:defRPr sz="2520"/>
            </a:lvl8pPr>
            <a:lvl9pPr marL="10241280" indent="0">
              <a:buNone/>
              <a:defRPr sz="2520"/>
            </a:lvl9pPr>
          </a:lstStyle>
          <a:p>
            <a:pPr lvl="0"/>
            <a:r>
              <a:rPr lang="en-US"/>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8/25/2022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837059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17922240"/>
            <a:ext cx="27432003" cy="1280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17736084"/>
            <a:ext cx="27432003" cy="1847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468880" y="802492"/>
            <a:ext cx="22631400" cy="406212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468878" y="5168055"/>
            <a:ext cx="22631403" cy="11265408"/>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468885" y="18087402"/>
            <a:ext cx="5562609" cy="1022350"/>
          </a:xfrm>
          <a:prstGeom prst="rect">
            <a:avLst/>
          </a:prstGeom>
        </p:spPr>
        <p:txBody>
          <a:bodyPr vert="horz" lIns="91440" tIns="45720" rIns="91440" bIns="45720" rtlCol="0" anchor="ctr"/>
          <a:lstStyle>
            <a:lvl1pPr algn="l">
              <a:defRPr sz="2520">
                <a:solidFill>
                  <a:srgbClr val="FFFFFF"/>
                </a:solidFill>
              </a:defRPr>
            </a:lvl1pPr>
          </a:lstStyle>
          <a:p>
            <a:fld id="{985D6BDF-9D0E-4E2B-85B8-D8F4790360C9}" type="datetimeFigureOut">
              <a:rPr lang="en-US" smtClean="0"/>
              <a:t>8/25/2022</a:t>
            </a:fld>
            <a:endParaRPr lang="en-US" dirty="0"/>
          </a:p>
        </p:txBody>
      </p:sp>
      <p:sp>
        <p:nvSpPr>
          <p:cNvPr id="5" name="Footer Placeholder 4"/>
          <p:cNvSpPr>
            <a:spLocks noGrp="1"/>
          </p:cNvSpPr>
          <p:nvPr>
            <p:ph type="ftr" sz="quarter" idx="3"/>
          </p:nvPr>
        </p:nvSpPr>
        <p:spPr>
          <a:xfrm>
            <a:off x="8293919" y="18087402"/>
            <a:ext cx="10851309" cy="1022350"/>
          </a:xfrm>
          <a:prstGeom prst="rect">
            <a:avLst/>
          </a:prstGeom>
        </p:spPr>
        <p:txBody>
          <a:bodyPr vert="horz" lIns="91440" tIns="45720" rIns="91440" bIns="45720" rtlCol="0" anchor="ctr"/>
          <a:lstStyle>
            <a:lvl1pPr algn="ctr">
              <a:defRPr sz="252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22276034" y="18087402"/>
            <a:ext cx="2952057" cy="1022350"/>
          </a:xfrm>
          <a:prstGeom prst="rect">
            <a:avLst/>
          </a:prstGeom>
        </p:spPr>
        <p:txBody>
          <a:bodyPr vert="horz" lIns="91440" tIns="45720" rIns="91440" bIns="45720" rtlCol="0" anchor="ctr"/>
          <a:lstStyle>
            <a:lvl1pPr algn="r">
              <a:defRPr sz="2940">
                <a:solidFill>
                  <a:srgbClr val="FFFFFF"/>
                </a:solidFill>
              </a:defRPr>
            </a:lvl1pPr>
          </a:lstStyle>
          <a:p>
            <a:fld id="{FBB075EA-769C-4ECD-B48E-D6FCDC24F876}" type="slidenum">
              <a:rPr lang="en-US" smtClean="0"/>
              <a:t>‹#›</a:t>
            </a:fld>
            <a:endParaRPr lang="en-US" dirty="0"/>
          </a:p>
        </p:txBody>
      </p:sp>
      <p:cxnSp>
        <p:nvCxnSpPr>
          <p:cNvPr id="10" name="Straight Connector 9"/>
          <p:cNvCxnSpPr/>
          <p:nvPr/>
        </p:nvCxnSpPr>
        <p:spPr>
          <a:xfrm>
            <a:off x="2685447" y="4865966"/>
            <a:ext cx="224256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0629346"/>
      </p:ext>
    </p:extLst>
  </p:cSld>
  <p:clrMap bg1="lt1" tx1="dk1" bg2="lt2" tx2="dk2" accent1="accent1" accent2="accent2" accent3="accent3" accent4="accent4" accent5="accent5" accent6="accent6" hlink="hlink" folHlink="folHlink"/>
  <p:sldLayoutIdLst>
    <p:sldLayoutId id="2147484557" r:id="rId1"/>
    <p:sldLayoutId id="2147484558" r:id="rId2"/>
    <p:sldLayoutId id="2147484559" r:id="rId3"/>
    <p:sldLayoutId id="2147484560" r:id="rId4"/>
    <p:sldLayoutId id="2147484561" r:id="rId5"/>
    <p:sldLayoutId id="2147484562" r:id="rId6"/>
    <p:sldLayoutId id="2147484563" r:id="rId7"/>
    <p:sldLayoutId id="2147484564" r:id="rId8"/>
    <p:sldLayoutId id="2147484565" r:id="rId9"/>
    <p:sldLayoutId id="2147484566" r:id="rId10"/>
    <p:sldLayoutId id="2147484567" r:id="rId11"/>
    <p:sldLayoutId id="2147484568" r:id="rId12"/>
  </p:sldLayoutIdLst>
  <p:txStyles>
    <p:titleStyle>
      <a:lvl1pPr algn="l" defTabSz="2560320" rtl="0" eaLnBrk="1" latinLnBrk="0" hangingPunct="1">
        <a:lnSpc>
          <a:spcPct val="85000"/>
        </a:lnSpc>
        <a:spcBef>
          <a:spcPct val="0"/>
        </a:spcBef>
        <a:buNone/>
        <a:defRPr sz="13440" kern="1200" spc="-140" baseline="0">
          <a:solidFill>
            <a:schemeClr val="tx1">
              <a:lumMod val="75000"/>
              <a:lumOff val="25000"/>
            </a:schemeClr>
          </a:solidFill>
          <a:latin typeface="+mj-lt"/>
          <a:ea typeface="+mj-ea"/>
          <a:cs typeface="+mj-cs"/>
        </a:defRPr>
      </a:lvl1pPr>
    </p:titleStyle>
    <p:bodyStyle>
      <a:lvl1pPr marL="256032" indent="-256032" algn="l" defTabSz="2560320" rtl="0" eaLnBrk="1" latinLnBrk="0" hangingPunct="1">
        <a:lnSpc>
          <a:spcPct val="90000"/>
        </a:lnSpc>
        <a:spcBef>
          <a:spcPts val="3360"/>
        </a:spcBef>
        <a:spcAft>
          <a:spcPts val="560"/>
        </a:spcAft>
        <a:buClr>
          <a:schemeClr val="accent1"/>
        </a:buClr>
        <a:buSzPct val="100000"/>
        <a:buFont typeface="Calibri" panose="020F0502020204030204" pitchFamily="34" charset="0"/>
        <a:buChar char=" "/>
        <a:defRPr sz="5600" kern="1200">
          <a:solidFill>
            <a:schemeClr val="tx1">
              <a:lumMod val="75000"/>
              <a:lumOff val="25000"/>
            </a:schemeClr>
          </a:solidFill>
          <a:latin typeface="+mn-lt"/>
          <a:ea typeface="+mn-ea"/>
          <a:cs typeface="+mn-cs"/>
        </a:defRPr>
      </a:lvl1pPr>
      <a:lvl2pPr marL="1075334" indent="-512064" algn="l" defTabSz="2560320" rtl="0" eaLnBrk="1" latinLnBrk="0" hangingPunct="1">
        <a:lnSpc>
          <a:spcPct val="90000"/>
        </a:lnSpc>
        <a:spcBef>
          <a:spcPts val="560"/>
        </a:spcBef>
        <a:spcAft>
          <a:spcPts val="1120"/>
        </a:spcAft>
        <a:buClr>
          <a:schemeClr val="accent1"/>
        </a:buClr>
        <a:buFont typeface="Calibri" pitchFamily="34" charset="0"/>
        <a:buChar char="◦"/>
        <a:defRPr sz="5040" kern="1200">
          <a:solidFill>
            <a:schemeClr val="tx1">
              <a:lumMod val="75000"/>
              <a:lumOff val="25000"/>
            </a:schemeClr>
          </a:solidFill>
          <a:latin typeface="+mn-lt"/>
          <a:ea typeface="+mn-ea"/>
          <a:cs typeface="+mn-cs"/>
        </a:defRPr>
      </a:lvl2pPr>
      <a:lvl3pPr marL="1587398" indent="-512064" algn="l" defTabSz="2560320" rtl="0" eaLnBrk="1" latinLnBrk="0" hangingPunct="1">
        <a:lnSpc>
          <a:spcPct val="90000"/>
        </a:lnSpc>
        <a:spcBef>
          <a:spcPts val="560"/>
        </a:spcBef>
        <a:spcAft>
          <a:spcPts val="1120"/>
        </a:spcAft>
        <a:buClr>
          <a:schemeClr val="accent1"/>
        </a:buClr>
        <a:buFont typeface="Calibri" pitchFamily="34" charset="0"/>
        <a:buChar char="◦"/>
        <a:defRPr sz="3920" kern="1200">
          <a:solidFill>
            <a:schemeClr val="tx1">
              <a:lumMod val="75000"/>
              <a:lumOff val="25000"/>
            </a:schemeClr>
          </a:solidFill>
          <a:latin typeface="+mn-lt"/>
          <a:ea typeface="+mn-ea"/>
          <a:cs typeface="+mn-cs"/>
        </a:defRPr>
      </a:lvl3pPr>
      <a:lvl4pPr marL="2099462" indent="-512064" algn="l" defTabSz="2560320" rtl="0" eaLnBrk="1" latinLnBrk="0" hangingPunct="1">
        <a:lnSpc>
          <a:spcPct val="90000"/>
        </a:lnSpc>
        <a:spcBef>
          <a:spcPts val="560"/>
        </a:spcBef>
        <a:spcAft>
          <a:spcPts val="1120"/>
        </a:spcAft>
        <a:buClr>
          <a:schemeClr val="accent1"/>
        </a:buClr>
        <a:buFont typeface="Calibri" pitchFamily="34" charset="0"/>
        <a:buChar char="◦"/>
        <a:defRPr sz="3920" kern="1200">
          <a:solidFill>
            <a:schemeClr val="tx1">
              <a:lumMod val="75000"/>
              <a:lumOff val="25000"/>
            </a:schemeClr>
          </a:solidFill>
          <a:latin typeface="+mn-lt"/>
          <a:ea typeface="+mn-ea"/>
          <a:cs typeface="+mn-cs"/>
        </a:defRPr>
      </a:lvl4pPr>
      <a:lvl5pPr marL="2611526" indent="-512064" algn="l" defTabSz="2560320" rtl="0" eaLnBrk="1" latinLnBrk="0" hangingPunct="1">
        <a:lnSpc>
          <a:spcPct val="90000"/>
        </a:lnSpc>
        <a:spcBef>
          <a:spcPts val="560"/>
        </a:spcBef>
        <a:spcAft>
          <a:spcPts val="1120"/>
        </a:spcAft>
        <a:buClr>
          <a:schemeClr val="accent1"/>
        </a:buClr>
        <a:buFont typeface="Calibri" pitchFamily="34" charset="0"/>
        <a:buChar char="◦"/>
        <a:defRPr sz="3920" kern="1200">
          <a:solidFill>
            <a:schemeClr val="tx1">
              <a:lumMod val="75000"/>
              <a:lumOff val="25000"/>
            </a:schemeClr>
          </a:solidFill>
          <a:latin typeface="+mn-lt"/>
          <a:ea typeface="+mn-ea"/>
          <a:cs typeface="+mn-cs"/>
        </a:defRPr>
      </a:lvl5pPr>
      <a:lvl6pPr marL="3080000" indent="-640080" algn="l" defTabSz="2560320" rtl="0" eaLnBrk="1" latinLnBrk="0" hangingPunct="1">
        <a:lnSpc>
          <a:spcPct val="90000"/>
        </a:lnSpc>
        <a:spcBef>
          <a:spcPts val="560"/>
        </a:spcBef>
        <a:spcAft>
          <a:spcPts val="1120"/>
        </a:spcAft>
        <a:buClr>
          <a:schemeClr val="accent1"/>
        </a:buClr>
        <a:buFont typeface="Calibri" pitchFamily="34" charset="0"/>
        <a:buChar char="◦"/>
        <a:defRPr sz="3920" kern="1200">
          <a:solidFill>
            <a:schemeClr val="tx1">
              <a:lumMod val="75000"/>
              <a:lumOff val="25000"/>
            </a:schemeClr>
          </a:solidFill>
          <a:latin typeface="+mn-lt"/>
          <a:ea typeface="+mn-ea"/>
          <a:cs typeface="+mn-cs"/>
        </a:defRPr>
      </a:lvl6pPr>
      <a:lvl7pPr marL="3640000" indent="-640080" algn="l" defTabSz="2560320" rtl="0" eaLnBrk="1" latinLnBrk="0" hangingPunct="1">
        <a:lnSpc>
          <a:spcPct val="90000"/>
        </a:lnSpc>
        <a:spcBef>
          <a:spcPts val="560"/>
        </a:spcBef>
        <a:spcAft>
          <a:spcPts val="1120"/>
        </a:spcAft>
        <a:buClr>
          <a:schemeClr val="accent1"/>
        </a:buClr>
        <a:buFont typeface="Calibri" pitchFamily="34" charset="0"/>
        <a:buChar char="◦"/>
        <a:defRPr sz="3920" kern="1200">
          <a:solidFill>
            <a:schemeClr val="tx1">
              <a:lumMod val="75000"/>
              <a:lumOff val="25000"/>
            </a:schemeClr>
          </a:solidFill>
          <a:latin typeface="+mn-lt"/>
          <a:ea typeface="+mn-ea"/>
          <a:cs typeface="+mn-cs"/>
        </a:defRPr>
      </a:lvl7pPr>
      <a:lvl8pPr marL="4200000" indent="-640080" algn="l" defTabSz="2560320" rtl="0" eaLnBrk="1" latinLnBrk="0" hangingPunct="1">
        <a:lnSpc>
          <a:spcPct val="90000"/>
        </a:lnSpc>
        <a:spcBef>
          <a:spcPts val="560"/>
        </a:spcBef>
        <a:spcAft>
          <a:spcPts val="1120"/>
        </a:spcAft>
        <a:buClr>
          <a:schemeClr val="accent1"/>
        </a:buClr>
        <a:buFont typeface="Calibri" pitchFamily="34" charset="0"/>
        <a:buChar char="◦"/>
        <a:defRPr sz="3920" kern="1200">
          <a:solidFill>
            <a:schemeClr val="tx1">
              <a:lumMod val="75000"/>
              <a:lumOff val="25000"/>
            </a:schemeClr>
          </a:solidFill>
          <a:latin typeface="+mn-lt"/>
          <a:ea typeface="+mn-ea"/>
          <a:cs typeface="+mn-cs"/>
        </a:defRPr>
      </a:lvl8pPr>
      <a:lvl9pPr marL="4760000" indent="-640080" algn="l" defTabSz="2560320" rtl="0" eaLnBrk="1" latinLnBrk="0" hangingPunct="1">
        <a:lnSpc>
          <a:spcPct val="90000"/>
        </a:lnSpc>
        <a:spcBef>
          <a:spcPts val="560"/>
        </a:spcBef>
        <a:spcAft>
          <a:spcPts val="1120"/>
        </a:spcAft>
        <a:buClr>
          <a:schemeClr val="accent1"/>
        </a:buClr>
        <a:buFont typeface="Calibri" pitchFamily="34" charset="0"/>
        <a:buChar char="◦"/>
        <a:defRPr sz="3920" kern="1200">
          <a:solidFill>
            <a:schemeClr val="tx1">
              <a:lumMod val="75000"/>
              <a:lumOff val="25000"/>
            </a:schemeClr>
          </a:solidFill>
          <a:latin typeface="+mn-lt"/>
          <a:ea typeface="+mn-ea"/>
          <a:cs typeface="+mn-cs"/>
        </a:defRPr>
      </a:lvl9pPr>
    </p:bodyStyle>
    <p:otherStyle>
      <a:defPPr>
        <a:defRPr lang="en-US"/>
      </a:defPPr>
      <a:lvl1pPr marL="0" algn="l" defTabSz="2560320" rtl="0" eaLnBrk="1" latinLnBrk="0" hangingPunct="1">
        <a:defRPr sz="5040" kern="1200">
          <a:solidFill>
            <a:schemeClr val="tx1"/>
          </a:solidFill>
          <a:latin typeface="+mn-lt"/>
          <a:ea typeface="+mn-ea"/>
          <a:cs typeface="+mn-cs"/>
        </a:defRPr>
      </a:lvl1pPr>
      <a:lvl2pPr marL="1280160" algn="l" defTabSz="2560320" rtl="0" eaLnBrk="1" latinLnBrk="0" hangingPunct="1">
        <a:defRPr sz="5040" kern="1200">
          <a:solidFill>
            <a:schemeClr val="tx1"/>
          </a:solidFill>
          <a:latin typeface="+mn-lt"/>
          <a:ea typeface="+mn-ea"/>
          <a:cs typeface="+mn-cs"/>
        </a:defRPr>
      </a:lvl2pPr>
      <a:lvl3pPr marL="2560320" algn="l" defTabSz="2560320" rtl="0" eaLnBrk="1" latinLnBrk="0" hangingPunct="1">
        <a:defRPr sz="5040" kern="1200">
          <a:solidFill>
            <a:schemeClr val="tx1"/>
          </a:solidFill>
          <a:latin typeface="+mn-lt"/>
          <a:ea typeface="+mn-ea"/>
          <a:cs typeface="+mn-cs"/>
        </a:defRPr>
      </a:lvl3pPr>
      <a:lvl4pPr marL="3840480" algn="l" defTabSz="2560320" rtl="0" eaLnBrk="1" latinLnBrk="0" hangingPunct="1">
        <a:defRPr sz="5040" kern="1200">
          <a:solidFill>
            <a:schemeClr val="tx1"/>
          </a:solidFill>
          <a:latin typeface="+mn-lt"/>
          <a:ea typeface="+mn-ea"/>
          <a:cs typeface="+mn-cs"/>
        </a:defRPr>
      </a:lvl4pPr>
      <a:lvl5pPr marL="5120640" algn="l" defTabSz="2560320" rtl="0" eaLnBrk="1" latinLnBrk="0" hangingPunct="1">
        <a:defRPr sz="5040" kern="1200">
          <a:solidFill>
            <a:schemeClr val="tx1"/>
          </a:solidFill>
          <a:latin typeface="+mn-lt"/>
          <a:ea typeface="+mn-ea"/>
          <a:cs typeface="+mn-cs"/>
        </a:defRPr>
      </a:lvl5pPr>
      <a:lvl6pPr marL="6400800" algn="l" defTabSz="2560320" rtl="0" eaLnBrk="1" latinLnBrk="0" hangingPunct="1">
        <a:defRPr sz="5040" kern="1200">
          <a:solidFill>
            <a:schemeClr val="tx1"/>
          </a:solidFill>
          <a:latin typeface="+mn-lt"/>
          <a:ea typeface="+mn-ea"/>
          <a:cs typeface="+mn-cs"/>
        </a:defRPr>
      </a:lvl6pPr>
      <a:lvl7pPr marL="7680960" algn="l" defTabSz="2560320" rtl="0" eaLnBrk="1" latinLnBrk="0" hangingPunct="1">
        <a:defRPr sz="5040" kern="1200">
          <a:solidFill>
            <a:schemeClr val="tx1"/>
          </a:solidFill>
          <a:latin typeface="+mn-lt"/>
          <a:ea typeface="+mn-ea"/>
          <a:cs typeface="+mn-cs"/>
        </a:defRPr>
      </a:lvl7pPr>
      <a:lvl8pPr marL="8961120" algn="l" defTabSz="2560320" rtl="0" eaLnBrk="1" latinLnBrk="0" hangingPunct="1">
        <a:defRPr sz="5040" kern="1200">
          <a:solidFill>
            <a:schemeClr val="tx1"/>
          </a:solidFill>
          <a:latin typeface="+mn-lt"/>
          <a:ea typeface="+mn-ea"/>
          <a:cs typeface="+mn-cs"/>
        </a:defRPr>
      </a:lvl8pPr>
      <a:lvl9pPr marL="10241280" algn="l" defTabSz="2560320" rtl="0" eaLnBrk="1" latinLnBrk="0" hangingPunct="1">
        <a:defRPr sz="50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24" name="TextBox 23"/>
          <p:cNvSpPr txBox="1"/>
          <p:nvPr/>
        </p:nvSpPr>
        <p:spPr>
          <a:xfrm>
            <a:off x="914400" y="17449800"/>
            <a:ext cx="10287000" cy="1519362"/>
          </a:xfrm>
          <a:prstGeom prst="rect">
            <a:avLst/>
          </a:prstGeom>
          <a:solidFill>
            <a:schemeClr val="accent1">
              <a:lumMod val="40000"/>
              <a:lumOff val="60000"/>
            </a:schemeClr>
          </a:solidFill>
        </p:spPr>
        <p:txBody>
          <a:bodyPr wrap="square" lIns="41628" tIns="20814" rIns="41628" bIns="20814" rtlCol="0">
            <a:spAutoFit/>
          </a:bodyPr>
          <a:lstStyle/>
          <a:p>
            <a:r>
              <a:rPr lang="en-US" sz="2400" b="1" dirty="0">
                <a:latin typeface="Times New Roman" panose="02020603050405020304" pitchFamily="18" charset="0"/>
                <a:cs typeface="Times New Roman" panose="02020603050405020304" pitchFamily="18" charset="0"/>
              </a:rPr>
              <a:t>Presented By:</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Name: </a:t>
            </a:r>
            <a:r>
              <a:rPr lang="en-US" sz="2400" dirty="0" err="1">
                <a:latin typeface="Times New Roman" panose="02020603050405020304" pitchFamily="18" charset="0"/>
                <a:cs typeface="Times New Roman" panose="02020603050405020304" pitchFamily="18" charset="0"/>
              </a:rPr>
              <a:t>Sharmin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Akther</a:t>
            </a:r>
            <a:r>
              <a:rPr lang="en-US" sz="2400" dirty="0">
                <a:latin typeface="Times New Roman" panose="02020603050405020304" pitchFamily="18" charset="0"/>
                <a:cs typeface="Times New Roman" panose="02020603050405020304" pitchFamily="18" charset="0"/>
              </a:rPr>
              <a:t> Rima          </a:t>
            </a:r>
            <a:r>
              <a:rPr lang="en-US" sz="2400" b="1" dirty="0">
                <a:latin typeface="Times New Roman" panose="02020603050405020304" pitchFamily="18" charset="0"/>
                <a:cs typeface="Times New Roman" panose="02020603050405020304" pitchFamily="18" charset="0"/>
              </a:rPr>
              <a:t>Name: </a:t>
            </a:r>
            <a:r>
              <a:rPr lang="en-US" sz="2400" dirty="0">
                <a:latin typeface="Times New Roman" panose="02020603050405020304" pitchFamily="18" charset="0"/>
                <a:cs typeface="Times New Roman" panose="02020603050405020304" pitchFamily="18" charset="0"/>
              </a:rPr>
              <a:t>Meftahul Zannat </a:t>
            </a:r>
          </a:p>
          <a:p>
            <a:r>
              <a:rPr lang="en-US" sz="2400" b="1" dirty="0">
                <a:latin typeface="Times New Roman" panose="02020603050405020304" pitchFamily="18" charset="0"/>
                <a:cs typeface="Times New Roman" panose="02020603050405020304" pitchFamily="18" charset="0"/>
              </a:rPr>
              <a:t>ID: </a:t>
            </a:r>
            <a:r>
              <a:rPr lang="en-US" sz="2400" dirty="0">
                <a:latin typeface="Times New Roman" panose="02020603050405020304" pitchFamily="18" charset="0"/>
                <a:cs typeface="Times New Roman" panose="02020603050405020304" pitchFamily="18" charset="0"/>
              </a:rPr>
              <a:t>2018-2-60-112                           </a:t>
            </a:r>
            <a:r>
              <a:rPr lang="en-US" sz="2400" b="1" dirty="0">
                <a:latin typeface="Times New Roman" panose="02020603050405020304" pitchFamily="18" charset="0"/>
                <a:cs typeface="Times New Roman" panose="02020603050405020304" pitchFamily="18" charset="0"/>
              </a:rPr>
              <a:t>ID: </a:t>
            </a:r>
            <a:r>
              <a:rPr lang="en-US" sz="2400" dirty="0">
                <a:latin typeface="Times New Roman" panose="02020603050405020304" pitchFamily="18" charset="0"/>
                <a:cs typeface="Times New Roman" panose="02020603050405020304" pitchFamily="18" charset="0"/>
              </a:rPr>
              <a:t>2018-2-60-049</a:t>
            </a:r>
          </a:p>
        </p:txBody>
      </p:sp>
      <p:sp>
        <p:nvSpPr>
          <p:cNvPr id="10" name="Text Box 189"/>
          <p:cNvSpPr txBox="1">
            <a:spLocks noChangeArrowheads="1"/>
          </p:cNvSpPr>
          <p:nvPr/>
        </p:nvSpPr>
        <p:spPr bwMode="auto">
          <a:xfrm>
            <a:off x="1071582" y="6230276"/>
            <a:ext cx="7467600" cy="3615236"/>
          </a:xfrm>
          <a:prstGeom prst="rect">
            <a:avLst/>
          </a:prstGeom>
          <a:solidFill>
            <a:srgbClr val="92D050"/>
          </a:solidFill>
          <a:ln w="12700">
            <a:solidFill>
              <a:schemeClr val="accent1">
                <a:lumMod val="75000"/>
              </a:schemeClr>
            </a:solidFill>
          </a:ln>
          <a:effectLst/>
        </p:spPr>
        <p:txBody>
          <a:bodyPr wrap="square" lIns="83256" tIns="83256" rIns="83256" bIns="83256">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eaLnBrk="1" hangingPunct="1">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eaLnBrk="1" hangingPunct="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Bongo BD uses cookies, so according to their terms and conditions, one gives consent to use their cookies.</a:t>
            </a:r>
          </a:p>
          <a:p>
            <a:pPr marL="285750" indent="-285750" eaLnBrk="1" hangingPunct="1">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eaLnBrk="1" hangingPunct="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They claim that, they, their licensors and service providers own and control all the copyright and all other intellectual property rights, titles and interests in and relating to the services and the materials and contents on their websites.</a:t>
            </a:r>
          </a:p>
          <a:p>
            <a:pPr marL="285750" indent="-285750" eaLnBrk="1" hangingPunct="1">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eaLnBrk="1" hangingPunct="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They don’t allow the users to use their content for any kind of marketing strategy.</a:t>
            </a:r>
          </a:p>
          <a:p>
            <a:pPr marL="285750" indent="-285750" eaLnBrk="1" hangingPunct="1">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eaLnBrk="1" hangingPunct="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According to the copyright laws of the land recognize “Fair use”, one can use the copyrighted content for specified purposes including but not limited to criticism and/ or review of content.</a:t>
            </a:r>
          </a:p>
        </p:txBody>
      </p:sp>
      <p:sp>
        <p:nvSpPr>
          <p:cNvPr id="15" name="Text Box 194"/>
          <p:cNvSpPr txBox="1">
            <a:spLocks noChangeArrowheads="1"/>
          </p:cNvSpPr>
          <p:nvPr/>
        </p:nvSpPr>
        <p:spPr bwMode="gray">
          <a:xfrm>
            <a:off x="10030573" y="10415289"/>
            <a:ext cx="8239897" cy="5461895"/>
          </a:xfrm>
          <a:prstGeom prst="rect">
            <a:avLst/>
          </a:prstGeom>
          <a:solidFill>
            <a:srgbClr val="00B050"/>
          </a:solidFill>
          <a:ln w="12700">
            <a:solidFill>
              <a:schemeClr val="accent1">
                <a:lumMod val="75000"/>
              </a:schemeClr>
            </a:solidFill>
          </a:ln>
          <a:effectLst/>
        </p:spPr>
        <p:txBody>
          <a:bodyPr wrap="square" lIns="83256" tIns="83256" rIns="83256" bIns="83256">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000" dirty="0">
                <a:latin typeface="Times New Roman" panose="02020603050405020304" pitchFamily="18" charset="0"/>
                <a:cs typeface="Times New Roman" panose="02020603050405020304" pitchFamily="18" charset="0"/>
              </a:rPr>
              <a:t>   </a:t>
            </a:r>
          </a:p>
          <a:p>
            <a:pPr marL="342900" indent="-342900" algn="just" eaLnBrk="1" hangingPunct="1">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342900" indent="-342900" algn="just" eaLnBrk="1" hangingPunct="1">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Daraz</a:t>
            </a:r>
            <a:r>
              <a:rPr lang="en-US" sz="1600" dirty="0">
                <a:latin typeface="Times New Roman" panose="02020603050405020304" pitchFamily="18" charset="0"/>
                <a:cs typeface="Times New Roman" panose="02020603050405020304" pitchFamily="18" charset="0"/>
              </a:rPr>
              <a:t> claims that they collect data like, user name, gender, profile picture and                   contact information (email address, phone numbers). These are some sort of sensitive    information and can be used for wrong cause. </a:t>
            </a:r>
            <a:r>
              <a:rPr lang="en-US" sz="1600" dirty="0" err="1">
                <a:latin typeface="Times New Roman" panose="02020603050405020304" pitchFamily="18" charset="0"/>
                <a:cs typeface="Times New Roman" panose="02020603050405020304" pitchFamily="18" charset="0"/>
              </a:rPr>
              <a:t>Daraz</a:t>
            </a:r>
            <a:r>
              <a:rPr lang="en-US" sz="1600" dirty="0">
                <a:latin typeface="Times New Roman" panose="02020603050405020304" pitchFamily="18" charset="0"/>
                <a:cs typeface="Times New Roman" panose="02020603050405020304" pitchFamily="18" charset="0"/>
              </a:rPr>
              <a:t> also claims that the given information used in the site will be treated as strictly confidential according to the privacy agreement and applicable laws and regulations.</a:t>
            </a:r>
          </a:p>
          <a:p>
            <a:pPr algn="just" eaLnBrk="1" hangingPunct="1"/>
            <a:endParaRPr lang="en-US" sz="1600" dirty="0">
              <a:latin typeface="Times New Roman" panose="02020603050405020304" pitchFamily="18" charset="0"/>
              <a:cs typeface="Times New Roman" panose="02020603050405020304" pitchFamily="18" charset="0"/>
            </a:endParaRPr>
          </a:p>
          <a:p>
            <a:pPr marL="285750" indent="-285750" algn="just" eaLnBrk="1" hangingPunct="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User must inform the authority if he thinks the password became known to other. If any unauthorized or fraud access is attempted form their account, user shall be responsible for the act.</a:t>
            </a:r>
          </a:p>
          <a:p>
            <a:pPr algn="just" eaLnBrk="1" hangingPunct="1"/>
            <a:r>
              <a:rPr lang="en-US" sz="1600" dirty="0">
                <a:latin typeface="Times New Roman" panose="02020603050405020304" pitchFamily="18" charset="0"/>
                <a:cs typeface="Times New Roman" panose="02020603050405020304" pitchFamily="18" charset="0"/>
              </a:rPr>
              <a:t>           </a:t>
            </a:r>
          </a:p>
          <a:p>
            <a:pPr marL="285750" indent="-285750" algn="just" eaLnBrk="1" hangingPunct="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According to their terms and condition, user confirms they are at least 18 in order to access the site or is accessing the site under the supervision of a legal guardian. By these they grant the user a limited license to access and make personal use of the site.</a:t>
            </a:r>
          </a:p>
          <a:p>
            <a:pPr algn="just" eaLnBrk="1" hangingPunct="1"/>
            <a:endParaRPr lang="en-US" sz="1600" dirty="0">
              <a:latin typeface="Times New Roman" panose="02020603050405020304" pitchFamily="18" charset="0"/>
              <a:cs typeface="Times New Roman" panose="02020603050405020304" pitchFamily="18" charset="0"/>
            </a:endParaRPr>
          </a:p>
          <a:p>
            <a:pPr marL="285750" indent="-285750" algn="just" eaLnBrk="1" hangingPunct="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There are many third parties in the site for business purposes, selling products line etc. </a:t>
            </a:r>
            <a:r>
              <a:rPr lang="en-US" sz="1600" dirty="0" err="1">
                <a:latin typeface="Times New Roman" panose="02020603050405020304" pitchFamily="18" charset="0"/>
                <a:cs typeface="Times New Roman" panose="02020603050405020304" pitchFamily="18" charset="0"/>
              </a:rPr>
              <a:t>Daraz</a:t>
            </a:r>
            <a:r>
              <a:rPr lang="en-US" sz="1600" dirty="0">
                <a:latin typeface="Times New Roman" panose="02020603050405020304" pitchFamily="18" charset="0"/>
                <a:cs typeface="Times New Roman" panose="02020603050405020304" pitchFamily="18" charset="0"/>
              </a:rPr>
              <a:t> will not take any responsibility for examine or evaluating, also do not warrant or endorse the offering of any of the business or individuals, or the content of their websites.</a:t>
            </a:r>
            <a:endParaRPr lang="en-US" sz="1800" dirty="0">
              <a:latin typeface="Calibri" pitchFamily="34" charset="0"/>
            </a:endParaRPr>
          </a:p>
          <a:p>
            <a:pPr eaLnBrk="1" hangingPunct="1"/>
            <a:endParaRPr lang="en-US" sz="1800" dirty="0">
              <a:latin typeface="Calibri" pitchFamily="34" charset="0"/>
            </a:endParaRPr>
          </a:p>
          <a:p>
            <a:pPr eaLnBrk="1" hangingPunct="1"/>
            <a:endParaRPr lang="en-US" sz="1800" dirty="0">
              <a:latin typeface="Calibri" pitchFamily="34" charset="0"/>
            </a:endParaRPr>
          </a:p>
        </p:txBody>
      </p:sp>
      <p:sp>
        <p:nvSpPr>
          <p:cNvPr id="13" name="Text Box 192"/>
          <p:cNvSpPr txBox="1">
            <a:spLocks noChangeArrowheads="1"/>
          </p:cNvSpPr>
          <p:nvPr/>
        </p:nvSpPr>
        <p:spPr bwMode="auto">
          <a:xfrm>
            <a:off x="12351820" y="5910540"/>
            <a:ext cx="8229600" cy="2876572"/>
          </a:xfrm>
          <a:prstGeom prst="rect">
            <a:avLst/>
          </a:prstGeom>
          <a:solidFill>
            <a:schemeClr val="accent4"/>
          </a:solidFill>
          <a:ln w="12700">
            <a:solidFill>
              <a:schemeClr val="accent1">
                <a:lumMod val="75000"/>
              </a:schemeClr>
            </a:solidFill>
          </a:ln>
          <a:effectLst/>
        </p:spPr>
        <p:txBody>
          <a:bodyPr lIns="83256" tIns="83256" rIns="83256" bIns="83256">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endParaRPr lang="en-US" sz="1600" b="0" i="0" dirty="0">
              <a:solidFill>
                <a:srgbClr val="050505"/>
              </a:solidFill>
              <a:effectLst/>
              <a:latin typeface="Times New Roman" panose="02020603050405020304" pitchFamily="18" charset="0"/>
              <a:cs typeface="Times New Roman" panose="02020603050405020304" pitchFamily="18" charset="0"/>
            </a:endParaRPr>
          </a:p>
          <a:p>
            <a:pPr marL="285750" indent="-285750" eaLnBrk="1" hangingPunct="1">
              <a:buFont typeface="Arial" panose="020B0604020202020204" pitchFamily="34" charset="0"/>
              <a:buChar char="•"/>
            </a:pPr>
            <a:r>
              <a:rPr lang="en-US" sz="1600" b="0" i="0" dirty="0">
                <a:solidFill>
                  <a:srgbClr val="050505"/>
                </a:solidFill>
                <a:effectLst/>
                <a:latin typeface="Times New Roman" panose="02020603050405020304" pitchFamily="18" charset="0"/>
                <a:cs typeface="Times New Roman" panose="02020603050405020304" pitchFamily="18" charset="0"/>
              </a:rPr>
              <a:t>In their 3.1.1 terms and condition they say, they may invalidate the username and password at any time without giving any reason and notice. They won’t take any responsibility for the losses or anything. But the user should at least be notified before this kind of situation. </a:t>
            </a:r>
          </a:p>
          <a:p>
            <a:pPr marL="285750" indent="-285750" eaLnBrk="1" hangingPunct="1">
              <a:buFont typeface="Arial" panose="020B0604020202020204" pitchFamily="34" charset="0"/>
              <a:buChar char="•"/>
            </a:pPr>
            <a:r>
              <a:rPr lang="en-US" sz="1600" b="0" i="0" dirty="0">
                <a:solidFill>
                  <a:srgbClr val="050505"/>
                </a:solidFill>
                <a:effectLst/>
                <a:latin typeface="Times New Roman" panose="02020603050405020304" pitchFamily="18" charset="0"/>
                <a:cs typeface="Times New Roman" panose="02020603050405020304" pitchFamily="18" charset="0"/>
              </a:rPr>
              <a:t>In the line 3.3, they say they will not take any kind of responsibility of the contract or deal between the user and the service provider, but they should at least ensure that no one get scammed by any of the service provider as the provider is serving in their site. </a:t>
            </a:r>
          </a:p>
          <a:p>
            <a:pPr marL="285750" indent="-285750" eaLnBrk="1" hangingPunct="1">
              <a:buFont typeface="Arial" panose="020B0604020202020204" pitchFamily="34" charset="0"/>
              <a:buChar char="•"/>
            </a:pPr>
            <a:r>
              <a:rPr lang="en-US" sz="1600" b="0" i="0" dirty="0">
                <a:solidFill>
                  <a:srgbClr val="050505"/>
                </a:solidFill>
                <a:effectLst/>
                <a:latin typeface="Times New Roman" panose="02020603050405020304" pitchFamily="18" charset="0"/>
                <a:cs typeface="Times New Roman" panose="02020603050405020304" pitchFamily="18" charset="0"/>
              </a:rPr>
              <a:t>In point 3.4 they let us know that due to the nature of the internet and the nature of the site, they cannot give any guarantee. User account might get officially suspended or restricted to allow for repairs and maintenance, or the introduction of new facilities without any prior notice, which is not rightful for the user.</a:t>
            </a:r>
            <a:endParaRPr lang="en-US" sz="1600" dirty="0">
              <a:latin typeface="Times New Roman" panose="02020603050405020304" pitchFamily="18" charset="0"/>
              <a:cs typeface="Times New Roman" panose="02020603050405020304" pitchFamily="18" charset="0"/>
            </a:endParaRPr>
          </a:p>
        </p:txBody>
      </p:sp>
      <p:sp>
        <p:nvSpPr>
          <p:cNvPr id="12" name="Text Box 191"/>
          <p:cNvSpPr txBox="1">
            <a:spLocks noChangeArrowheads="1"/>
          </p:cNvSpPr>
          <p:nvPr/>
        </p:nvSpPr>
        <p:spPr bwMode="auto">
          <a:xfrm>
            <a:off x="19088100" y="9631027"/>
            <a:ext cx="7848600" cy="3615236"/>
          </a:xfrm>
          <a:prstGeom prst="rect">
            <a:avLst/>
          </a:prstGeom>
          <a:solidFill>
            <a:schemeClr val="accent2">
              <a:lumMod val="60000"/>
              <a:lumOff val="40000"/>
            </a:schemeClr>
          </a:solidFill>
          <a:ln w="12700">
            <a:solidFill>
              <a:schemeClr val="accent1">
                <a:lumMod val="75000"/>
              </a:schemeClr>
            </a:solidFill>
          </a:ln>
          <a:effectLst/>
        </p:spPr>
        <p:txBody>
          <a:bodyPr wrap="square" lIns="83256" tIns="83256" rIns="83256" bIns="83256">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eaLnBrk="1" hangingPunct="1">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eaLnBrk="1" hangingPunct="1">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Bkash</a:t>
            </a:r>
            <a:r>
              <a:rPr lang="en-US" sz="1600" dirty="0">
                <a:latin typeface="Times New Roman" panose="02020603050405020304" pitchFamily="18" charset="0"/>
                <a:cs typeface="Times New Roman" panose="02020603050405020304" pitchFamily="18" charset="0"/>
              </a:rPr>
              <a:t> demands in their 5.1 terms that full Name, shop/business/institute name, business/institute type, home/shop/business address including district &amp; thana (Police Station),contact information including mobile Number, e-mail address, demographic information such as postcode, preferences and  interests, and other Information relevant to Registration, Surveys, and/or offers.</a:t>
            </a:r>
          </a:p>
          <a:p>
            <a:pPr marL="285750" indent="-285750" eaLnBrk="1" hangingPunct="1">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eaLnBrk="1" hangingPunct="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9.3 terms, they will give access to third parties websites but will not any warranty or guarantee .</a:t>
            </a:r>
          </a:p>
          <a:p>
            <a:pPr marL="285750" indent="-285750" eaLnBrk="1" hangingPunct="1">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eaLnBrk="1" hangingPunct="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10.1 They do not use cookies at or in their site. However, they do not take any responsibility of any third party websites whose links have been included in our Site as to whether such websites use cookies or not.</a:t>
            </a:r>
          </a:p>
        </p:txBody>
      </p:sp>
      <p:sp>
        <p:nvSpPr>
          <p:cNvPr id="11" name="Text Box 190"/>
          <p:cNvSpPr txBox="1">
            <a:spLocks noChangeArrowheads="1"/>
          </p:cNvSpPr>
          <p:nvPr/>
        </p:nvSpPr>
        <p:spPr bwMode="auto">
          <a:xfrm>
            <a:off x="1071582" y="11418128"/>
            <a:ext cx="8229600" cy="4877120"/>
          </a:xfrm>
          <a:prstGeom prst="rect">
            <a:avLst/>
          </a:prstGeom>
          <a:solidFill>
            <a:schemeClr val="accent4">
              <a:lumMod val="60000"/>
              <a:lumOff val="40000"/>
            </a:schemeClr>
          </a:solidFill>
          <a:ln w="12700">
            <a:solidFill>
              <a:schemeClr val="accent1">
                <a:lumMod val="75000"/>
              </a:schemeClr>
            </a:solidFill>
          </a:ln>
          <a:effectLst/>
        </p:spPr>
        <p:txBody>
          <a:bodyPr lIns="83256" tIns="83256" rIns="83256" bIns="83256">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endParaRPr lang="en-US" sz="1600" b="0" i="0" dirty="0">
              <a:solidFill>
                <a:srgbClr val="050505"/>
              </a:solidFill>
              <a:effectLst/>
              <a:latin typeface="Times New Roman" panose="02020603050405020304" pitchFamily="18" charset="0"/>
              <a:cs typeface="Times New Roman" panose="02020603050405020304" pitchFamily="18" charset="0"/>
            </a:endParaRPr>
          </a:p>
          <a:p>
            <a:pPr marL="285750" indent="-285750" eaLnBrk="1" hangingPunct="1">
              <a:buFont typeface="Arial" panose="020B0604020202020204" pitchFamily="34" charset="0"/>
              <a:buChar char="•"/>
            </a:pPr>
            <a:endParaRPr lang="en-US" sz="1600" dirty="0">
              <a:solidFill>
                <a:srgbClr val="050505"/>
              </a:solidFill>
              <a:latin typeface="Times New Roman" panose="02020603050405020304" pitchFamily="18" charset="0"/>
              <a:cs typeface="Times New Roman" panose="02020603050405020304" pitchFamily="18" charset="0"/>
            </a:endParaRPr>
          </a:p>
          <a:p>
            <a:pPr marL="285750" indent="-285750" eaLnBrk="1" hangingPunct="1">
              <a:buFont typeface="Arial" panose="020B0604020202020204" pitchFamily="34" charset="0"/>
              <a:buChar char="•"/>
            </a:pPr>
            <a:r>
              <a:rPr lang="en-US" sz="1600" b="0" i="0" dirty="0">
                <a:solidFill>
                  <a:srgbClr val="050505"/>
                </a:solidFill>
                <a:effectLst/>
                <a:latin typeface="Times New Roman" panose="02020603050405020304" pitchFamily="18" charset="0"/>
                <a:cs typeface="Times New Roman" panose="02020603050405020304" pitchFamily="18" charset="0"/>
              </a:rPr>
              <a:t>Uber clarifies that they may immediately terminate terms or any service with respect to the user or generally cease offering or deny access to the service or any portion thereof, at any time for any reason. This can be problematic for some of the users.</a:t>
            </a:r>
          </a:p>
          <a:p>
            <a:pPr marL="285750" indent="-285750" eaLnBrk="1" hangingPunct="1">
              <a:buFont typeface="Arial" panose="020B0604020202020204" pitchFamily="34" charset="0"/>
              <a:buChar char="•"/>
            </a:pPr>
            <a:endParaRPr lang="en-US" sz="1600" dirty="0">
              <a:solidFill>
                <a:srgbClr val="050505"/>
              </a:solidFill>
              <a:latin typeface="Times New Roman" panose="02020603050405020304" pitchFamily="18" charset="0"/>
              <a:cs typeface="Times New Roman" panose="02020603050405020304" pitchFamily="18" charset="0"/>
            </a:endParaRPr>
          </a:p>
          <a:p>
            <a:pPr marL="285750" indent="-285750" eaLnBrk="1" hangingPunct="1">
              <a:buFont typeface="Arial" panose="020B0604020202020204" pitchFamily="34" charset="0"/>
              <a:buChar char="•"/>
            </a:pPr>
            <a:r>
              <a:rPr lang="en-US" sz="1600" b="0" i="0" dirty="0">
                <a:solidFill>
                  <a:srgbClr val="050505"/>
                </a:solidFill>
                <a:effectLst/>
                <a:latin typeface="Times New Roman" panose="02020603050405020304" pitchFamily="18" charset="0"/>
                <a:cs typeface="Times New Roman" panose="02020603050405020304" pitchFamily="18" charset="0"/>
              </a:rPr>
              <a:t>Uber asks the user to verify their age that they are at least 18 years old and maintain the accuracy of their account. User is responsible for all the activity that occurs under the account and user automatically agree to maintain the security and secrecy of the account username and password at all times. Here uber don’t take any kind of responsibility if an account is hacked or maintains the security or secrecy of any account.</a:t>
            </a:r>
          </a:p>
          <a:p>
            <a:pPr marL="285750" indent="-285750" eaLnBrk="1" hangingPunct="1">
              <a:buFont typeface="Arial" panose="020B0604020202020204" pitchFamily="34" charset="0"/>
              <a:buChar char="•"/>
            </a:pPr>
            <a:endParaRPr lang="en-US" sz="1600" dirty="0">
              <a:solidFill>
                <a:srgbClr val="050505"/>
              </a:solidFill>
              <a:latin typeface="Times New Roman" panose="02020603050405020304" pitchFamily="18" charset="0"/>
              <a:cs typeface="Times New Roman" panose="02020603050405020304" pitchFamily="18" charset="0"/>
            </a:endParaRPr>
          </a:p>
          <a:p>
            <a:pPr marL="285750" indent="-285750" eaLnBrk="1" hangingPunct="1">
              <a:buFont typeface="Arial" panose="020B0604020202020204" pitchFamily="34" charset="0"/>
              <a:buChar char="•"/>
            </a:pPr>
            <a:r>
              <a:rPr lang="en-US" sz="1600" b="0" i="0" dirty="0">
                <a:solidFill>
                  <a:srgbClr val="050505"/>
                </a:solidFill>
                <a:effectLst/>
                <a:latin typeface="Times New Roman" panose="02020603050405020304" pitchFamily="18" charset="0"/>
                <a:cs typeface="Times New Roman" panose="02020603050405020304" pitchFamily="18" charset="0"/>
              </a:rPr>
              <a:t>About the indemnify, according to the privacy policy the user agrees to indemnify and hold Uber and its officers, directors, employees and agents harmless from any and all claims, demands, losses, liabilities and expenses arising out of or in connection with 1. Users use of service or services or services or goods obtained through user’s use of the services, 2. If user breaches or violates terms 3. Uber’s use of user’s content 4. Users’ violation of the rights of any third party including third party provider.</a:t>
            </a:r>
          </a:p>
          <a:p>
            <a:pPr eaLnBrk="1" hangingPunct="1"/>
            <a:endParaRPr lang="en-US" sz="1800" dirty="0">
              <a:latin typeface="+mn-lt"/>
            </a:endParaRPr>
          </a:p>
        </p:txBody>
      </p:sp>
      <p:pic>
        <p:nvPicPr>
          <p:cNvPr id="5" name="Picture 4">
            <a:extLst>
              <a:ext uri="{FF2B5EF4-FFF2-40B4-BE49-F238E27FC236}">
                <a16:creationId xmlns:a16="http://schemas.microsoft.com/office/drawing/2014/main" id="{82C056F8-8B55-18CD-C593-54B9912DF9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0042" y="5279944"/>
            <a:ext cx="3609975" cy="1266825"/>
          </a:xfrm>
          <a:prstGeom prst="rect">
            <a:avLst/>
          </a:prstGeom>
        </p:spPr>
      </p:pic>
      <p:graphicFrame>
        <p:nvGraphicFramePr>
          <p:cNvPr id="6" name="Table 5">
            <a:extLst>
              <a:ext uri="{FF2B5EF4-FFF2-40B4-BE49-F238E27FC236}">
                <a16:creationId xmlns:a16="http://schemas.microsoft.com/office/drawing/2014/main" id="{BA8FE096-40C1-5830-12EA-7C43C9A36CFF}"/>
              </a:ext>
            </a:extLst>
          </p:cNvPr>
          <p:cNvGraphicFramePr>
            <a:graphicFrameLocks noGrp="1"/>
          </p:cNvGraphicFramePr>
          <p:nvPr>
            <p:extLst>
              <p:ext uri="{D42A27DB-BD31-4B8C-83A1-F6EECF244321}">
                <p14:modId xmlns:p14="http://schemas.microsoft.com/office/powerpoint/2010/main" val="2864642633"/>
              </p:ext>
            </p:extLst>
          </p:nvPr>
        </p:nvGraphicFramePr>
        <p:xfrm>
          <a:off x="-74141" y="123569"/>
          <a:ext cx="6017741" cy="1414138"/>
        </p:xfrm>
        <a:graphic>
          <a:graphicData uri="http://schemas.openxmlformats.org/drawingml/2006/table">
            <a:tbl>
              <a:tblPr/>
              <a:tblGrid>
                <a:gridCol w="6017741">
                  <a:extLst>
                    <a:ext uri="{9D8B030D-6E8A-4147-A177-3AD203B41FA5}">
                      <a16:colId xmlns:a16="http://schemas.microsoft.com/office/drawing/2014/main" val="1968299559"/>
                    </a:ext>
                  </a:extLst>
                </a:gridCol>
              </a:tblGrid>
              <a:tr h="1414138">
                <a:tc>
                  <a:txBody>
                    <a:bodyPr/>
                    <a:lstStyle/>
                    <a:p>
                      <a:r>
                        <a:rPr lang="en-US" dirty="0"/>
                        <a:t>  </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614714260"/>
                  </a:ext>
                </a:extLst>
              </a:tr>
            </a:tbl>
          </a:graphicData>
        </a:graphic>
      </p:graphicFrame>
      <p:pic>
        <p:nvPicPr>
          <p:cNvPr id="8" name="Picture 7">
            <a:extLst>
              <a:ext uri="{FF2B5EF4-FFF2-40B4-BE49-F238E27FC236}">
                <a16:creationId xmlns:a16="http://schemas.microsoft.com/office/drawing/2014/main" id="{FCC56988-67F9-C9B9-458C-D73C29326CEB}"/>
              </a:ext>
            </a:extLst>
          </p:cNvPr>
          <p:cNvPicPr>
            <a:picLocks noChangeAspect="1"/>
          </p:cNvPicPr>
          <p:nvPr/>
        </p:nvPicPr>
        <p:blipFill>
          <a:blip r:embed="rId4"/>
          <a:stretch>
            <a:fillRect/>
          </a:stretch>
        </p:blipFill>
        <p:spPr>
          <a:xfrm>
            <a:off x="228600" y="180928"/>
            <a:ext cx="5714999" cy="1143000"/>
          </a:xfrm>
          <a:prstGeom prst="rect">
            <a:avLst/>
          </a:prstGeom>
        </p:spPr>
      </p:pic>
      <p:graphicFrame>
        <p:nvGraphicFramePr>
          <p:cNvPr id="9" name="Table 8">
            <a:extLst>
              <a:ext uri="{FF2B5EF4-FFF2-40B4-BE49-F238E27FC236}">
                <a16:creationId xmlns:a16="http://schemas.microsoft.com/office/drawing/2014/main" id="{3D4BDE59-FC80-15BC-2866-DD1C4F799096}"/>
              </a:ext>
            </a:extLst>
          </p:cNvPr>
          <p:cNvGraphicFramePr>
            <a:graphicFrameLocks noGrp="1"/>
          </p:cNvGraphicFramePr>
          <p:nvPr>
            <p:extLst>
              <p:ext uri="{D42A27DB-BD31-4B8C-83A1-F6EECF244321}">
                <p14:modId xmlns:p14="http://schemas.microsoft.com/office/powerpoint/2010/main" val="2497466407"/>
              </p:ext>
            </p:extLst>
          </p:nvPr>
        </p:nvGraphicFramePr>
        <p:xfrm>
          <a:off x="7913077" y="199717"/>
          <a:ext cx="15969049" cy="1627632"/>
        </p:xfrm>
        <a:graphic>
          <a:graphicData uri="http://schemas.openxmlformats.org/drawingml/2006/table">
            <a:tbl>
              <a:tblPr/>
              <a:tblGrid>
                <a:gridCol w="15969049">
                  <a:extLst>
                    <a:ext uri="{9D8B030D-6E8A-4147-A177-3AD203B41FA5}">
                      <a16:colId xmlns:a16="http://schemas.microsoft.com/office/drawing/2014/main" val="1088773204"/>
                    </a:ext>
                  </a:extLst>
                </a:gridCol>
              </a:tblGrid>
              <a:tr h="709537">
                <a:tc>
                  <a:txBody>
                    <a:bodyPr/>
                    <a:lstStyle/>
                    <a:p>
                      <a:r>
                        <a:rPr lang="en-US" b="1" dirty="0">
                          <a:latin typeface="Times New Roman" panose="02020603050405020304" pitchFamily="18" charset="0"/>
                          <a:cs typeface="Times New Roman" panose="02020603050405020304" pitchFamily="18" charset="0"/>
                        </a:rPr>
                        <a:t>Comparison of data usage policies and practices for services in Bangladesh.</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652227796"/>
                  </a:ext>
                </a:extLst>
              </a:tr>
            </a:tbl>
          </a:graphicData>
        </a:graphic>
      </p:graphicFrame>
      <p:pic>
        <p:nvPicPr>
          <p:cNvPr id="1026" name="Picture 2" descr="Open photo">
            <a:extLst>
              <a:ext uri="{FF2B5EF4-FFF2-40B4-BE49-F238E27FC236}">
                <a16:creationId xmlns:a16="http://schemas.microsoft.com/office/drawing/2014/main" id="{BD5AF3E4-3F7C-E56D-48D2-0384B96F31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95020" y="5225105"/>
            <a:ext cx="2743200" cy="9073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pen photo">
            <a:extLst>
              <a:ext uri="{FF2B5EF4-FFF2-40B4-BE49-F238E27FC236}">
                <a16:creationId xmlns:a16="http://schemas.microsoft.com/office/drawing/2014/main" id="{2EE2D0D1-521F-2571-206F-4645280DC3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28710" y="9472547"/>
            <a:ext cx="3043622" cy="131168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Open photo">
            <a:extLst>
              <a:ext uri="{FF2B5EF4-FFF2-40B4-BE49-F238E27FC236}">
                <a16:creationId xmlns:a16="http://schemas.microsoft.com/office/drawing/2014/main" id="{C65537FD-0991-5A61-87A5-49F6F2DC23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904088" y="8691064"/>
            <a:ext cx="4216624" cy="130969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Open photo">
            <a:extLst>
              <a:ext uri="{FF2B5EF4-FFF2-40B4-BE49-F238E27FC236}">
                <a16:creationId xmlns:a16="http://schemas.microsoft.com/office/drawing/2014/main" id="{5C279950-26C4-A2E5-4A3B-1E7BEC9827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3892" y="10784234"/>
            <a:ext cx="2627075" cy="109694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F54E6F4E-D67A-6819-0871-C5C604F204DF}"/>
              </a:ext>
            </a:extLst>
          </p:cNvPr>
          <p:cNvGraphicFramePr>
            <a:graphicFrameLocks noGrp="1"/>
          </p:cNvGraphicFramePr>
          <p:nvPr>
            <p:extLst>
              <p:ext uri="{D42A27DB-BD31-4B8C-83A1-F6EECF244321}">
                <p14:modId xmlns:p14="http://schemas.microsoft.com/office/powerpoint/2010/main" val="855976386"/>
              </p:ext>
            </p:extLst>
          </p:nvPr>
        </p:nvGraphicFramePr>
        <p:xfrm>
          <a:off x="714090" y="2333567"/>
          <a:ext cx="26003820" cy="2724912"/>
        </p:xfrm>
        <a:graphic>
          <a:graphicData uri="http://schemas.openxmlformats.org/drawingml/2006/table">
            <a:tbl>
              <a:tblPr/>
              <a:tblGrid>
                <a:gridCol w="26003820">
                  <a:extLst>
                    <a:ext uri="{9D8B030D-6E8A-4147-A177-3AD203B41FA5}">
                      <a16:colId xmlns:a16="http://schemas.microsoft.com/office/drawing/2014/main" val="2549802671"/>
                    </a:ext>
                  </a:extLst>
                </a:gridCol>
              </a:tblGrid>
              <a:tr h="2206103">
                <a:tc>
                  <a:txBody>
                    <a:bodyPr/>
                    <a:lstStyle/>
                    <a:p>
                      <a:endParaRPr lang="en-US" sz="5040" b="0" i="0" kern="1200" dirty="0">
                        <a:solidFill>
                          <a:schemeClr val="tx1"/>
                        </a:solidFill>
                        <a:effectLst/>
                        <a:latin typeface="+mn-lt"/>
                        <a:ea typeface="+mn-ea"/>
                        <a:cs typeface="+mn-cs"/>
                      </a:endParaRPr>
                    </a:p>
                    <a:p>
                      <a:r>
                        <a:rPr lang="en-US" sz="3600" b="1" i="0" kern="1200" dirty="0">
                          <a:solidFill>
                            <a:schemeClr val="tx1"/>
                          </a:solidFill>
                          <a:effectLst/>
                          <a:latin typeface="Times New Roman" panose="02020603050405020304" pitchFamily="18" charset="0"/>
                          <a:ea typeface="+mn-ea"/>
                          <a:cs typeface="Times New Roman" panose="02020603050405020304" pitchFamily="18" charset="0"/>
                        </a:rPr>
                        <a:t>Activity: </a:t>
                      </a:r>
                      <a:r>
                        <a:rPr lang="en-US" sz="3600" b="0" i="0" kern="1200" dirty="0">
                          <a:solidFill>
                            <a:schemeClr val="tx1"/>
                          </a:solidFill>
                          <a:effectLst/>
                          <a:latin typeface="Times New Roman" panose="02020603050405020304" pitchFamily="18" charset="0"/>
                          <a:ea typeface="+mn-ea"/>
                          <a:cs typeface="Times New Roman" panose="02020603050405020304" pitchFamily="18" charset="0"/>
                        </a:rPr>
                        <a:t>Criticism of Terms of Service (</a:t>
                      </a:r>
                      <a:r>
                        <a:rPr lang="en-US" sz="3600" b="0" i="0" kern="1200" dirty="0" err="1">
                          <a:solidFill>
                            <a:schemeClr val="tx1"/>
                          </a:solidFill>
                          <a:effectLst/>
                          <a:latin typeface="Times New Roman" panose="02020603050405020304" pitchFamily="18" charset="0"/>
                          <a:ea typeface="+mn-ea"/>
                          <a:cs typeface="Times New Roman" panose="02020603050405020304" pitchFamily="18" charset="0"/>
                        </a:rPr>
                        <a:t>ToS</a:t>
                      </a:r>
                      <a:r>
                        <a:rPr lang="en-US" sz="3600" b="0" i="0" kern="1200" dirty="0">
                          <a:solidFill>
                            <a:schemeClr val="tx1"/>
                          </a:solidFill>
                          <a:effectLst/>
                          <a:latin typeface="Times New Roman" panose="02020603050405020304" pitchFamily="18" charset="0"/>
                          <a:ea typeface="+mn-ea"/>
                          <a:cs typeface="Times New Roman" panose="02020603050405020304" pitchFamily="18" charset="0"/>
                        </a:rPr>
                        <a:t>), End User License Agreement (EULA), Privacy Policy fulfilling the legal requirements and the existing practices for a particular sector.</a:t>
                      </a:r>
                    </a:p>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619793630"/>
                  </a:ext>
                </a:extLst>
              </a:tr>
            </a:tbl>
          </a:graphicData>
        </a:graphic>
      </p:graphicFrame>
      <p:pic>
        <p:nvPicPr>
          <p:cNvPr id="1038" name="Picture 14" descr="Open photo">
            <a:extLst>
              <a:ext uri="{FF2B5EF4-FFF2-40B4-BE49-F238E27FC236}">
                <a16:creationId xmlns:a16="http://schemas.microsoft.com/office/drawing/2014/main" id="{018F96C8-66DD-85DF-2892-3FC01DEFFE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050250" y="17007012"/>
            <a:ext cx="1962150"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2518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2824</TotalTime>
  <Words>914</Words>
  <Application>Microsoft Office PowerPoint</Application>
  <PresentationFormat>Custom</PresentationFormat>
  <Paragraphs>45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Retrospect</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42x60</dc:title>
  <dc:creator>Jay Larson</dc:creator>
  <dc:description>Quality poster printing
www.genigraphics.com
1-800-790-4001</dc:description>
  <cp:lastModifiedBy>Talha Zabir</cp:lastModifiedBy>
  <cp:revision>93</cp:revision>
  <cp:lastPrinted>2013-02-12T02:21:55Z</cp:lastPrinted>
  <dcterms:created xsi:type="dcterms:W3CDTF">2013-02-10T21:14:48Z</dcterms:created>
  <dcterms:modified xsi:type="dcterms:W3CDTF">2022-08-24T18:58:54Z</dcterms:modified>
</cp:coreProperties>
</file>