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21388388" cy="15124113"/>
  <p:notesSz cx="9144000" cy="6858000"/>
  <p:defaultTextStyle>
    <a:defPPr>
      <a:defRPr lang="en-US"/>
    </a:defPPr>
    <a:lvl1pPr marL="0" algn="l" defTabSz="1752539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1pPr>
    <a:lvl2pPr marL="876270" algn="l" defTabSz="1752539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2pPr>
    <a:lvl3pPr marL="1752539" algn="l" defTabSz="1752539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3pPr>
    <a:lvl4pPr marL="2628809" algn="l" defTabSz="1752539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4pPr>
    <a:lvl5pPr marL="3505078" algn="l" defTabSz="1752539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5pPr>
    <a:lvl6pPr marL="4381348" algn="l" defTabSz="1752539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6pPr>
    <a:lvl7pPr marL="5257617" algn="l" defTabSz="1752539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7pPr>
    <a:lvl8pPr marL="6133887" algn="l" defTabSz="1752539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8pPr>
    <a:lvl9pPr marL="7010156" algn="l" defTabSz="1752539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CFDCB"/>
    <a:srgbClr val="FFFFFF"/>
    <a:srgbClr val="E2CFF1"/>
    <a:srgbClr val="9148C8"/>
    <a:srgbClr val="0099FF"/>
    <a:srgbClr val="CC66FF"/>
    <a:srgbClr val="6699FF"/>
    <a:srgbClr val="CCFF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139681" y="2580077"/>
            <a:ext cx="11262200" cy="1101295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7657" y="1176321"/>
            <a:ext cx="14396259" cy="6889876"/>
          </a:xfrm>
        </p:spPr>
        <p:txBody>
          <a:bodyPr anchor="b">
            <a:normAutofit/>
          </a:bodyPr>
          <a:lstStyle>
            <a:lvl1pPr algn="l">
              <a:defRPr sz="9703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7656" y="8476975"/>
            <a:ext cx="11588301" cy="4219813"/>
          </a:xfrm>
        </p:spPr>
        <p:txBody>
          <a:bodyPr anchor="t">
            <a:normAutofit/>
          </a:bodyPr>
          <a:lstStyle>
            <a:lvl1pPr marL="0" indent="0" algn="l">
              <a:buNone/>
              <a:defRPr sz="4411">
                <a:solidFill>
                  <a:schemeClr val="bg2">
                    <a:lumMod val="75000"/>
                  </a:schemeClr>
                </a:solidFill>
              </a:defRPr>
            </a:lvl1pPr>
            <a:lvl2pPr marL="1008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1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24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033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04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049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057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066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20E5-8072-4A12-9400-FA0AFD57CE0A}" type="datetimeFigureOut">
              <a:rPr lang="en-US" smtClean="0"/>
              <a:t>27-Aug-22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F664-21F1-46A4-BACE-34DE89B9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657" y="9914696"/>
            <a:ext cx="15332244" cy="33609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247656" y="1176320"/>
            <a:ext cx="18893076" cy="6889874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528"/>
            </a:lvl1pPr>
            <a:lvl2pPr marL="1008263" indent="0">
              <a:buNone/>
              <a:defRPr sz="3528"/>
            </a:lvl2pPr>
            <a:lvl3pPr marL="2016526" indent="0">
              <a:buNone/>
              <a:defRPr sz="3528"/>
            </a:lvl3pPr>
            <a:lvl4pPr marL="3024789" indent="0">
              <a:buNone/>
              <a:defRPr sz="3528"/>
            </a:lvl4pPr>
            <a:lvl5pPr marL="4033053" indent="0">
              <a:buNone/>
              <a:defRPr sz="3528"/>
            </a:lvl5pPr>
            <a:lvl6pPr marL="5041316" indent="0">
              <a:buNone/>
              <a:defRPr sz="3528"/>
            </a:lvl6pPr>
            <a:lvl7pPr marL="6049579" indent="0">
              <a:buNone/>
              <a:defRPr sz="3528"/>
            </a:lvl7pPr>
            <a:lvl8pPr marL="7057842" indent="0">
              <a:buNone/>
              <a:defRPr sz="3528"/>
            </a:lvl8pPr>
            <a:lvl9pPr marL="8066105" indent="0">
              <a:buNone/>
              <a:defRPr sz="352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782370" y="8476973"/>
            <a:ext cx="17031491" cy="1008274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528"/>
            </a:lvl1pPr>
            <a:lvl2pPr marL="1008263" indent="0">
              <a:buFontTx/>
              <a:buNone/>
              <a:defRPr/>
            </a:lvl2pPr>
            <a:lvl3pPr marL="2016526" indent="0">
              <a:buFontTx/>
              <a:buNone/>
              <a:defRPr/>
            </a:lvl3pPr>
            <a:lvl4pPr marL="3024789" indent="0">
              <a:buFontTx/>
              <a:buNone/>
              <a:defRPr/>
            </a:lvl4pPr>
            <a:lvl5pPr marL="4033053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20E5-8072-4A12-9400-FA0AFD57CE0A}" type="datetimeFigureOut">
              <a:rPr lang="en-US" smtClean="0"/>
              <a:t>27-Aug-22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F664-21F1-46A4-BACE-34DE89B9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7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656" y="1176320"/>
            <a:ext cx="18893076" cy="6385737"/>
          </a:xfrm>
        </p:spPr>
        <p:txBody>
          <a:bodyPr anchor="ctr">
            <a:normAutofit/>
          </a:bodyPr>
          <a:lstStyle>
            <a:lvl1pPr algn="l">
              <a:defRPr sz="6175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656" y="9074468"/>
            <a:ext cx="14931527" cy="4201143"/>
          </a:xfrm>
        </p:spPr>
        <p:txBody>
          <a:bodyPr anchor="ctr">
            <a:normAutofit/>
          </a:bodyPr>
          <a:lstStyle>
            <a:lvl1pPr marL="0" indent="0" algn="l">
              <a:buNone/>
              <a:defRPr sz="3970">
                <a:solidFill>
                  <a:schemeClr val="bg2">
                    <a:lumMod val="75000"/>
                  </a:schemeClr>
                </a:solidFill>
              </a:defRPr>
            </a:lvl1pPr>
            <a:lvl2pPr marL="1008263" indent="0">
              <a:buNone/>
              <a:defRPr sz="3970">
                <a:solidFill>
                  <a:schemeClr val="tx1">
                    <a:tint val="75000"/>
                  </a:schemeClr>
                </a:solidFill>
              </a:defRPr>
            </a:lvl2pPr>
            <a:lvl3pPr marL="2016526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3pPr>
            <a:lvl4pPr marL="3024789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4pPr>
            <a:lvl5pPr marL="4033053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5pPr>
            <a:lvl6pPr marL="5041316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6pPr>
            <a:lvl7pPr marL="6049579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7pPr>
            <a:lvl8pPr marL="7057842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8pPr>
            <a:lvl9pPr marL="8066105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20E5-8072-4A12-9400-FA0AFD57CE0A}" type="datetimeFigureOut">
              <a:rPr lang="en-US" smtClean="0"/>
              <a:t>27-Aug-22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F664-21F1-46A4-BACE-34DE89B9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7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01" y="1176320"/>
            <a:ext cx="16045471" cy="6385737"/>
          </a:xfrm>
        </p:spPr>
        <p:txBody>
          <a:bodyPr anchor="ctr">
            <a:normAutofit/>
          </a:bodyPr>
          <a:lstStyle>
            <a:lvl1pPr algn="l">
              <a:defRPr sz="6175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95313" y="7562057"/>
            <a:ext cx="14975771" cy="1064289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1008263" indent="0">
              <a:buFontTx/>
              <a:buNone/>
              <a:defRPr/>
            </a:lvl2pPr>
            <a:lvl3pPr marL="2016526" indent="0">
              <a:buFontTx/>
              <a:buNone/>
              <a:defRPr/>
            </a:lvl3pPr>
            <a:lvl4pPr marL="3024789" indent="0">
              <a:buFontTx/>
              <a:buNone/>
              <a:defRPr/>
            </a:lvl4pPr>
            <a:lvl5pPr marL="4033053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657" y="9485253"/>
            <a:ext cx="14928742" cy="3790357"/>
          </a:xfrm>
        </p:spPr>
        <p:txBody>
          <a:bodyPr anchor="ctr">
            <a:normAutofit/>
          </a:bodyPr>
          <a:lstStyle>
            <a:lvl1pPr marL="0" indent="0" algn="l">
              <a:buNone/>
              <a:defRPr sz="4411">
                <a:solidFill>
                  <a:schemeClr val="bg2">
                    <a:lumMod val="75000"/>
                  </a:schemeClr>
                </a:solidFill>
              </a:defRPr>
            </a:lvl1pPr>
            <a:lvl2pPr marL="1008263" indent="0">
              <a:buNone/>
              <a:defRPr sz="3970">
                <a:solidFill>
                  <a:schemeClr val="tx1">
                    <a:tint val="75000"/>
                  </a:schemeClr>
                </a:solidFill>
              </a:defRPr>
            </a:lvl2pPr>
            <a:lvl3pPr marL="2016526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3pPr>
            <a:lvl4pPr marL="3024789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4pPr>
            <a:lvl5pPr marL="4033053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5pPr>
            <a:lvl6pPr marL="5041316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6pPr>
            <a:lvl7pPr marL="6049579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7pPr>
            <a:lvl8pPr marL="7057842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8pPr>
            <a:lvl9pPr marL="8066105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20E5-8072-4A12-9400-FA0AFD57CE0A}" type="datetimeFigureOut">
              <a:rPr lang="en-US" smtClean="0"/>
              <a:t>27-Aug-22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F664-21F1-46A4-BACE-34DE89B9727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4711" y="1567156"/>
            <a:ext cx="1069698" cy="1289621"/>
          </a:xfrm>
          <a:prstGeom prst="rect">
            <a:avLst/>
          </a:prstGeom>
        </p:spPr>
        <p:txBody>
          <a:bodyPr vert="horz" lIns="201655" tIns="100827" rIns="201655" bIns="100827" rtlCol="0" anchor="ctr">
            <a:noAutofit/>
          </a:bodyPr>
          <a:lstStyle/>
          <a:p>
            <a:pPr lvl="0"/>
            <a:r>
              <a:rPr lang="en-US" sz="1764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1894" y="6105662"/>
            <a:ext cx="1069698" cy="1289621"/>
          </a:xfrm>
          <a:prstGeom prst="rect">
            <a:avLst/>
          </a:prstGeom>
        </p:spPr>
        <p:txBody>
          <a:bodyPr vert="horz" lIns="201655" tIns="100827" rIns="201655" bIns="100827" rtlCol="0" anchor="ctr">
            <a:noAutofit/>
          </a:bodyPr>
          <a:lstStyle/>
          <a:p>
            <a:pPr lvl="0" algn="r"/>
            <a:r>
              <a:rPr lang="en-US" sz="1764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4359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657" y="7562057"/>
            <a:ext cx="14928742" cy="3743317"/>
          </a:xfrm>
        </p:spPr>
        <p:txBody>
          <a:bodyPr anchor="b">
            <a:normAutofit/>
          </a:bodyPr>
          <a:lstStyle>
            <a:lvl1pPr algn="l">
              <a:defRPr sz="6175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656" y="11319886"/>
            <a:ext cx="14931527" cy="1955723"/>
          </a:xfrm>
        </p:spPr>
        <p:txBody>
          <a:bodyPr anchor="t">
            <a:normAutofit/>
          </a:bodyPr>
          <a:lstStyle>
            <a:lvl1pPr marL="0" indent="0" algn="l">
              <a:buNone/>
              <a:defRPr sz="3970">
                <a:solidFill>
                  <a:schemeClr val="bg2">
                    <a:lumMod val="75000"/>
                  </a:schemeClr>
                </a:solidFill>
              </a:defRPr>
            </a:lvl1pPr>
            <a:lvl2pPr marL="1008263" indent="0">
              <a:buNone/>
              <a:defRPr sz="3970">
                <a:solidFill>
                  <a:schemeClr val="tx1">
                    <a:tint val="75000"/>
                  </a:schemeClr>
                </a:solidFill>
              </a:defRPr>
            </a:lvl2pPr>
            <a:lvl3pPr marL="2016526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3pPr>
            <a:lvl4pPr marL="3024789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4pPr>
            <a:lvl5pPr marL="4033053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5pPr>
            <a:lvl6pPr marL="5041316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6pPr>
            <a:lvl7pPr marL="6049579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7pPr>
            <a:lvl8pPr marL="7057842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8pPr>
            <a:lvl9pPr marL="8066105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20E5-8072-4A12-9400-FA0AFD57CE0A}" type="datetimeFigureOut">
              <a:rPr lang="en-US" smtClean="0"/>
              <a:t>27-Aug-22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F664-21F1-46A4-BACE-34DE89B9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53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02" y="1176320"/>
            <a:ext cx="16045469" cy="6385737"/>
          </a:xfrm>
        </p:spPr>
        <p:txBody>
          <a:bodyPr anchor="ctr">
            <a:normAutofit/>
          </a:bodyPr>
          <a:lstStyle>
            <a:lvl1pPr algn="l">
              <a:defRPr sz="6175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47657" y="8570331"/>
            <a:ext cx="14928742" cy="231529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411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656" y="10922970"/>
            <a:ext cx="14928739" cy="2352640"/>
          </a:xfrm>
        </p:spPr>
        <p:txBody>
          <a:bodyPr anchor="t">
            <a:normAutofit/>
          </a:bodyPr>
          <a:lstStyle>
            <a:lvl1pPr marL="0" indent="0" algn="l">
              <a:buNone/>
              <a:defRPr sz="3970">
                <a:solidFill>
                  <a:schemeClr val="bg2">
                    <a:lumMod val="75000"/>
                  </a:schemeClr>
                </a:solidFill>
              </a:defRPr>
            </a:lvl1pPr>
            <a:lvl2pPr marL="1008263" indent="0">
              <a:buNone/>
              <a:defRPr sz="3970">
                <a:solidFill>
                  <a:schemeClr val="tx1">
                    <a:tint val="75000"/>
                  </a:schemeClr>
                </a:solidFill>
              </a:defRPr>
            </a:lvl2pPr>
            <a:lvl3pPr marL="2016526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3pPr>
            <a:lvl4pPr marL="3024789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4pPr>
            <a:lvl5pPr marL="4033053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5pPr>
            <a:lvl6pPr marL="5041316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6pPr>
            <a:lvl7pPr marL="6049579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7pPr>
            <a:lvl8pPr marL="7057842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8pPr>
            <a:lvl9pPr marL="8066105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20E5-8072-4A12-9400-FA0AFD57CE0A}" type="datetimeFigureOut">
              <a:rPr lang="en-US" smtClean="0"/>
              <a:t>27-Aug-22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F664-21F1-46A4-BACE-34DE89B9727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4711" y="1567156"/>
            <a:ext cx="1069698" cy="1289621"/>
          </a:xfrm>
          <a:prstGeom prst="rect">
            <a:avLst/>
          </a:prstGeom>
        </p:spPr>
        <p:txBody>
          <a:bodyPr vert="horz" lIns="201655" tIns="100827" rIns="201655" bIns="100827" rtlCol="0" anchor="ctr">
            <a:noAutofit/>
          </a:bodyPr>
          <a:lstStyle/>
          <a:p>
            <a:pPr lvl="0"/>
            <a:r>
              <a:rPr lang="en-US" sz="1764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1894" y="6105662"/>
            <a:ext cx="1069698" cy="1289621"/>
          </a:xfrm>
          <a:prstGeom prst="rect">
            <a:avLst/>
          </a:prstGeom>
        </p:spPr>
        <p:txBody>
          <a:bodyPr vert="horz" lIns="201655" tIns="100827" rIns="201655" bIns="100827" rtlCol="0" anchor="ctr">
            <a:noAutofit/>
          </a:bodyPr>
          <a:lstStyle/>
          <a:p>
            <a:pPr lvl="0" algn="r"/>
            <a:r>
              <a:rPr lang="en-US" sz="1764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1619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656" y="1176320"/>
            <a:ext cx="17602985" cy="638573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175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47657" y="8663691"/>
            <a:ext cx="14928742" cy="184850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411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656" y="10512197"/>
            <a:ext cx="14928739" cy="2763415"/>
          </a:xfrm>
        </p:spPr>
        <p:txBody>
          <a:bodyPr anchor="t">
            <a:normAutofit/>
          </a:bodyPr>
          <a:lstStyle>
            <a:lvl1pPr marL="0" indent="0" algn="l">
              <a:buNone/>
              <a:defRPr sz="3970">
                <a:solidFill>
                  <a:schemeClr val="bg2">
                    <a:lumMod val="75000"/>
                  </a:schemeClr>
                </a:solidFill>
              </a:defRPr>
            </a:lvl1pPr>
            <a:lvl2pPr marL="1008263" indent="0">
              <a:buNone/>
              <a:defRPr sz="3970">
                <a:solidFill>
                  <a:schemeClr val="tx1">
                    <a:tint val="75000"/>
                  </a:schemeClr>
                </a:solidFill>
              </a:defRPr>
            </a:lvl2pPr>
            <a:lvl3pPr marL="2016526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3pPr>
            <a:lvl4pPr marL="3024789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4pPr>
            <a:lvl5pPr marL="4033053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5pPr>
            <a:lvl6pPr marL="5041316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6pPr>
            <a:lvl7pPr marL="6049579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7pPr>
            <a:lvl8pPr marL="7057842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8pPr>
            <a:lvl9pPr marL="8066105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20E5-8072-4A12-9400-FA0AFD57CE0A}" type="datetimeFigureOut">
              <a:rPr lang="en-US" smtClean="0"/>
              <a:t>27-Aug-22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F664-21F1-46A4-BACE-34DE89B9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07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657" y="9914696"/>
            <a:ext cx="15332244" cy="3360914"/>
          </a:xfrm>
        </p:spPr>
        <p:txBody>
          <a:bodyPr>
            <a:normAutofit/>
          </a:bodyPr>
          <a:lstStyle>
            <a:lvl1pPr algn="l">
              <a:defRPr sz="61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7657" y="1176322"/>
            <a:ext cx="15332244" cy="83089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20E5-8072-4A12-9400-FA0AFD57CE0A}" type="datetimeFigureOut">
              <a:rPr lang="en-US" smtClean="0"/>
              <a:t>27-Aug-22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F664-21F1-46A4-BACE-34DE89B9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12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59234" y="1176320"/>
            <a:ext cx="4781498" cy="9746651"/>
          </a:xfrm>
        </p:spPr>
        <p:txBody>
          <a:bodyPr vert="eaVert">
            <a:normAutofit/>
          </a:bodyPr>
          <a:lstStyle>
            <a:lvl1pPr>
              <a:defRPr sz="61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7656" y="1176320"/>
            <a:ext cx="13683544" cy="120992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20E5-8072-4A12-9400-FA0AFD57CE0A}" type="datetimeFigureOut">
              <a:rPr lang="en-US" smtClean="0"/>
              <a:t>27-Aug-22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F664-21F1-46A4-BACE-34DE89B9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657" y="9914696"/>
            <a:ext cx="15332244" cy="33609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657" y="1176320"/>
            <a:ext cx="15332244" cy="83089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20E5-8072-4A12-9400-FA0AFD57CE0A}" type="datetimeFigureOut">
              <a:rPr lang="en-US" smtClean="0"/>
              <a:t>27-Aug-22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F664-21F1-46A4-BACE-34DE89B9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1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656" y="4369187"/>
            <a:ext cx="14975773" cy="5116059"/>
          </a:xfrm>
        </p:spPr>
        <p:txBody>
          <a:bodyPr anchor="b">
            <a:normAutofit/>
          </a:bodyPr>
          <a:lstStyle>
            <a:lvl1pPr algn="l">
              <a:defRPr sz="7057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657" y="9896025"/>
            <a:ext cx="14975771" cy="3379586"/>
          </a:xfrm>
        </p:spPr>
        <p:txBody>
          <a:bodyPr anchor="t">
            <a:normAutofit/>
          </a:bodyPr>
          <a:lstStyle>
            <a:lvl1pPr marL="0" indent="0" algn="l">
              <a:buNone/>
              <a:defRPr sz="3970">
                <a:solidFill>
                  <a:schemeClr val="bg2">
                    <a:lumMod val="75000"/>
                  </a:schemeClr>
                </a:solidFill>
              </a:defRPr>
            </a:lvl1pPr>
            <a:lvl2pPr marL="1008263" indent="0">
              <a:buNone/>
              <a:defRPr sz="3970">
                <a:solidFill>
                  <a:schemeClr val="tx1">
                    <a:tint val="75000"/>
                  </a:schemeClr>
                </a:solidFill>
              </a:defRPr>
            </a:lvl2pPr>
            <a:lvl3pPr marL="2016526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3pPr>
            <a:lvl4pPr marL="3024789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4pPr>
            <a:lvl5pPr marL="4033053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5pPr>
            <a:lvl6pPr marL="5041316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6pPr>
            <a:lvl7pPr marL="6049579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7pPr>
            <a:lvl8pPr marL="7057842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8pPr>
            <a:lvl9pPr marL="8066105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20E5-8072-4A12-9400-FA0AFD57CE0A}" type="datetimeFigureOut">
              <a:rPr lang="en-US" smtClean="0"/>
              <a:t>27-Aug-22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F664-21F1-46A4-BACE-34DE89B9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3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657" y="9914696"/>
            <a:ext cx="15332244" cy="3360914"/>
          </a:xfrm>
        </p:spPr>
        <p:txBody>
          <a:bodyPr>
            <a:normAutofit/>
          </a:bodyPr>
          <a:lstStyle>
            <a:lvl1pPr>
              <a:defRPr sz="705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1247657" y="1176321"/>
            <a:ext cx="9239220" cy="830892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10905556" y="1176320"/>
            <a:ext cx="9235176" cy="829025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20E5-8072-4A12-9400-FA0AFD57CE0A}" type="datetimeFigureOut">
              <a:rPr lang="en-US" smtClean="0"/>
              <a:t>27-Aug-22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F664-21F1-46A4-BACE-34DE89B9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5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657" y="9914696"/>
            <a:ext cx="15332244" cy="3360914"/>
          </a:xfrm>
        </p:spPr>
        <p:txBody>
          <a:bodyPr>
            <a:normAutofit/>
          </a:bodyPr>
          <a:lstStyle>
            <a:lvl1pPr>
              <a:defRPr sz="705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2368" y="1176320"/>
            <a:ext cx="8693982" cy="1344366"/>
          </a:xfrm>
        </p:spPr>
        <p:txBody>
          <a:bodyPr anchor="b">
            <a:noAutofit/>
          </a:bodyPr>
          <a:lstStyle>
            <a:lvl1pPr marL="0" indent="0">
              <a:buNone/>
              <a:defRPr sz="5293" b="0" cap="all">
                <a:solidFill>
                  <a:schemeClr val="tx1"/>
                </a:solidFill>
              </a:defRPr>
            </a:lvl1pPr>
            <a:lvl2pPr marL="1008263" indent="0">
              <a:buNone/>
              <a:defRPr sz="4411" b="1"/>
            </a:lvl2pPr>
            <a:lvl3pPr marL="2016526" indent="0">
              <a:buNone/>
              <a:defRPr sz="3970" b="1"/>
            </a:lvl3pPr>
            <a:lvl4pPr marL="3024789" indent="0">
              <a:buNone/>
              <a:defRPr sz="3528" b="1"/>
            </a:lvl4pPr>
            <a:lvl5pPr marL="4033053" indent="0">
              <a:buNone/>
              <a:defRPr sz="3528" b="1"/>
            </a:lvl5pPr>
            <a:lvl6pPr marL="5041316" indent="0">
              <a:buNone/>
              <a:defRPr sz="3528" b="1"/>
            </a:lvl6pPr>
            <a:lvl7pPr marL="6049579" indent="0">
              <a:buNone/>
              <a:defRPr sz="3528" b="1"/>
            </a:lvl7pPr>
            <a:lvl8pPr marL="7057842" indent="0">
              <a:buNone/>
              <a:defRPr sz="3528" b="1"/>
            </a:lvl8pPr>
            <a:lvl9pPr marL="8066105" indent="0">
              <a:buNone/>
              <a:defRPr sz="352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7655" y="2520687"/>
            <a:ext cx="9228694" cy="696456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56187" y="1249841"/>
            <a:ext cx="8804351" cy="1270845"/>
          </a:xfrm>
        </p:spPr>
        <p:txBody>
          <a:bodyPr anchor="b">
            <a:noAutofit/>
          </a:bodyPr>
          <a:lstStyle>
            <a:lvl1pPr marL="0" indent="0">
              <a:buNone/>
              <a:defRPr sz="5293" b="0" cap="all">
                <a:solidFill>
                  <a:schemeClr val="tx1"/>
                </a:solidFill>
              </a:defRPr>
            </a:lvl1pPr>
            <a:lvl2pPr marL="1008263" indent="0">
              <a:buNone/>
              <a:defRPr sz="4411" b="1"/>
            </a:lvl2pPr>
            <a:lvl3pPr marL="2016526" indent="0">
              <a:buNone/>
              <a:defRPr sz="3970" b="1"/>
            </a:lvl3pPr>
            <a:lvl4pPr marL="3024789" indent="0">
              <a:buNone/>
              <a:defRPr sz="3528" b="1"/>
            </a:lvl4pPr>
            <a:lvl5pPr marL="4033053" indent="0">
              <a:buNone/>
              <a:defRPr sz="3528" b="1"/>
            </a:lvl5pPr>
            <a:lvl6pPr marL="5041316" indent="0">
              <a:buNone/>
              <a:defRPr sz="3528" b="1"/>
            </a:lvl6pPr>
            <a:lvl7pPr marL="6049579" indent="0">
              <a:buNone/>
              <a:defRPr sz="3528" b="1"/>
            </a:lvl7pPr>
            <a:lvl8pPr marL="7057842" indent="0">
              <a:buNone/>
              <a:defRPr sz="3528" b="1"/>
            </a:lvl8pPr>
            <a:lvl9pPr marL="8066105" indent="0">
              <a:buNone/>
              <a:defRPr sz="352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05557" y="2520685"/>
            <a:ext cx="9254981" cy="694588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20E5-8072-4A12-9400-FA0AFD57CE0A}" type="datetimeFigureOut">
              <a:rPr lang="en-US" smtClean="0"/>
              <a:t>27-Aug-22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F664-21F1-46A4-BACE-34DE89B9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5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657" y="9914696"/>
            <a:ext cx="15332244" cy="3360914"/>
          </a:xfrm>
        </p:spPr>
        <p:txBody>
          <a:bodyPr>
            <a:normAutofit/>
          </a:bodyPr>
          <a:lstStyle>
            <a:lvl1pPr>
              <a:defRPr sz="705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20E5-8072-4A12-9400-FA0AFD57CE0A}" type="datetimeFigureOut">
              <a:rPr lang="en-US" smtClean="0"/>
              <a:t>27-Aug-22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F664-21F1-46A4-BACE-34DE89B9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7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20E5-8072-4A12-9400-FA0AFD57CE0A}" type="datetimeFigureOut">
              <a:rPr lang="en-US" smtClean="0"/>
              <a:t>27-Aug-22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F664-21F1-46A4-BACE-34DE89B9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3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4601" y="1176320"/>
            <a:ext cx="7485936" cy="3360914"/>
          </a:xfrm>
        </p:spPr>
        <p:txBody>
          <a:bodyPr anchor="b">
            <a:normAutofit/>
          </a:bodyPr>
          <a:lstStyle>
            <a:lvl1pPr algn="l">
              <a:defRPr sz="4411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655" y="1176320"/>
            <a:ext cx="10382526" cy="1209929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74601" y="4873331"/>
            <a:ext cx="7485936" cy="4611922"/>
          </a:xfrm>
        </p:spPr>
        <p:txBody>
          <a:bodyPr anchor="t">
            <a:normAutofit/>
          </a:bodyPr>
          <a:lstStyle>
            <a:lvl1pPr marL="0" indent="0">
              <a:buNone/>
              <a:defRPr sz="3528"/>
            </a:lvl1pPr>
            <a:lvl2pPr marL="1008263" indent="0">
              <a:buNone/>
              <a:defRPr sz="2646"/>
            </a:lvl2pPr>
            <a:lvl3pPr marL="2016526" indent="0">
              <a:buNone/>
              <a:defRPr sz="2205"/>
            </a:lvl3pPr>
            <a:lvl4pPr marL="3024789" indent="0">
              <a:buNone/>
              <a:defRPr sz="1985"/>
            </a:lvl4pPr>
            <a:lvl5pPr marL="4033053" indent="0">
              <a:buNone/>
              <a:defRPr sz="1985"/>
            </a:lvl5pPr>
            <a:lvl6pPr marL="5041316" indent="0">
              <a:buNone/>
              <a:defRPr sz="1985"/>
            </a:lvl6pPr>
            <a:lvl7pPr marL="6049579" indent="0">
              <a:buNone/>
              <a:defRPr sz="1985"/>
            </a:lvl7pPr>
            <a:lvl8pPr marL="7057842" indent="0">
              <a:buNone/>
              <a:defRPr sz="1985"/>
            </a:lvl8pPr>
            <a:lvl9pPr marL="8066105" indent="0">
              <a:buNone/>
              <a:defRPr sz="198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20E5-8072-4A12-9400-FA0AFD57CE0A}" type="datetimeFigureOut">
              <a:rPr lang="en-US" smtClean="0"/>
              <a:t>27-Aug-22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F664-21F1-46A4-BACE-34DE89B9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5958" y="3192868"/>
            <a:ext cx="8334683" cy="2520686"/>
          </a:xfrm>
        </p:spPr>
        <p:txBody>
          <a:bodyPr anchor="b">
            <a:normAutofit/>
          </a:bodyPr>
          <a:lstStyle>
            <a:lvl1pPr algn="l">
              <a:defRPr sz="529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782366" y="2016548"/>
            <a:ext cx="7674403" cy="10586879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528"/>
            </a:lvl1pPr>
            <a:lvl2pPr marL="1008263" indent="0">
              <a:buNone/>
              <a:defRPr sz="3528"/>
            </a:lvl2pPr>
            <a:lvl3pPr marL="2016526" indent="0">
              <a:buNone/>
              <a:defRPr sz="3528"/>
            </a:lvl3pPr>
            <a:lvl4pPr marL="3024789" indent="0">
              <a:buNone/>
              <a:defRPr sz="3528"/>
            </a:lvl4pPr>
            <a:lvl5pPr marL="4033053" indent="0">
              <a:buNone/>
              <a:defRPr sz="3528"/>
            </a:lvl5pPr>
            <a:lvl6pPr marL="5041316" indent="0">
              <a:buNone/>
              <a:defRPr sz="3528"/>
            </a:lvl6pPr>
            <a:lvl7pPr marL="6049579" indent="0">
              <a:buNone/>
              <a:defRPr sz="3528"/>
            </a:lvl7pPr>
            <a:lvl8pPr marL="7057842" indent="0">
              <a:buNone/>
              <a:defRPr sz="3528"/>
            </a:lvl8pPr>
            <a:lvl9pPr marL="8066105" indent="0">
              <a:buNone/>
              <a:defRPr sz="352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16489" y="6049645"/>
            <a:ext cx="8336941" cy="4593249"/>
          </a:xfrm>
        </p:spPr>
        <p:txBody>
          <a:bodyPr anchor="t">
            <a:normAutofit/>
          </a:bodyPr>
          <a:lstStyle>
            <a:lvl1pPr marL="0" indent="0">
              <a:buNone/>
              <a:defRPr sz="3970"/>
            </a:lvl1pPr>
            <a:lvl2pPr marL="1008263" indent="0">
              <a:buNone/>
              <a:defRPr sz="2646"/>
            </a:lvl2pPr>
            <a:lvl3pPr marL="2016526" indent="0">
              <a:buNone/>
              <a:defRPr sz="2205"/>
            </a:lvl3pPr>
            <a:lvl4pPr marL="3024789" indent="0">
              <a:buNone/>
              <a:defRPr sz="1985"/>
            </a:lvl4pPr>
            <a:lvl5pPr marL="4033053" indent="0">
              <a:buNone/>
              <a:defRPr sz="1985"/>
            </a:lvl5pPr>
            <a:lvl6pPr marL="5041316" indent="0">
              <a:buNone/>
              <a:defRPr sz="1985"/>
            </a:lvl6pPr>
            <a:lvl7pPr marL="6049579" indent="0">
              <a:buNone/>
              <a:defRPr sz="1985"/>
            </a:lvl7pPr>
            <a:lvl8pPr marL="7057842" indent="0">
              <a:buNone/>
              <a:defRPr sz="1985"/>
            </a:lvl8pPr>
            <a:lvl9pPr marL="8066105" indent="0">
              <a:buNone/>
              <a:defRPr sz="198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20E5-8072-4A12-9400-FA0AFD57CE0A}" type="datetimeFigureOut">
              <a:rPr lang="en-US" smtClean="0"/>
              <a:t>27-Aug-22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7656" y="13611703"/>
            <a:ext cx="13593986" cy="80521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F664-21F1-46A4-BACE-34DE89B9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5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603126" y="8589004"/>
            <a:ext cx="5778551" cy="5862927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7657" y="9914696"/>
            <a:ext cx="15332244" cy="3360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657" y="1176322"/>
            <a:ext cx="15332244" cy="830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79809" y="13611709"/>
            <a:ext cx="2807958" cy="80521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205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21320E5-8072-4A12-9400-FA0AFD57CE0A}" type="datetimeFigureOut">
              <a:rPr lang="en-US" smtClean="0"/>
              <a:t>27-Aug-22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7656" y="13611703"/>
            <a:ext cx="13593986" cy="80521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205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184870" y="12302353"/>
            <a:ext cx="2004359" cy="14774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175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4B0F664-21F1-46A4-BACE-34DE89B9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81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1008263" rtl="0" eaLnBrk="1" latinLnBrk="0" hangingPunct="1">
        <a:spcBef>
          <a:spcPct val="0"/>
        </a:spcBef>
        <a:buNone/>
        <a:defRPr sz="7057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30164" indent="-630164" algn="l" defTabSz="1008263" rtl="0" eaLnBrk="1" latinLnBrk="0" hangingPunct="1">
        <a:spcBef>
          <a:spcPct val="20000"/>
        </a:spcBef>
        <a:spcAft>
          <a:spcPts val="132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41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638428" indent="-630164" algn="l" defTabSz="1008263" rtl="0" eaLnBrk="1" latinLnBrk="0" hangingPunct="1">
        <a:spcBef>
          <a:spcPct val="20000"/>
        </a:spcBef>
        <a:spcAft>
          <a:spcPts val="132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97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2646691" indent="-630164" algn="l" defTabSz="1008263" rtl="0" eaLnBrk="1" latinLnBrk="0" hangingPunct="1">
        <a:spcBef>
          <a:spcPct val="20000"/>
        </a:spcBef>
        <a:spcAft>
          <a:spcPts val="132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52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3402888" indent="-378099" algn="l" defTabSz="1008263" rtl="0" eaLnBrk="1" latinLnBrk="0" hangingPunct="1">
        <a:spcBef>
          <a:spcPct val="20000"/>
        </a:spcBef>
        <a:spcAft>
          <a:spcPts val="132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08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4411151" indent="-378099" algn="l" defTabSz="1008263" rtl="0" eaLnBrk="1" latinLnBrk="0" hangingPunct="1">
        <a:spcBef>
          <a:spcPct val="20000"/>
        </a:spcBef>
        <a:spcAft>
          <a:spcPts val="132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08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5545447" indent="-504132" algn="l" defTabSz="1008263" rtl="0" eaLnBrk="1" latinLnBrk="0" hangingPunct="1">
        <a:spcBef>
          <a:spcPct val="20000"/>
        </a:spcBef>
        <a:spcAft>
          <a:spcPts val="132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08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6553711" indent="-504132" algn="l" defTabSz="1008263" rtl="0" eaLnBrk="1" latinLnBrk="0" hangingPunct="1">
        <a:spcBef>
          <a:spcPct val="20000"/>
        </a:spcBef>
        <a:spcAft>
          <a:spcPts val="132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08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7561974" indent="-504132" algn="l" defTabSz="1008263" rtl="0" eaLnBrk="1" latinLnBrk="0" hangingPunct="1">
        <a:spcBef>
          <a:spcPct val="20000"/>
        </a:spcBef>
        <a:spcAft>
          <a:spcPts val="132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08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8570237" indent="-504132" algn="l" defTabSz="1008263" rtl="0" eaLnBrk="1" latinLnBrk="0" hangingPunct="1">
        <a:spcBef>
          <a:spcPct val="20000"/>
        </a:spcBef>
        <a:spcAft>
          <a:spcPts val="132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08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263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1pPr>
      <a:lvl2pPr marL="1008263" algn="l" defTabSz="1008263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2pPr>
      <a:lvl3pPr marL="2016526" algn="l" defTabSz="1008263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3pPr>
      <a:lvl4pPr marL="3024789" algn="l" defTabSz="1008263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4pPr>
      <a:lvl5pPr marL="4033053" algn="l" defTabSz="1008263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5pPr>
      <a:lvl6pPr marL="5041316" algn="l" defTabSz="1008263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6pPr>
      <a:lvl7pPr marL="6049579" algn="l" defTabSz="1008263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7pPr>
      <a:lvl8pPr marL="7057842" algn="l" defTabSz="1008263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8pPr>
      <a:lvl9pPr marL="8066105" algn="l" defTabSz="1008263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513435"/>
            <a:ext cx="21388388" cy="263123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3984430" y="129522"/>
            <a:ext cx="134195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effectLst>
                  <a:outerShdw blurRad="50800" dist="50800" dir="5400000" algn="ctr" rotWithShape="0">
                    <a:schemeClr val="bg2"/>
                  </a:outerShdw>
                </a:effectLst>
                <a:latin typeface="SansSerif" panose="00000400000000000000" pitchFamily="2" charset="2"/>
              </a:rPr>
              <a:t>Case Study on Telemedicine Sector</a:t>
            </a:r>
            <a:endParaRPr lang="en-US" sz="6000" dirty="0">
              <a:effectLst>
                <a:outerShdw blurRad="50800" dist="50800" dir="5400000" algn="ctr" rotWithShape="0">
                  <a:schemeClr val="bg2"/>
                </a:outerShdw>
              </a:effectLst>
              <a:latin typeface="SansSerif" panose="00000400000000000000" pitchFamily="2" charset="2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1960" y="2699757"/>
            <a:ext cx="6535404" cy="9365244"/>
          </a:xfrm>
          <a:prstGeom prst="roundRect">
            <a:avLst>
              <a:gd name="adj" fmla="val 262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7246" y="12364888"/>
            <a:ext cx="6535404" cy="2430654"/>
          </a:xfrm>
          <a:prstGeom prst="roundRect">
            <a:avLst>
              <a:gd name="adj" fmla="val 409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4457472" y="2719997"/>
            <a:ext cx="6623156" cy="7068593"/>
          </a:xfrm>
          <a:prstGeom prst="roundRect">
            <a:avLst>
              <a:gd name="adj" fmla="val 2895"/>
            </a:avLst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4462454" y="10067983"/>
            <a:ext cx="6618174" cy="2614168"/>
          </a:xfrm>
          <a:prstGeom prst="roundRect">
            <a:avLst>
              <a:gd name="adj" fmla="val 289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617" y="-15723"/>
            <a:ext cx="1524003" cy="152400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752" y="3324388"/>
            <a:ext cx="1365711" cy="461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65" y="3360198"/>
            <a:ext cx="1644487" cy="43752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65" y="3375188"/>
            <a:ext cx="2437978" cy="38335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9287" y="3345955"/>
            <a:ext cx="509785" cy="51357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35365" y="3337369"/>
            <a:ext cx="1868182" cy="522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9232" y="2736304"/>
            <a:ext cx="615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SansSerif" panose="00000400000000000000" pitchFamily="2" charset="2"/>
              </a:rPr>
              <a:t>Companies with better privacy policies</a:t>
            </a:r>
            <a:endParaRPr lang="en-US" sz="2400" b="1" dirty="0">
              <a:solidFill>
                <a:schemeClr val="accent1"/>
              </a:solidFill>
              <a:latin typeface="SansSerif" panose="00000400000000000000" pitchFamily="2" charset="2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47950" y="4064779"/>
            <a:ext cx="2899803" cy="1282841"/>
          </a:xfrm>
          <a:prstGeom prst="roundRect">
            <a:avLst>
              <a:gd name="adj" fmla="val 409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806046" y="4064780"/>
            <a:ext cx="2721753" cy="1450073"/>
          </a:xfrm>
          <a:prstGeom prst="roundRect">
            <a:avLst>
              <a:gd name="adj" fmla="val 409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910336" y="4131656"/>
            <a:ext cx="2619209" cy="185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SansSerif" panose="00000400000000000000" pitchFamily="2" charset="2"/>
              </a:rPr>
              <a:t>Praava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SansSerif" panose="00000400000000000000" pitchFamily="2" charset="2"/>
              </a:rPr>
              <a:t>DocTime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 and Doctor </a:t>
            </a:r>
            <a:r>
              <a:rPr lang="en-US" sz="2000" dirty="0" err="1" smtClean="0">
                <a:solidFill>
                  <a:schemeClr val="bg1"/>
                </a:solidFill>
                <a:latin typeface="SansSerif" panose="00000400000000000000" pitchFamily="2" charset="2"/>
              </a:rPr>
              <a:t>Dekhao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 allow </a:t>
            </a:r>
            <a:r>
              <a:rPr lang="en-US" sz="2000" dirty="0">
                <a:solidFill>
                  <a:schemeClr val="bg1"/>
                </a:solidFill>
                <a:latin typeface="SansSerif" panose="00000400000000000000" pitchFamily="2" charset="2"/>
              </a:rPr>
              <a:t>users to update data</a:t>
            </a:r>
          </a:p>
          <a:p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85564" y="5518579"/>
            <a:ext cx="2862189" cy="1872821"/>
          </a:xfrm>
          <a:prstGeom prst="roundRect">
            <a:avLst>
              <a:gd name="adj" fmla="val 409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2854" y="5652656"/>
            <a:ext cx="2662067" cy="2162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SansSerif" panose="00000400000000000000" pitchFamily="2" charset="2"/>
              </a:rPr>
              <a:t>Praava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SansSerif" panose="00000400000000000000" pitchFamily="2" charset="2"/>
              </a:rPr>
              <a:t>DocTime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 and Doctor </a:t>
            </a:r>
            <a:r>
              <a:rPr lang="en-US" sz="2000" dirty="0" err="1" smtClean="0">
                <a:solidFill>
                  <a:schemeClr val="bg1"/>
                </a:solidFill>
                <a:latin typeface="SansSerif" panose="00000400000000000000" pitchFamily="2" charset="2"/>
              </a:rPr>
              <a:t>Dekhao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 follow 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COPPA, </a:t>
            </a:r>
            <a:r>
              <a:rPr lang="en-US" sz="2000" dirty="0" err="1" smtClean="0">
                <a:solidFill>
                  <a:schemeClr val="bg1"/>
                </a:solidFill>
                <a:latin typeface="SansSerif" panose="00000400000000000000" pitchFamily="2" charset="2"/>
              </a:rPr>
              <a:t>Praava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specifies about under 13 children</a:t>
            </a:r>
            <a:endParaRPr lang="en-US" sz="2000" dirty="0">
              <a:solidFill>
                <a:schemeClr val="bg1"/>
              </a:solidFill>
              <a:latin typeface="SansSerif" panose="00000400000000000000" pitchFamily="2" charset="2"/>
            </a:endParaRPr>
          </a:p>
          <a:p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2938086" y="7636493"/>
            <a:ext cx="3589713" cy="752045"/>
          </a:xfrm>
          <a:prstGeom prst="roundRect">
            <a:avLst>
              <a:gd name="adj" fmla="val 409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75928" y="7663986"/>
            <a:ext cx="2866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SansSerif" panose="00000400000000000000" pitchFamily="2" charset="2"/>
              </a:rPr>
              <a:t>DocTime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 mentions PHI which others do not </a:t>
            </a:r>
            <a:endParaRPr lang="en-US" sz="2000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990104" y="9688541"/>
            <a:ext cx="3644397" cy="775932"/>
          </a:xfrm>
          <a:prstGeom prst="roundRect">
            <a:avLst>
              <a:gd name="adj" fmla="val 409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74005" y="9700542"/>
            <a:ext cx="3685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All three follow BMDC guidelines</a:t>
            </a:r>
            <a:endParaRPr lang="en-US" sz="2000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65457" y="7568826"/>
            <a:ext cx="1930086" cy="2901779"/>
          </a:xfrm>
          <a:prstGeom prst="roundRect">
            <a:avLst>
              <a:gd name="adj" fmla="val 409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02771" y="7711644"/>
            <a:ext cx="1610423" cy="277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ansSerif" panose="00000400000000000000" pitchFamily="2" charset="2"/>
              </a:rPr>
              <a:t>DocTime</a:t>
            </a:r>
            <a:r>
              <a:rPr lang="en-US" sz="2000" dirty="0">
                <a:solidFill>
                  <a:schemeClr val="bg1"/>
                </a:solidFill>
                <a:latin typeface="SansSerif" panose="00000400000000000000" pitchFamily="2" charset="2"/>
              </a:rPr>
              <a:t> follows section 89A of the Code of Civil Procedure, 1908</a:t>
            </a:r>
          </a:p>
          <a:p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765457" y="10723019"/>
            <a:ext cx="5674060" cy="1131405"/>
          </a:xfrm>
          <a:prstGeom prst="roundRect">
            <a:avLst>
              <a:gd name="adj" fmla="val 409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02771" y="10745778"/>
            <a:ext cx="45305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SansSerif" panose="00000400000000000000" pitchFamily="2" charset="2"/>
              </a:rPr>
              <a:t>Praava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 and Doctor </a:t>
            </a:r>
            <a:r>
              <a:rPr lang="en-US" sz="2000" dirty="0" err="1" smtClean="0">
                <a:solidFill>
                  <a:schemeClr val="bg1"/>
                </a:solidFill>
                <a:latin typeface="SansSerif" panose="00000400000000000000" pitchFamily="2" charset="2"/>
              </a:rPr>
              <a:t>Dekhao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mention 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about </a:t>
            </a:r>
            <a:r>
              <a:rPr lang="en-US" sz="2000" dirty="0">
                <a:solidFill>
                  <a:schemeClr val="bg1"/>
                </a:solidFill>
                <a:latin typeface="SansSerif" panose="00000400000000000000" pitchFamily="2" charset="2"/>
              </a:rPr>
              <a:t>abiding by the law, but 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do </a:t>
            </a:r>
            <a:r>
              <a:rPr lang="en-US" sz="2000" dirty="0">
                <a:solidFill>
                  <a:schemeClr val="bg1"/>
                </a:solidFill>
                <a:latin typeface="SansSerif" panose="00000400000000000000" pitchFamily="2" charset="2"/>
              </a:rPr>
              <a:t>not specify any section.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endParaRPr lang="en-US" sz="2000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  <p:pic>
        <p:nvPicPr>
          <p:cNvPr id="1028" name="Picture 4" descr="Terms And Conditions Icon #419625 - Free Icons Librar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98" y="12131196"/>
            <a:ext cx="778590" cy="77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ck Locked Metal - Free vector graphic on Pixaba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8" y="2105777"/>
            <a:ext cx="747359" cy="97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20090" y="13689060"/>
            <a:ext cx="5904260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ansSerif" panose="00000400000000000000" pitchFamily="2" charset="2"/>
              </a:rPr>
              <a:t>Praava</a:t>
            </a:r>
            <a:r>
              <a:rPr lang="en-US" sz="2000" dirty="0">
                <a:solidFill>
                  <a:schemeClr val="bg1"/>
                </a:solidFill>
                <a:latin typeface="SansSerif" panose="00000400000000000000" pitchFamily="2" charset="2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ansSerif" panose="00000400000000000000" pitchFamily="2" charset="2"/>
              </a:rPr>
              <a:t>DocTime</a:t>
            </a:r>
            <a:r>
              <a:rPr lang="en-US" sz="2000" dirty="0">
                <a:solidFill>
                  <a:schemeClr val="bg1"/>
                </a:solidFill>
                <a:latin typeface="SansSerif" panose="00000400000000000000" pitchFamily="2" charset="2"/>
              </a:rPr>
              <a:t> and Doctor </a:t>
            </a:r>
            <a:r>
              <a:rPr lang="en-US" sz="2000" dirty="0" err="1">
                <a:solidFill>
                  <a:schemeClr val="bg1"/>
                </a:solidFill>
                <a:latin typeface="SansSerif" panose="00000400000000000000" pitchFamily="2" charset="2"/>
              </a:rPr>
              <a:t>Dekhao</a:t>
            </a:r>
            <a:r>
              <a:rPr lang="en-US" sz="2000" dirty="0">
                <a:solidFill>
                  <a:schemeClr val="bg1"/>
                </a:solidFill>
                <a:latin typeface="SansSerif" panose="00000400000000000000" pitchFamily="2" charset="2"/>
              </a:rPr>
              <a:t> take action against fraud, abusive and malicious content</a:t>
            </a:r>
          </a:p>
          <a:p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229948" y="12480264"/>
            <a:ext cx="502257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127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SansSerif" panose="00000400000000000000" pitchFamily="2" charset="2"/>
              </a:rPr>
              <a:t>Companies with better terms and conditions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SansSerif" panose="00000400000000000000" pitchFamily="2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716666" y="2765239"/>
            <a:ext cx="615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SansSerif" panose="00000400000000000000" pitchFamily="2" charset="2"/>
              </a:rPr>
              <a:t>Companies with poor privacy policies</a:t>
            </a:r>
            <a:endParaRPr lang="en-US" sz="2400" b="1" dirty="0">
              <a:solidFill>
                <a:schemeClr val="accent1"/>
              </a:solidFill>
              <a:latin typeface="SansSerif" panose="00000400000000000000" pitchFamily="2" charset="2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7290968" y="4062562"/>
            <a:ext cx="3514444" cy="859584"/>
          </a:xfrm>
          <a:prstGeom prst="roundRect">
            <a:avLst>
              <a:gd name="adj" fmla="val 409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7295511" y="4122882"/>
            <a:ext cx="36304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ansSerif" panose="00000400000000000000" pitchFamily="2" charset="2"/>
              </a:rPr>
              <a:t>D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o </a:t>
            </a:r>
            <a:r>
              <a:rPr lang="en-US" sz="2000" dirty="0">
                <a:solidFill>
                  <a:schemeClr val="bg1"/>
                </a:solidFill>
                <a:latin typeface="SansSerif" panose="00000400000000000000" pitchFamily="2" charset="2"/>
              </a:rPr>
              <a:t>not let users know what is collected and how it is 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used</a:t>
            </a:r>
            <a:endParaRPr lang="en-US" sz="2000" dirty="0">
              <a:solidFill>
                <a:schemeClr val="bg1"/>
              </a:solidFill>
              <a:latin typeface="SansSerif" panose="00000400000000000000" pitchFamily="2" charset="2"/>
            </a:endParaRPr>
          </a:p>
          <a:p>
            <a:endParaRPr lang="en-US" sz="2000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7999310" y="6053520"/>
            <a:ext cx="2823024" cy="852963"/>
          </a:xfrm>
          <a:prstGeom prst="roundRect">
            <a:avLst>
              <a:gd name="adj" fmla="val 409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4753968" y="4064780"/>
            <a:ext cx="2391697" cy="1791112"/>
          </a:xfrm>
          <a:prstGeom prst="roundRect">
            <a:avLst>
              <a:gd name="adj" fmla="val 409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4840057" y="4158012"/>
            <a:ext cx="21206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SansSerif" panose="00000400000000000000" pitchFamily="2" charset="2"/>
              </a:rPr>
              <a:t>Sebaghar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ansSerif" panose="00000400000000000000" pitchFamily="2" charset="2"/>
              </a:rPr>
              <a:t>and </a:t>
            </a:r>
            <a:r>
              <a:rPr lang="en-US" sz="2000" dirty="0" err="1">
                <a:solidFill>
                  <a:schemeClr val="bg1"/>
                </a:solidFill>
                <a:latin typeface="SansSerif" panose="00000400000000000000" pitchFamily="2" charset="2"/>
              </a:rPr>
              <a:t>mDoc</a:t>
            </a:r>
            <a:r>
              <a:rPr lang="en-US" sz="2000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do </a:t>
            </a:r>
            <a:r>
              <a:rPr lang="en-US" sz="2000" dirty="0">
                <a:solidFill>
                  <a:schemeClr val="bg1"/>
                </a:solidFill>
                <a:latin typeface="SansSerif" panose="00000400000000000000" pitchFamily="2" charset="2"/>
              </a:rPr>
              <a:t>not specify the duration of keeping the data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4753968" y="6035274"/>
            <a:ext cx="2973860" cy="871209"/>
          </a:xfrm>
          <a:prstGeom prst="roundRect">
            <a:avLst>
              <a:gd name="adj" fmla="val 409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8013141" y="6179088"/>
            <a:ext cx="261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ansSerif" panose="00000400000000000000" pitchFamily="2" charset="2"/>
              </a:rPr>
              <a:t>No option to 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opt-out</a:t>
            </a:r>
            <a:endParaRPr lang="en-US" sz="2000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758997" y="6054719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ansSerif" panose="00000400000000000000" pitchFamily="2" charset="2"/>
              </a:rPr>
              <a:t>Do not provide access to update data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14753968" y="7050505"/>
            <a:ext cx="6051443" cy="759986"/>
          </a:xfrm>
          <a:prstGeom prst="roundRect">
            <a:avLst>
              <a:gd name="adj" fmla="val 409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4843911" y="7094235"/>
            <a:ext cx="4595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ansSerif" panose="00000400000000000000" pitchFamily="2" charset="2"/>
              </a:rPr>
              <a:t>Do not 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mention anything about </a:t>
            </a:r>
            <a:r>
              <a:rPr lang="en-US" sz="2000" dirty="0">
                <a:solidFill>
                  <a:schemeClr val="bg1"/>
                </a:solidFill>
                <a:latin typeface="SansSerif" panose="00000400000000000000" pitchFamily="2" charset="2"/>
              </a:rPr>
              <a:t>BMDC laws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14788461" y="7981655"/>
            <a:ext cx="2879431" cy="1527133"/>
          </a:xfrm>
          <a:prstGeom prst="roundRect">
            <a:avLst>
              <a:gd name="adj" fmla="val 4092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17999309" y="8015708"/>
            <a:ext cx="2806102" cy="1493079"/>
          </a:xfrm>
          <a:prstGeom prst="roundRect">
            <a:avLst>
              <a:gd name="adj" fmla="val 4092"/>
            </a:avLst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4981028" y="8185350"/>
            <a:ext cx="24813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SansSerif" panose="00000400000000000000" pitchFamily="2" charset="2"/>
              </a:rPr>
              <a:t>Shebaghar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ansSerif" panose="00000400000000000000" pitchFamily="2" charset="2"/>
              </a:rPr>
              <a:t>does not provide protection for data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166823" y="8135922"/>
            <a:ext cx="2399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SansSerif" panose="00000400000000000000" pitchFamily="2" charset="2"/>
              </a:rPr>
              <a:t>mDoc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ansSerif" panose="00000400000000000000" pitchFamily="2" charset="2"/>
              </a:rPr>
              <a:t>does not specify about COPPA</a:t>
            </a:r>
          </a:p>
          <a:p>
            <a:endParaRPr lang="en-US" sz="2000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3096" y="1986244"/>
            <a:ext cx="1294965" cy="136001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399" y="4298653"/>
            <a:ext cx="1580232" cy="1580232"/>
          </a:xfrm>
          <a:prstGeom prst="rect">
            <a:avLst/>
          </a:prstGeom>
        </p:spPr>
      </p:pic>
      <p:pic>
        <p:nvPicPr>
          <p:cNvPr id="1032" name="Picture 8" descr="Privacy Policy Generator – Apps on Google Play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708" y="6947222"/>
            <a:ext cx="668695" cy="66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68" y="9173892"/>
            <a:ext cx="2876366" cy="1617956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283" y="9776750"/>
            <a:ext cx="1179212" cy="682040"/>
          </a:xfrm>
          <a:prstGeom prst="rect">
            <a:avLst/>
          </a:prstGeom>
        </p:spPr>
      </p:pic>
      <p:sp>
        <p:nvSpPr>
          <p:cNvPr id="86" name="Rounded Rectangle 85"/>
          <p:cNvSpPr/>
          <p:nvPr/>
        </p:nvSpPr>
        <p:spPr>
          <a:xfrm>
            <a:off x="7253299" y="11022227"/>
            <a:ext cx="6791040" cy="3782192"/>
          </a:xfrm>
          <a:prstGeom prst="roundRect">
            <a:avLst>
              <a:gd name="adj" fmla="val 2895"/>
            </a:avLst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009" y="7192171"/>
            <a:ext cx="1429873" cy="1429873"/>
          </a:xfrm>
          <a:prstGeom prst="rect">
            <a:avLst/>
          </a:prstGeom>
        </p:spPr>
      </p:pic>
      <p:pic>
        <p:nvPicPr>
          <p:cNvPr id="1038" name="Picture 14" descr="Update - Free computer icons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641" y="5120205"/>
            <a:ext cx="657816" cy="65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raud - Free ui icons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04" y="14018362"/>
            <a:ext cx="924145" cy="92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15398267" y="10247930"/>
            <a:ext cx="528175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SansSerif" panose="00000400000000000000" pitchFamily="2" charset="2"/>
              </a:rPr>
              <a:t>Companies with poor terms and conditions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SansSerif" panose="00000400000000000000" pitchFamily="2" charset="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4979075" y="11240509"/>
            <a:ext cx="53796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Companies should be cautious regarding fraud, </a:t>
            </a:r>
            <a:r>
              <a:rPr lang="en-US" sz="2000" dirty="0">
                <a:solidFill>
                  <a:schemeClr val="bg1"/>
                </a:solidFill>
                <a:latin typeface="SansSerif" panose="00000400000000000000" pitchFamily="2" charset="2"/>
              </a:rPr>
              <a:t>harassing, 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bullying, abusive and malicious content. </a:t>
            </a:r>
            <a:r>
              <a:rPr lang="en-US" sz="2000" dirty="0" err="1" smtClean="0">
                <a:solidFill>
                  <a:schemeClr val="bg1"/>
                </a:solidFill>
                <a:latin typeface="SansSerif" panose="00000400000000000000" pitchFamily="2" charset="2"/>
              </a:rPr>
              <a:t>Sebaghar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ansSerif" panose="00000400000000000000" pitchFamily="2" charset="2"/>
              </a:rPr>
              <a:t>and </a:t>
            </a:r>
            <a:r>
              <a:rPr lang="en-US" sz="2000" dirty="0" err="1">
                <a:solidFill>
                  <a:schemeClr val="bg1"/>
                </a:solidFill>
                <a:latin typeface="SansSerif" panose="00000400000000000000" pitchFamily="2" charset="2"/>
              </a:rPr>
              <a:t>mDoc</a:t>
            </a:r>
            <a:r>
              <a:rPr lang="en-US" sz="2000" dirty="0">
                <a:solidFill>
                  <a:schemeClr val="bg1"/>
                </a:solidFill>
                <a:latin typeface="SansSerif" panose="00000400000000000000" pitchFamily="2" charset="2"/>
              </a:rPr>
              <a:t> do not mention anything about 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these.</a:t>
            </a:r>
            <a:endParaRPr lang="en-US" sz="2000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425097" y="11155658"/>
            <a:ext cx="6614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SansSerif" panose="00000400000000000000" pitchFamily="2" charset="2"/>
              </a:rPr>
              <a:t>Based on GDPR, comparison </a:t>
            </a:r>
            <a:r>
              <a:rPr lang="en-US" sz="2400" b="1" dirty="0" smtClean="0">
                <a:solidFill>
                  <a:schemeClr val="accent1"/>
                </a:solidFill>
                <a:latin typeface="SansSerif" panose="00000400000000000000" pitchFamily="2" charset="2"/>
              </a:rPr>
              <a:t>between </a:t>
            </a:r>
            <a:r>
              <a:rPr lang="en-US" sz="2400" b="1" dirty="0" err="1" smtClean="0">
                <a:solidFill>
                  <a:schemeClr val="accent1"/>
                </a:solidFill>
                <a:latin typeface="SansSerif" panose="00000400000000000000" pitchFamily="2" charset="2"/>
              </a:rPr>
              <a:t>Praava</a:t>
            </a:r>
            <a:r>
              <a:rPr lang="en-US" sz="2400" b="1" dirty="0" smtClean="0">
                <a:solidFill>
                  <a:schemeClr val="accent1"/>
                </a:solidFill>
                <a:latin typeface="SansSerif" panose="00000400000000000000" pitchFamily="2" charset="2"/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SansSerif" panose="00000400000000000000" pitchFamily="2" charset="2"/>
              </a:rPr>
              <a:t>(Highest rated) </a:t>
            </a:r>
            <a:r>
              <a:rPr lang="en-US" sz="2400" b="1" dirty="0" smtClean="0">
                <a:solidFill>
                  <a:schemeClr val="accent1"/>
                </a:solidFill>
                <a:latin typeface="SansSerif" panose="00000400000000000000" pitchFamily="2" charset="2"/>
              </a:rPr>
              <a:t>and Sesame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SansSerif" panose="00000400000000000000" pitchFamily="2" charset="2"/>
              </a:rPr>
              <a:t>(No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SansSerif" panose="00000400000000000000" pitchFamily="2" charset="2"/>
              </a:rPr>
              <a:t>. 1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SansSerif" panose="00000400000000000000" pitchFamily="2" charset="2"/>
              </a:rPr>
              <a:t>in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SansSerif" panose="00000400000000000000" pitchFamily="2" charset="2"/>
              </a:rPr>
              <a:t>USA)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SansSerif" panose="00000400000000000000" pitchFamily="2" charset="2"/>
            </a:endParaRPr>
          </a:p>
          <a:p>
            <a:endParaRPr lang="en-US" sz="2400" b="1" dirty="0">
              <a:solidFill>
                <a:schemeClr val="accent1"/>
              </a:solidFill>
              <a:latin typeface="SansSerif" panose="00000400000000000000" pitchFamily="2" charset="2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7507456" y="12299672"/>
            <a:ext cx="3032391" cy="2347092"/>
          </a:xfrm>
          <a:prstGeom prst="roundRect">
            <a:avLst>
              <a:gd name="adj" fmla="val 409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0794004" y="12310230"/>
            <a:ext cx="3018679" cy="2336534"/>
          </a:xfrm>
          <a:prstGeom prst="roundRect">
            <a:avLst>
              <a:gd name="adj" fmla="val 409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27579" y="4206759"/>
            <a:ext cx="3083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SansSerif" panose="00000400000000000000" pitchFamily="2" charset="2"/>
              </a:rPr>
              <a:t>Praava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 offers way to opt-out </a:t>
            </a:r>
            <a:r>
              <a:rPr lang="en-US" sz="2000" dirty="0">
                <a:solidFill>
                  <a:schemeClr val="bg1"/>
                </a:solidFill>
                <a:latin typeface="SansSerif" panose="00000400000000000000" pitchFamily="2" charset="2"/>
              </a:rPr>
              <a:t>w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hich other companies do not</a:t>
            </a:r>
            <a:endParaRPr lang="en-US" sz="2000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14309" y="12399994"/>
            <a:ext cx="30345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ansSerif" panose="00000400000000000000" pitchFamily="2" charset="2"/>
              </a:rPr>
              <a:t>Follows 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PHI and HIPAA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Avoids DNT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ansSerif" panose="00000400000000000000" pitchFamily="2" charset="2"/>
              </a:rPr>
              <a:t>Does not sell data to third party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SansSerif" panose="000004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79598" y="12077654"/>
            <a:ext cx="786824" cy="327843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818" y="12031030"/>
            <a:ext cx="1206944" cy="407408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10822276" y="12363249"/>
            <a:ext cx="30400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Does not follow PHI and HIPAA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Does not mention DNT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Not only sells data but also buys from third party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4470194" y="12909787"/>
            <a:ext cx="6597712" cy="1869792"/>
          </a:xfrm>
          <a:prstGeom prst="roundRect">
            <a:avLst>
              <a:gd name="adj" fmla="val 2895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5094270" y="12956254"/>
            <a:ext cx="601538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SansSerif" panose="00000400000000000000" pitchFamily="2" charset="2"/>
              </a:rPr>
              <a:t>Sources</a:t>
            </a:r>
            <a:r>
              <a:rPr lang="en-US" sz="16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: praavahealth.com, sebaghar.com, doctime.com.bd, doctordekhao.com.bd</a:t>
            </a:r>
            <a:r>
              <a:rPr lang="en-US" sz="1600" dirty="0">
                <a:solidFill>
                  <a:schemeClr val="bg1"/>
                </a:solidFill>
                <a:latin typeface="SansSerif" panose="00000400000000000000" pitchFamily="2" charset="2"/>
              </a:rPr>
              <a:t>, mdoc.com, </a:t>
            </a:r>
            <a:r>
              <a:rPr lang="en-US" sz="16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sesamecare.com, gdpr-info.eu</a:t>
            </a:r>
            <a:endParaRPr lang="en-US" sz="1600" dirty="0" smtClean="0">
              <a:solidFill>
                <a:schemeClr val="bg1"/>
              </a:solidFill>
              <a:latin typeface="SansSerif" panose="00000400000000000000" pitchFamily="2" charset="2"/>
            </a:endParaRPr>
          </a:p>
          <a:p>
            <a:r>
              <a:rPr lang="en-US" sz="1600" b="1" dirty="0" smtClean="0">
                <a:solidFill>
                  <a:schemeClr val="accent6"/>
                </a:solidFill>
                <a:latin typeface="SansSerif" panose="00000400000000000000" pitchFamily="2" charset="2"/>
              </a:rPr>
              <a:t>Abbreviation</a:t>
            </a:r>
            <a:r>
              <a:rPr lang="en-US" sz="16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: DNT(Do </a:t>
            </a:r>
            <a:r>
              <a:rPr lang="en-US" sz="1600" dirty="0">
                <a:solidFill>
                  <a:schemeClr val="bg1"/>
                </a:solidFill>
                <a:latin typeface="SansSerif" panose="00000400000000000000" pitchFamily="2" charset="2"/>
              </a:rPr>
              <a:t>Not Track</a:t>
            </a:r>
            <a:r>
              <a:rPr lang="en-US" sz="16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), </a:t>
            </a:r>
            <a:r>
              <a:rPr lang="en-US" sz="1600" dirty="0">
                <a:solidFill>
                  <a:schemeClr val="bg1"/>
                </a:solidFill>
                <a:latin typeface="SansSerif" panose="00000400000000000000" pitchFamily="2" charset="2"/>
              </a:rPr>
              <a:t>PHI(Protected Health Information) and HIPAA(Heath Insurance Portability and Accountability Act</a:t>
            </a:r>
            <a:r>
              <a:rPr lang="en-US" sz="16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), </a:t>
            </a:r>
            <a:r>
              <a:rPr lang="en-US" sz="1600" dirty="0" smtClean="0">
                <a:solidFill>
                  <a:schemeClr val="bg1"/>
                </a:solidFill>
                <a:latin typeface="SansSerif" panose="00000400000000000000" pitchFamily="2" charset="2"/>
                <a:cs typeface="Times New Roman" panose="02020603050405020304" pitchFamily="18" charset="0"/>
              </a:rPr>
              <a:t>COPPA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SansSerif" panose="00000400000000000000" pitchFamily="2" charset="2"/>
                <a:cs typeface="Times New Roman" panose="02020603050405020304" pitchFamily="18" charset="0"/>
              </a:rPr>
              <a:t>Children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  <a:r>
              <a:rPr lang="en-US" sz="16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 online privacy protection rule), BMDC(Bangladesh Medical and Dental Council)</a:t>
            </a:r>
            <a:endParaRPr lang="en-US" sz="1600" dirty="0">
              <a:solidFill>
                <a:schemeClr val="bg1"/>
              </a:solidFill>
              <a:latin typeface="SansSerif" panose="00000400000000000000" pitchFamily="2" charset="2"/>
            </a:endParaRPr>
          </a:p>
          <a:p>
            <a:endParaRPr lang="en-US" sz="1800" dirty="0">
              <a:solidFill>
                <a:schemeClr val="bg1"/>
              </a:solidFill>
              <a:latin typeface="SansSerif" panose="00000400000000000000" pitchFamily="2" charset="2"/>
            </a:endParaRPr>
          </a:p>
          <a:p>
            <a:endParaRPr lang="en-US" sz="1800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  <p:pic>
        <p:nvPicPr>
          <p:cNvPr id="107" name="Picture 4" descr="Terms And Conditions Icon #419625 - Free Icons Library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0105" y="9967972"/>
            <a:ext cx="856146" cy="85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Malicious website, online virus, webpage bug, website malware, website  virus icon - Download on Iconfinder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0064" y="10965674"/>
            <a:ext cx="1173577" cy="117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21"/>
          <a:srcRect l="690" t="3718" r="735"/>
          <a:stretch/>
        </p:blipFill>
        <p:spPr>
          <a:xfrm>
            <a:off x="7216346" y="8279025"/>
            <a:ext cx="6845644" cy="2512823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147" y="10222849"/>
            <a:ext cx="461698" cy="460775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8039" y="6094698"/>
            <a:ext cx="1641207" cy="1641207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2404" y="6823168"/>
            <a:ext cx="2291270" cy="1288839"/>
          </a:xfrm>
          <a:prstGeom prst="rect">
            <a:avLst/>
          </a:prstGeom>
        </p:spPr>
      </p:pic>
      <p:pic>
        <p:nvPicPr>
          <p:cNvPr id="114" name="Picture 14" descr="Update - Free computer icons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1245" y="6386143"/>
            <a:ext cx="699722" cy="69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95" y="11164189"/>
            <a:ext cx="1168876" cy="676062"/>
          </a:xfrm>
          <a:prstGeom prst="rect">
            <a:avLst/>
          </a:prstGeom>
        </p:spPr>
      </p:pic>
      <p:pic>
        <p:nvPicPr>
          <p:cNvPr id="116" name="Picture 8" descr="Privacy Policy Generator – Apps on Google Play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8949" y="8617782"/>
            <a:ext cx="1067730" cy="106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Question mark - Free interface icons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5494" y="4445673"/>
            <a:ext cx="435221" cy="43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uration - Free time and date icons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861" y="4557345"/>
            <a:ext cx="858711" cy="85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Protect icon - Iconpark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8191" y="8809638"/>
            <a:ext cx="841955" cy="84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080" y="13771372"/>
            <a:ext cx="973563" cy="1019448"/>
          </a:xfrm>
          <a:prstGeom prst="rect">
            <a:avLst/>
          </a:prstGeom>
        </p:spPr>
      </p:pic>
      <p:pic>
        <p:nvPicPr>
          <p:cNvPr id="1058" name="Picture 34" descr="Telemedicine Icon-01 - People's Community Clinic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160" y="-179443"/>
            <a:ext cx="2489297" cy="237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3547753" y="1385600"/>
            <a:ext cx="17015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ansSerif" panose="00000400000000000000" pitchFamily="2" charset="2"/>
              </a:rPr>
              <a:t>Md. Amir </a:t>
            </a:r>
            <a:r>
              <a:rPr lang="en-US" sz="2400" dirty="0" err="1" smtClean="0">
                <a:latin typeface="SansSerif" panose="00000400000000000000" pitchFamily="2" charset="2"/>
              </a:rPr>
              <a:t>Abdal</a:t>
            </a:r>
            <a:r>
              <a:rPr lang="en-US" sz="2400" dirty="0" smtClean="0">
                <a:latin typeface="SansSerif" panose="00000400000000000000" pitchFamily="2" charset="2"/>
              </a:rPr>
              <a:t> </a:t>
            </a:r>
            <a:r>
              <a:rPr lang="en-US" sz="2400" dirty="0" err="1" smtClean="0">
                <a:latin typeface="SansSerif" panose="00000400000000000000" pitchFamily="2" charset="2"/>
              </a:rPr>
              <a:t>Sobhani</a:t>
            </a:r>
            <a:r>
              <a:rPr lang="en-US" sz="2400" dirty="0" smtClean="0">
                <a:latin typeface="SansSerif" panose="00000400000000000000" pitchFamily="2" charset="2"/>
              </a:rPr>
              <a:t>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SansSerif" panose="00000400000000000000" pitchFamily="2" charset="2"/>
              </a:rPr>
              <a:t>(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SansSerif" panose="00000400000000000000" pitchFamily="2" charset="2"/>
              </a:rPr>
              <a:t>2019-1-60-023)</a:t>
            </a:r>
            <a:r>
              <a:rPr lang="en-US" sz="2400" dirty="0" smtClean="0">
                <a:latin typeface="SansSerif" panose="00000400000000000000" pitchFamily="2" charset="2"/>
              </a:rPr>
              <a:t>,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SansSerif" panose="00000400000000000000" pitchFamily="2" charset="2"/>
              </a:rPr>
              <a:t> </a:t>
            </a:r>
            <a:r>
              <a:rPr lang="en-US" sz="2400" dirty="0" err="1" smtClean="0">
                <a:latin typeface="SansSerif" panose="00000400000000000000" pitchFamily="2" charset="2"/>
              </a:rPr>
              <a:t>Sreya</a:t>
            </a:r>
            <a:r>
              <a:rPr lang="en-US" sz="2400" dirty="0" smtClean="0">
                <a:latin typeface="SansSerif" panose="00000400000000000000" pitchFamily="2" charset="2"/>
              </a:rPr>
              <a:t> </a:t>
            </a:r>
            <a:r>
              <a:rPr lang="en-US" sz="2400" dirty="0" smtClean="0">
                <a:latin typeface="SansSerif" panose="00000400000000000000" pitchFamily="2" charset="2"/>
              </a:rPr>
              <a:t>Deb </a:t>
            </a:r>
            <a:r>
              <a:rPr lang="en-US" sz="2400" dirty="0" err="1" smtClean="0">
                <a:latin typeface="SansSerif" panose="00000400000000000000" pitchFamily="2" charset="2"/>
              </a:rPr>
              <a:t>Srestha</a:t>
            </a:r>
            <a:r>
              <a:rPr lang="en-US" sz="2400" dirty="0" smtClean="0">
                <a:latin typeface="SansSerif" panose="00000400000000000000" pitchFamily="2" charset="2"/>
              </a:rPr>
              <a:t>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SansSerif" panose="00000400000000000000" pitchFamily="2" charset="2"/>
              </a:rPr>
              <a:t>(2019-1-60-032)</a:t>
            </a:r>
            <a:r>
              <a:rPr lang="en-US" sz="2400" dirty="0" smtClean="0">
                <a:latin typeface="SansSerif" panose="00000400000000000000" pitchFamily="2" charset="2"/>
              </a:rPr>
              <a:t>,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SansSerif" panose="00000400000000000000" pitchFamily="2" charset="2"/>
              </a:rPr>
              <a:t> </a:t>
            </a:r>
            <a:r>
              <a:rPr lang="en-US" sz="2400" dirty="0" err="1">
                <a:latin typeface="SansSerif" panose="00000400000000000000" pitchFamily="2" charset="2"/>
              </a:rPr>
              <a:t>Syeda</a:t>
            </a:r>
            <a:r>
              <a:rPr lang="en-US" sz="2400" dirty="0">
                <a:latin typeface="SansSerif" panose="00000400000000000000" pitchFamily="2" charset="2"/>
              </a:rPr>
              <a:t> </a:t>
            </a:r>
            <a:r>
              <a:rPr lang="en-US" sz="2400" dirty="0" err="1">
                <a:latin typeface="SansSerif" panose="00000400000000000000" pitchFamily="2" charset="2"/>
              </a:rPr>
              <a:t>Nawar</a:t>
            </a:r>
            <a:r>
              <a:rPr lang="en-US" sz="2400" dirty="0">
                <a:latin typeface="SansSerif" panose="00000400000000000000" pitchFamily="2" charset="2"/>
              </a:rPr>
              <a:t> </a:t>
            </a:r>
            <a:r>
              <a:rPr lang="en-US" sz="2400" dirty="0" err="1" smtClean="0">
                <a:latin typeface="SansSerif" panose="00000400000000000000" pitchFamily="2" charset="2"/>
              </a:rPr>
              <a:t>Shamaem</a:t>
            </a:r>
            <a:r>
              <a:rPr lang="en-US" sz="2400" dirty="0" smtClean="0">
                <a:latin typeface="SansSerif" panose="00000400000000000000" pitchFamily="2" charset="2"/>
              </a:rPr>
              <a:t>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SansSerif" panose="00000400000000000000" pitchFamily="2" charset="2"/>
              </a:rPr>
              <a:t>(2019-1-60-110)</a:t>
            </a: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  <a:latin typeface="SansSerif" panose="00000400000000000000" pitchFamily="2" charset="2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058" y="2797921"/>
            <a:ext cx="6823059" cy="51172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907" y="13289219"/>
            <a:ext cx="1069628" cy="361056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64" y="13300315"/>
            <a:ext cx="1287966" cy="34267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237" y="13340020"/>
            <a:ext cx="1909430" cy="300246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93151" y="10813645"/>
            <a:ext cx="405135" cy="408147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29229" y="10805059"/>
            <a:ext cx="1484677" cy="414971"/>
          </a:xfrm>
          <a:prstGeom prst="rect">
            <a:avLst/>
          </a:prstGeom>
        </p:spPr>
      </p:pic>
      <p:sp>
        <p:nvSpPr>
          <p:cNvPr id="104" name="Rounded Rectangle 103"/>
          <p:cNvSpPr/>
          <p:nvPr/>
        </p:nvSpPr>
        <p:spPr>
          <a:xfrm>
            <a:off x="2983633" y="8583058"/>
            <a:ext cx="3641400" cy="899817"/>
          </a:xfrm>
          <a:prstGeom prst="roundRect">
            <a:avLst>
              <a:gd name="adj" fmla="val 4092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3023281" y="8665664"/>
            <a:ext cx="3573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All of them provide strong protection for sensitive data</a:t>
            </a:r>
            <a:endParaRPr lang="en-US" sz="2000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3771501" y="5809841"/>
            <a:ext cx="2782858" cy="1581559"/>
          </a:xfrm>
          <a:prstGeom prst="roundRect">
            <a:avLst>
              <a:gd name="adj" fmla="val 409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3893377" y="6012523"/>
            <a:ext cx="2589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SansSerif" panose="00000400000000000000" pitchFamily="2" charset="2"/>
              </a:rPr>
              <a:t>Praava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 and </a:t>
            </a:r>
            <a:r>
              <a:rPr lang="en-US" sz="2000" dirty="0" err="1" smtClean="0">
                <a:solidFill>
                  <a:schemeClr val="bg1"/>
                </a:solidFill>
                <a:latin typeface="SansSerif" panose="00000400000000000000" pitchFamily="2" charset="2"/>
              </a:rPr>
              <a:t>DocTime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 protect intellectual property</a:t>
            </a:r>
            <a:endParaRPr lang="en-US" sz="2000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7356201" y="5030173"/>
            <a:ext cx="3449261" cy="859584"/>
          </a:xfrm>
          <a:prstGeom prst="roundRect">
            <a:avLst>
              <a:gd name="adj" fmla="val 4092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17345056" y="5091422"/>
            <a:ext cx="36304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SansSerif" panose="00000400000000000000" pitchFamily="2" charset="2"/>
              </a:rPr>
              <a:t>mDoc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 does not </a:t>
            </a:r>
            <a:r>
              <a:rPr lang="en-US" sz="2000" dirty="0" err="1" smtClean="0">
                <a:solidFill>
                  <a:schemeClr val="bg1"/>
                </a:solidFill>
                <a:latin typeface="SansSerif" panose="00000400000000000000" pitchFamily="2" charset="2"/>
              </a:rPr>
              <a:t>mantain</a:t>
            </a:r>
            <a:r>
              <a:rPr lang="en-US" sz="2000" dirty="0" smtClean="0">
                <a:solidFill>
                  <a:schemeClr val="bg1"/>
                </a:solidFill>
                <a:latin typeface="SansSerif" panose="00000400000000000000" pitchFamily="2" charset="2"/>
              </a:rPr>
              <a:t> accuracy and security of data </a:t>
            </a:r>
            <a:endParaRPr lang="en-US" sz="2000" dirty="0">
              <a:solidFill>
                <a:schemeClr val="bg1"/>
              </a:solidFill>
              <a:latin typeface="SansSerif" panose="00000400000000000000" pitchFamily="2" charset="2"/>
            </a:endParaRPr>
          </a:p>
          <a:p>
            <a:endParaRPr lang="en-US" sz="2000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189" y="8391104"/>
            <a:ext cx="716688" cy="750466"/>
          </a:xfrm>
          <a:prstGeom prst="rect">
            <a:avLst/>
          </a:prstGeom>
        </p:spPr>
      </p:pic>
      <p:pic>
        <p:nvPicPr>
          <p:cNvPr id="7" name="Picture 6" descr="Intellectual property - Free shapes icons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583" y="6732113"/>
            <a:ext cx="775636" cy="77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정확성 - 무료 비즈니스 및 금융개 아이콘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9156" y="4896228"/>
            <a:ext cx="517962" cy="51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ference Icons &amp; Symbols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6768" y="12817576"/>
            <a:ext cx="909274" cy="90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95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700</TotalTime>
  <Words>345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Century Gothic</vt:lpstr>
      <vt:lpstr>SansSerif</vt:lpstr>
      <vt:lpstr>Times New Roman</vt:lpstr>
      <vt:lpstr>Wingdings 3</vt:lpstr>
      <vt:lpstr>Slice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Asus</cp:lastModifiedBy>
  <cp:revision>390</cp:revision>
  <dcterms:created xsi:type="dcterms:W3CDTF">2022-08-24T17:02:03Z</dcterms:created>
  <dcterms:modified xsi:type="dcterms:W3CDTF">2022-08-27T16:27:08Z</dcterms:modified>
</cp:coreProperties>
</file>