
<file path=[Content_Types].xml><?xml version="1.0" encoding="utf-8"?>
<Types xmlns="http://schemas.openxmlformats.org/package/2006/content-types">
  <Default Extension="fntdata" ContentType="application/x-fontdata"/>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sldIdLst>
    <p:sldId id="258" r:id="rId5"/>
  </p:sldIdLst>
  <p:sldSz cx="15087600" cy="21396325"/>
  <p:notesSz cx="6858000" cy="9144000"/>
  <p:embeddedFontLst>
    <p:embeddedFont>
      <p:font typeface="Bree Serif" panose="020B0604020202020204" charset="0"/>
      <p:regular r:id="rId6"/>
    </p:embeddedFont>
    <p:embeddedFont>
      <p:font typeface="Calibri" panose="020F0502020204030204" pitchFamily="34" charset="0"/>
      <p:regular r:id="rId7"/>
      <p:bold r:id="rId8"/>
      <p:italic r:id="rId9"/>
      <p:boldItalic r:id="rId10"/>
    </p:embeddedFont>
    <p:embeddedFont>
      <p:font typeface="Open Sans" panose="020B0606030504020204" pitchFamily="34" charset="0"/>
      <p:regular r:id="rId11"/>
      <p:bold r:id="rId12"/>
      <p:italic r:id="rId13"/>
      <p:boldItalic r:id="rId14"/>
    </p:embeddedFont>
  </p:embeddedFontLst>
  <p:custDataLst>
    <p:tags r:id="rId15"/>
  </p:custDataLst>
  <p:defaultTextStyle>
    <a:defPPr>
      <a:defRPr lang="en-US"/>
    </a:defPPr>
    <a:lvl1pPr marL="0" algn="l" defTabSz="2084393" rtl="0" eaLnBrk="1" latinLnBrk="0" hangingPunct="1">
      <a:defRPr sz="4084" kern="1200">
        <a:solidFill>
          <a:schemeClr val="tx1"/>
        </a:solidFill>
        <a:latin typeface="+mn-lt"/>
        <a:ea typeface="+mn-ea"/>
        <a:cs typeface="+mn-cs"/>
      </a:defRPr>
    </a:lvl1pPr>
    <a:lvl2pPr marL="1042197" algn="l" defTabSz="2084393" rtl="0" eaLnBrk="1" latinLnBrk="0" hangingPunct="1">
      <a:defRPr sz="4084" kern="1200">
        <a:solidFill>
          <a:schemeClr val="tx1"/>
        </a:solidFill>
        <a:latin typeface="+mn-lt"/>
        <a:ea typeface="+mn-ea"/>
        <a:cs typeface="+mn-cs"/>
      </a:defRPr>
    </a:lvl2pPr>
    <a:lvl3pPr marL="2084393" algn="l" defTabSz="2084393" rtl="0" eaLnBrk="1" latinLnBrk="0" hangingPunct="1">
      <a:defRPr sz="4084" kern="1200">
        <a:solidFill>
          <a:schemeClr val="tx1"/>
        </a:solidFill>
        <a:latin typeface="+mn-lt"/>
        <a:ea typeface="+mn-ea"/>
        <a:cs typeface="+mn-cs"/>
      </a:defRPr>
    </a:lvl3pPr>
    <a:lvl4pPr marL="3126590" algn="l" defTabSz="2084393" rtl="0" eaLnBrk="1" latinLnBrk="0" hangingPunct="1">
      <a:defRPr sz="4084" kern="1200">
        <a:solidFill>
          <a:schemeClr val="tx1"/>
        </a:solidFill>
        <a:latin typeface="+mn-lt"/>
        <a:ea typeface="+mn-ea"/>
        <a:cs typeface="+mn-cs"/>
      </a:defRPr>
    </a:lvl4pPr>
    <a:lvl5pPr marL="4168786" algn="l" defTabSz="2084393" rtl="0" eaLnBrk="1" latinLnBrk="0" hangingPunct="1">
      <a:defRPr sz="4084" kern="1200">
        <a:solidFill>
          <a:schemeClr val="tx1"/>
        </a:solidFill>
        <a:latin typeface="+mn-lt"/>
        <a:ea typeface="+mn-ea"/>
        <a:cs typeface="+mn-cs"/>
      </a:defRPr>
    </a:lvl5pPr>
    <a:lvl6pPr marL="5210983" algn="l" defTabSz="2084393" rtl="0" eaLnBrk="1" latinLnBrk="0" hangingPunct="1">
      <a:defRPr sz="4084" kern="1200">
        <a:solidFill>
          <a:schemeClr val="tx1"/>
        </a:solidFill>
        <a:latin typeface="+mn-lt"/>
        <a:ea typeface="+mn-ea"/>
        <a:cs typeface="+mn-cs"/>
      </a:defRPr>
    </a:lvl6pPr>
    <a:lvl7pPr marL="6253180" algn="l" defTabSz="2084393" rtl="0" eaLnBrk="1" latinLnBrk="0" hangingPunct="1">
      <a:defRPr sz="4084" kern="1200">
        <a:solidFill>
          <a:schemeClr val="tx1"/>
        </a:solidFill>
        <a:latin typeface="+mn-lt"/>
        <a:ea typeface="+mn-ea"/>
        <a:cs typeface="+mn-cs"/>
      </a:defRPr>
    </a:lvl7pPr>
    <a:lvl8pPr marL="7295376" algn="l" defTabSz="2084393" rtl="0" eaLnBrk="1" latinLnBrk="0" hangingPunct="1">
      <a:defRPr sz="4084" kern="1200">
        <a:solidFill>
          <a:schemeClr val="tx1"/>
        </a:solidFill>
        <a:latin typeface="+mn-lt"/>
        <a:ea typeface="+mn-ea"/>
        <a:cs typeface="+mn-cs"/>
      </a:defRPr>
    </a:lvl8pPr>
    <a:lvl9pPr marL="8337572" algn="l" defTabSz="2084393" rtl="0" eaLnBrk="1" latinLnBrk="0" hangingPunct="1">
      <a:defRPr sz="40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9" userDrawn="1">
          <p15:clr>
            <a:srgbClr val="A4A3A4"/>
          </p15:clr>
        </p15:guide>
        <p15:guide id="2" pos="475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lre" initials="JD" lastIdx="0" clrIdx="0">
    <p:extLst>
      <p:ext uri="{19B8F6BF-5375-455C-9EA6-DF929625EA0E}">
        <p15:presenceInfo xmlns:p15="http://schemas.microsoft.com/office/powerpoint/2012/main" userId="Justin Del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876" y="-4400"/>
      </p:cViewPr>
      <p:guideLst>
        <p:guide orient="horz" pos="6739"/>
        <p:guide pos="4752"/>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font" Target="fonts/font5.fntdata"/><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font" Target="fonts/font4.fntdata"/><Relationship Id="rId14"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1570" y="6646730"/>
            <a:ext cx="12824460" cy="4586342"/>
          </a:xfrm>
        </p:spPr>
        <p:txBody>
          <a:bodyPr/>
          <a:lstStyle/>
          <a:p>
            <a:r>
              <a:rPr lang="en-US"/>
              <a:t>Click to edit Master title style</a:t>
            </a:r>
          </a:p>
        </p:txBody>
      </p:sp>
      <p:sp>
        <p:nvSpPr>
          <p:cNvPr id="3" name="Subtitle 2"/>
          <p:cNvSpPr>
            <a:spLocks noGrp="1"/>
          </p:cNvSpPr>
          <p:nvPr>
            <p:ph type="subTitle" idx="1"/>
          </p:nvPr>
        </p:nvSpPr>
        <p:spPr>
          <a:xfrm>
            <a:off x="2263140" y="12124584"/>
            <a:ext cx="10561320" cy="5467950"/>
          </a:xfrm>
        </p:spPr>
        <p:txBody>
          <a:bodyPr/>
          <a:lstStyle>
            <a:lvl1pPr marL="0" indent="0" algn="ctr">
              <a:buNone/>
              <a:defRPr>
                <a:solidFill>
                  <a:schemeClr val="tx1">
                    <a:tint val="75000"/>
                  </a:schemeClr>
                </a:solidFill>
              </a:defRPr>
            </a:lvl1pPr>
            <a:lvl2pPr marL="754325" indent="0" algn="ctr">
              <a:buNone/>
              <a:defRPr>
                <a:solidFill>
                  <a:schemeClr val="tx1">
                    <a:tint val="75000"/>
                  </a:schemeClr>
                </a:solidFill>
              </a:defRPr>
            </a:lvl2pPr>
            <a:lvl3pPr marL="1508650" indent="0" algn="ctr">
              <a:buNone/>
              <a:defRPr>
                <a:solidFill>
                  <a:schemeClr val="tx1">
                    <a:tint val="75000"/>
                  </a:schemeClr>
                </a:solidFill>
              </a:defRPr>
            </a:lvl3pPr>
            <a:lvl4pPr marL="2262975" indent="0" algn="ctr">
              <a:buNone/>
              <a:defRPr>
                <a:solidFill>
                  <a:schemeClr val="tx1">
                    <a:tint val="75000"/>
                  </a:schemeClr>
                </a:solidFill>
              </a:defRPr>
            </a:lvl4pPr>
            <a:lvl5pPr marL="3017301" indent="0" algn="ctr">
              <a:buNone/>
              <a:defRPr>
                <a:solidFill>
                  <a:schemeClr val="tx1">
                    <a:tint val="75000"/>
                  </a:schemeClr>
                </a:solidFill>
              </a:defRPr>
            </a:lvl5pPr>
            <a:lvl6pPr marL="3771626" indent="0" algn="ctr">
              <a:buNone/>
              <a:defRPr>
                <a:solidFill>
                  <a:schemeClr val="tx1">
                    <a:tint val="75000"/>
                  </a:schemeClr>
                </a:solidFill>
              </a:defRPr>
            </a:lvl6pPr>
            <a:lvl7pPr marL="4525951" indent="0" algn="ctr">
              <a:buNone/>
              <a:defRPr>
                <a:solidFill>
                  <a:schemeClr val="tx1">
                    <a:tint val="75000"/>
                  </a:schemeClr>
                </a:solidFill>
              </a:defRPr>
            </a:lvl7pPr>
            <a:lvl8pPr marL="5280276" indent="0" algn="ctr">
              <a:buNone/>
              <a:defRPr>
                <a:solidFill>
                  <a:schemeClr val="tx1">
                    <a:tint val="75000"/>
                  </a:schemeClr>
                </a:solidFill>
              </a:defRPr>
            </a:lvl8pPr>
            <a:lvl9pPr marL="603460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A9272B4-7553-4446-919C-DDAC3A89012F}"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EBA60-3297-4EF1-8725-D07B72916CFD}" type="slidenum">
              <a:rPr lang="en-US" smtClean="0"/>
              <a:t>‹#›</a:t>
            </a:fld>
            <a:endParaRPr lang="en-US"/>
          </a:p>
        </p:txBody>
      </p:sp>
    </p:spTree>
    <p:extLst>
      <p:ext uri="{BB962C8B-B14F-4D97-AF65-F5344CB8AC3E}">
        <p14:creationId xmlns:p14="http://schemas.microsoft.com/office/powerpoint/2010/main" val="404258617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9272B4-7553-4446-919C-DDAC3A89012F}"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EBA60-3297-4EF1-8725-D07B72916CFD}" type="slidenum">
              <a:rPr lang="en-US" smtClean="0"/>
              <a:t>‹#›</a:t>
            </a:fld>
            <a:endParaRPr lang="en-US"/>
          </a:p>
        </p:txBody>
      </p:sp>
    </p:spTree>
    <p:extLst>
      <p:ext uri="{BB962C8B-B14F-4D97-AF65-F5344CB8AC3E}">
        <p14:creationId xmlns:p14="http://schemas.microsoft.com/office/powerpoint/2010/main" val="384412890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938510" y="856847"/>
            <a:ext cx="3394710" cy="182562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4380" y="856847"/>
            <a:ext cx="9932670" cy="182562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9272B4-7553-4446-919C-DDAC3A89012F}"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EBA60-3297-4EF1-8725-D07B72916CFD}" type="slidenum">
              <a:rPr lang="en-US" smtClean="0"/>
              <a:t>‹#›</a:t>
            </a:fld>
            <a:endParaRPr lang="en-US"/>
          </a:p>
        </p:txBody>
      </p:sp>
    </p:spTree>
    <p:extLst>
      <p:ext uri="{BB962C8B-B14F-4D97-AF65-F5344CB8AC3E}">
        <p14:creationId xmlns:p14="http://schemas.microsoft.com/office/powerpoint/2010/main" val="240758451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9272B4-7553-4446-919C-DDAC3A89012F}"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EBA60-3297-4EF1-8725-D07B72916CFD}" type="slidenum">
              <a:rPr lang="en-US" smtClean="0"/>
              <a:t>‹#›</a:t>
            </a:fld>
            <a:endParaRPr lang="en-US"/>
          </a:p>
        </p:txBody>
      </p:sp>
    </p:spTree>
    <p:extLst>
      <p:ext uri="{BB962C8B-B14F-4D97-AF65-F5344CB8AC3E}">
        <p14:creationId xmlns:p14="http://schemas.microsoft.com/office/powerpoint/2010/main" val="426269739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1816" y="13749122"/>
            <a:ext cx="12824460" cy="4249548"/>
          </a:xfrm>
        </p:spPr>
        <p:txBody>
          <a:bodyPr anchor="t"/>
          <a:lstStyle>
            <a:lvl1pPr algn="l">
              <a:defRPr sz="6600" b="1" cap="all"/>
            </a:lvl1pPr>
          </a:lstStyle>
          <a:p>
            <a:r>
              <a:rPr lang="en-US"/>
              <a:t>Click to edit Master title style</a:t>
            </a:r>
          </a:p>
        </p:txBody>
      </p:sp>
      <p:sp>
        <p:nvSpPr>
          <p:cNvPr id="3" name="Text Placeholder 2"/>
          <p:cNvSpPr>
            <a:spLocks noGrp="1"/>
          </p:cNvSpPr>
          <p:nvPr>
            <p:ph type="body" idx="1"/>
          </p:nvPr>
        </p:nvSpPr>
        <p:spPr>
          <a:xfrm>
            <a:off x="1191816" y="9068677"/>
            <a:ext cx="12824460" cy="4680445"/>
          </a:xfrm>
        </p:spPr>
        <p:txBody>
          <a:bodyPr anchor="b"/>
          <a:lstStyle>
            <a:lvl1pPr marL="0" indent="0">
              <a:buNone/>
              <a:defRPr sz="3300">
                <a:solidFill>
                  <a:schemeClr val="tx1">
                    <a:tint val="75000"/>
                  </a:schemeClr>
                </a:solidFill>
              </a:defRPr>
            </a:lvl1pPr>
            <a:lvl2pPr marL="754325" indent="0">
              <a:buNone/>
              <a:defRPr sz="2956">
                <a:solidFill>
                  <a:schemeClr val="tx1">
                    <a:tint val="75000"/>
                  </a:schemeClr>
                </a:solidFill>
              </a:defRPr>
            </a:lvl2pPr>
            <a:lvl3pPr marL="1508650" indent="0">
              <a:buNone/>
              <a:defRPr sz="2647">
                <a:solidFill>
                  <a:schemeClr val="tx1">
                    <a:tint val="75000"/>
                  </a:schemeClr>
                </a:solidFill>
              </a:defRPr>
            </a:lvl3pPr>
            <a:lvl4pPr marL="2262975" indent="0">
              <a:buNone/>
              <a:defRPr sz="2303">
                <a:solidFill>
                  <a:schemeClr val="tx1">
                    <a:tint val="75000"/>
                  </a:schemeClr>
                </a:solidFill>
              </a:defRPr>
            </a:lvl4pPr>
            <a:lvl5pPr marL="3017301" indent="0">
              <a:buNone/>
              <a:defRPr sz="2303">
                <a:solidFill>
                  <a:schemeClr val="tx1">
                    <a:tint val="75000"/>
                  </a:schemeClr>
                </a:solidFill>
              </a:defRPr>
            </a:lvl5pPr>
            <a:lvl6pPr marL="3771626" indent="0">
              <a:buNone/>
              <a:defRPr sz="2303">
                <a:solidFill>
                  <a:schemeClr val="tx1">
                    <a:tint val="75000"/>
                  </a:schemeClr>
                </a:solidFill>
              </a:defRPr>
            </a:lvl6pPr>
            <a:lvl7pPr marL="4525951" indent="0">
              <a:buNone/>
              <a:defRPr sz="2303">
                <a:solidFill>
                  <a:schemeClr val="tx1">
                    <a:tint val="75000"/>
                  </a:schemeClr>
                </a:solidFill>
              </a:defRPr>
            </a:lvl7pPr>
            <a:lvl8pPr marL="5280276" indent="0">
              <a:buNone/>
              <a:defRPr sz="2303">
                <a:solidFill>
                  <a:schemeClr val="tx1">
                    <a:tint val="75000"/>
                  </a:schemeClr>
                </a:solidFill>
              </a:defRPr>
            </a:lvl8pPr>
            <a:lvl9pPr marL="6034602" indent="0">
              <a:buNone/>
              <a:defRPr sz="230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9272B4-7553-4446-919C-DDAC3A89012F}"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EBA60-3297-4EF1-8725-D07B72916CFD}" type="slidenum">
              <a:rPr lang="en-US" smtClean="0"/>
              <a:t>‹#›</a:t>
            </a:fld>
            <a:endParaRPr lang="en-US"/>
          </a:p>
        </p:txBody>
      </p:sp>
    </p:spTree>
    <p:extLst>
      <p:ext uri="{BB962C8B-B14F-4D97-AF65-F5344CB8AC3E}">
        <p14:creationId xmlns:p14="http://schemas.microsoft.com/office/powerpoint/2010/main" val="292363970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4380" y="4992478"/>
            <a:ext cx="6663690" cy="14120586"/>
          </a:xfrm>
        </p:spPr>
        <p:txBody>
          <a:bodyPr/>
          <a:lstStyle>
            <a:lvl1pPr>
              <a:defRPr sz="4606"/>
            </a:lvl1pPr>
            <a:lvl2pPr>
              <a:defRPr sz="3953"/>
            </a:lvl2pPr>
            <a:lvl3pPr>
              <a:defRPr sz="3300"/>
            </a:lvl3pPr>
            <a:lvl4pPr>
              <a:defRPr sz="2956"/>
            </a:lvl4pPr>
            <a:lvl5pPr>
              <a:defRPr sz="2956"/>
            </a:lvl5pPr>
            <a:lvl6pPr>
              <a:defRPr sz="2956"/>
            </a:lvl6pPr>
            <a:lvl7pPr>
              <a:defRPr sz="2956"/>
            </a:lvl7pPr>
            <a:lvl8pPr>
              <a:defRPr sz="2956"/>
            </a:lvl8pPr>
            <a:lvl9pPr>
              <a:defRPr sz="29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669530" y="4992478"/>
            <a:ext cx="6663690" cy="14120586"/>
          </a:xfrm>
        </p:spPr>
        <p:txBody>
          <a:bodyPr/>
          <a:lstStyle>
            <a:lvl1pPr>
              <a:defRPr sz="4606"/>
            </a:lvl1pPr>
            <a:lvl2pPr>
              <a:defRPr sz="3953"/>
            </a:lvl2pPr>
            <a:lvl3pPr>
              <a:defRPr sz="3300"/>
            </a:lvl3pPr>
            <a:lvl4pPr>
              <a:defRPr sz="2956"/>
            </a:lvl4pPr>
            <a:lvl5pPr>
              <a:defRPr sz="2956"/>
            </a:lvl5pPr>
            <a:lvl6pPr>
              <a:defRPr sz="2956"/>
            </a:lvl6pPr>
            <a:lvl7pPr>
              <a:defRPr sz="2956"/>
            </a:lvl7pPr>
            <a:lvl8pPr>
              <a:defRPr sz="2956"/>
            </a:lvl8pPr>
            <a:lvl9pPr>
              <a:defRPr sz="29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9272B4-7553-4446-919C-DDAC3A89012F}" type="datetimeFigureOut">
              <a:rPr lang="en-US" smtClean="0"/>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EBA60-3297-4EF1-8725-D07B72916CFD}" type="slidenum">
              <a:rPr lang="en-US" smtClean="0"/>
              <a:t>‹#›</a:t>
            </a:fld>
            <a:endParaRPr lang="en-US"/>
          </a:p>
        </p:txBody>
      </p:sp>
    </p:spTree>
    <p:extLst>
      <p:ext uri="{BB962C8B-B14F-4D97-AF65-F5344CB8AC3E}">
        <p14:creationId xmlns:p14="http://schemas.microsoft.com/office/powerpoint/2010/main" val="75024527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54380" y="4789411"/>
            <a:ext cx="6666310" cy="1995998"/>
          </a:xfrm>
        </p:spPr>
        <p:txBody>
          <a:bodyPr anchor="b"/>
          <a:lstStyle>
            <a:lvl1pPr marL="0" indent="0">
              <a:buNone/>
              <a:defRPr sz="3953" b="1"/>
            </a:lvl1pPr>
            <a:lvl2pPr marL="754325" indent="0">
              <a:buNone/>
              <a:defRPr sz="3300" b="1"/>
            </a:lvl2pPr>
            <a:lvl3pPr marL="1508650" indent="0">
              <a:buNone/>
              <a:defRPr sz="2956" b="1"/>
            </a:lvl3pPr>
            <a:lvl4pPr marL="2262975" indent="0">
              <a:buNone/>
              <a:defRPr sz="2647" b="1"/>
            </a:lvl4pPr>
            <a:lvl5pPr marL="3017301" indent="0">
              <a:buNone/>
              <a:defRPr sz="2647" b="1"/>
            </a:lvl5pPr>
            <a:lvl6pPr marL="3771626" indent="0">
              <a:buNone/>
              <a:defRPr sz="2647" b="1"/>
            </a:lvl6pPr>
            <a:lvl7pPr marL="4525951" indent="0">
              <a:buNone/>
              <a:defRPr sz="2647" b="1"/>
            </a:lvl7pPr>
            <a:lvl8pPr marL="5280276" indent="0">
              <a:buNone/>
              <a:defRPr sz="2647" b="1"/>
            </a:lvl8pPr>
            <a:lvl9pPr marL="6034602" indent="0">
              <a:buNone/>
              <a:defRPr sz="2647" b="1"/>
            </a:lvl9pPr>
          </a:lstStyle>
          <a:p>
            <a:pPr lvl="0"/>
            <a:r>
              <a:rPr lang="en-US"/>
              <a:t>Click to edit Master text styles</a:t>
            </a:r>
          </a:p>
        </p:txBody>
      </p:sp>
      <p:sp>
        <p:nvSpPr>
          <p:cNvPr id="4" name="Content Placeholder 3"/>
          <p:cNvSpPr>
            <a:spLocks noGrp="1"/>
          </p:cNvSpPr>
          <p:nvPr>
            <p:ph sz="half" idx="2"/>
          </p:nvPr>
        </p:nvSpPr>
        <p:spPr>
          <a:xfrm>
            <a:off x="754380" y="6785409"/>
            <a:ext cx="6666310" cy="12327652"/>
          </a:xfrm>
        </p:spPr>
        <p:txBody>
          <a:bodyPr/>
          <a:lstStyle>
            <a:lvl1pPr>
              <a:defRPr sz="3953"/>
            </a:lvl1pPr>
            <a:lvl2pPr>
              <a:defRPr sz="3300"/>
            </a:lvl2pPr>
            <a:lvl3pPr>
              <a:defRPr sz="2956"/>
            </a:lvl3pPr>
            <a:lvl4pPr>
              <a:defRPr sz="2647"/>
            </a:lvl4pPr>
            <a:lvl5pPr>
              <a:defRPr sz="2647"/>
            </a:lvl5pPr>
            <a:lvl6pPr>
              <a:defRPr sz="2647"/>
            </a:lvl6pPr>
            <a:lvl7pPr>
              <a:defRPr sz="2647"/>
            </a:lvl7pPr>
            <a:lvl8pPr>
              <a:defRPr sz="2647"/>
            </a:lvl8pPr>
            <a:lvl9pPr>
              <a:defRPr sz="264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664293" y="4789411"/>
            <a:ext cx="6668928" cy="1995998"/>
          </a:xfrm>
        </p:spPr>
        <p:txBody>
          <a:bodyPr anchor="b"/>
          <a:lstStyle>
            <a:lvl1pPr marL="0" indent="0">
              <a:buNone/>
              <a:defRPr sz="3953" b="1"/>
            </a:lvl1pPr>
            <a:lvl2pPr marL="754325" indent="0">
              <a:buNone/>
              <a:defRPr sz="3300" b="1"/>
            </a:lvl2pPr>
            <a:lvl3pPr marL="1508650" indent="0">
              <a:buNone/>
              <a:defRPr sz="2956" b="1"/>
            </a:lvl3pPr>
            <a:lvl4pPr marL="2262975" indent="0">
              <a:buNone/>
              <a:defRPr sz="2647" b="1"/>
            </a:lvl4pPr>
            <a:lvl5pPr marL="3017301" indent="0">
              <a:buNone/>
              <a:defRPr sz="2647" b="1"/>
            </a:lvl5pPr>
            <a:lvl6pPr marL="3771626" indent="0">
              <a:buNone/>
              <a:defRPr sz="2647" b="1"/>
            </a:lvl6pPr>
            <a:lvl7pPr marL="4525951" indent="0">
              <a:buNone/>
              <a:defRPr sz="2647" b="1"/>
            </a:lvl7pPr>
            <a:lvl8pPr marL="5280276" indent="0">
              <a:buNone/>
              <a:defRPr sz="2647" b="1"/>
            </a:lvl8pPr>
            <a:lvl9pPr marL="6034602" indent="0">
              <a:buNone/>
              <a:defRPr sz="2647" b="1"/>
            </a:lvl9pPr>
          </a:lstStyle>
          <a:p>
            <a:pPr lvl="0"/>
            <a:r>
              <a:rPr lang="en-US"/>
              <a:t>Click to edit Master text styles</a:t>
            </a:r>
          </a:p>
        </p:txBody>
      </p:sp>
      <p:sp>
        <p:nvSpPr>
          <p:cNvPr id="6" name="Content Placeholder 5"/>
          <p:cNvSpPr>
            <a:spLocks noGrp="1"/>
          </p:cNvSpPr>
          <p:nvPr>
            <p:ph sz="quarter" idx="4"/>
          </p:nvPr>
        </p:nvSpPr>
        <p:spPr>
          <a:xfrm>
            <a:off x="7664293" y="6785409"/>
            <a:ext cx="6668928" cy="12327652"/>
          </a:xfrm>
        </p:spPr>
        <p:txBody>
          <a:bodyPr/>
          <a:lstStyle>
            <a:lvl1pPr>
              <a:defRPr sz="3953"/>
            </a:lvl1pPr>
            <a:lvl2pPr>
              <a:defRPr sz="3300"/>
            </a:lvl2pPr>
            <a:lvl3pPr>
              <a:defRPr sz="2956"/>
            </a:lvl3pPr>
            <a:lvl4pPr>
              <a:defRPr sz="2647"/>
            </a:lvl4pPr>
            <a:lvl5pPr>
              <a:defRPr sz="2647"/>
            </a:lvl5pPr>
            <a:lvl6pPr>
              <a:defRPr sz="2647"/>
            </a:lvl6pPr>
            <a:lvl7pPr>
              <a:defRPr sz="2647"/>
            </a:lvl7pPr>
            <a:lvl8pPr>
              <a:defRPr sz="2647"/>
            </a:lvl8pPr>
            <a:lvl9pPr>
              <a:defRPr sz="264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9272B4-7553-4446-919C-DDAC3A89012F}" type="datetimeFigureOut">
              <a:rPr lang="en-US" smtClean="0"/>
              <a:t>8/27/2022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9EBA60-3297-4EF1-8725-D07B72916CFD}" type="slidenum">
              <a:rPr lang="en-US" smtClean="0"/>
              <a:t>‹#›</a:t>
            </a:fld>
            <a:endParaRPr lang="en-US"/>
          </a:p>
        </p:txBody>
      </p:sp>
    </p:spTree>
    <p:extLst>
      <p:ext uri="{BB962C8B-B14F-4D97-AF65-F5344CB8AC3E}">
        <p14:creationId xmlns:p14="http://schemas.microsoft.com/office/powerpoint/2010/main" val="183692726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9272B4-7553-4446-919C-DDAC3A89012F}" type="datetimeFigureOut">
              <a:rPr lang="en-US" smtClean="0"/>
              <a:t>8/27/2022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EBA60-3297-4EF1-8725-D07B72916CFD}" type="slidenum">
              <a:rPr lang="en-US" smtClean="0"/>
              <a:t>‹#›</a:t>
            </a:fld>
            <a:endParaRPr lang="en-US"/>
          </a:p>
        </p:txBody>
      </p:sp>
    </p:spTree>
    <p:extLst>
      <p:ext uri="{BB962C8B-B14F-4D97-AF65-F5344CB8AC3E}">
        <p14:creationId xmlns:p14="http://schemas.microsoft.com/office/powerpoint/2010/main" val="167273693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9272B4-7553-4446-919C-DDAC3A89012F}" type="datetimeFigureOut">
              <a:rPr lang="en-US" smtClean="0"/>
              <a:t>8/27/2022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9EBA60-3297-4EF1-8725-D07B72916CFD}" type="slidenum">
              <a:rPr lang="en-US" smtClean="0"/>
              <a:t>‹#›</a:t>
            </a:fld>
            <a:endParaRPr lang="en-US"/>
          </a:p>
        </p:txBody>
      </p:sp>
    </p:spTree>
    <p:extLst>
      <p:ext uri="{BB962C8B-B14F-4D97-AF65-F5344CB8AC3E}">
        <p14:creationId xmlns:p14="http://schemas.microsoft.com/office/powerpoint/2010/main" val="155719570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4381" y="851891"/>
            <a:ext cx="4963717" cy="3625488"/>
          </a:xfrm>
        </p:spPr>
        <p:txBody>
          <a:bodyPr anchor="b"/>
          <a:lstStyle>
            <a:lvl1pPr algn="l">
              <a:defRPr sz="3300" b="1"/>
            </a:lvl1pPr>
          </a:lstStyle>
          <a:p>
            <a:r>
              <a:rPr lang="en-US"/>
              <a:t>Click to edit Master title style</a:t>
            </a:r>
          </a:p>
        </p:txBody>
      </p:sp>
      <p:sp>
        <p:nvSpPr>
          <p:cNvPr id="3" name="Content Placeholder 2"/>
          <p:cNvSpPr>
            <a:spLocks noGrp="1"/>
          </p:cNvSpPr>
          <p:nvPr>
            <p:ph idx="1"/>
          </p:nvPr>
        </p:nvSpPr>
        <p:spPr>
          <a:xfrm>
            <a:off x="5898832" y="851893"/>
            <a:ext cx="8434388" cy="18261171"/>
          </a:xfrm>
        </p:spPr>
        <p:txBody>
          <a:bodyPr/>
          <a:lstStyle>
            <a:lvl1pPr>
              <a:defRPr sz="5293"/>
            </a:lvl1pPr>
            <a:lvl2pPr>
              <a:defRPr sz="4606"/>
            </a:lvl2pPr>
            <a:lvl3pPr>
              <a:defRPr sz="3953"/>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54381" y="4477381"/>
            <a:ext cx="4963717" cy="14635682"/>
          </a:xfrm>
        </p:spPr>
        <p:txBody>
          <a:bodyPr/>
          <a:lstStyle>
            <a:lvl1pPr marL="0" indent="0">
              <a:buNone/>
              <a:defRPr sz="2303"/>
            </a:lvl1pPr>
            <a:lvl2pPr marL="754325" indent="0">
              <a:buNone/>
              <a:defRPr sz="1994"/>
            </a:lvl2pPr>
            <a:lvl3pPr marL="1508650" indent="0">
              <a:buNone/>
              <a:defRPr sz="1650"/>
            </a:lvl3pPr>
            <a:lvl4pPr marL="2262975" indent="0">
              <a:buNone/>
              <a:defRPr sz="1478"/>
            </a:lvl4pPr>
            <a:lvl5pPr marL="3017301" indent="0">
              <a:buNone/>
              <a:defRPr sz="1478"/>
            </a:lvl5pPr>
            <a:lvl6pPr marL="3771626" indent="0">
              <a:buNone/>
              <a:defRPr sz="1478"/>
            </a:lvl6pPr>
            <a:lvl7pPr marL="4525951" indent="0">
              <a:buNone/>
              <a:defRPr sz="1478"/>
            </a:lvl7pPr>
            <a:lvl8pPr marL="5280276" indent="0">
              <a:buNone/>
              <a:defRPr sz="1478"/>
            </a:lvl8pPr>
            <a:lvl9pPr marL="6034602" indent="0">
              <a:buNone/>
              <a:defRPr sz="1478"/>
            </a:lvl9pPr>
          </a:lstStyle>
          <a:p>
            <a:pPr lvl="0"/>
            <a:r>
              <a:rPr lang="en-US"/>
              <a:t>Click to edit Master text styles</a:t>
            </a:r>
          </a:p>
        </p:txBody>
      </p:sp>
      <p:sp>
        <p:nvSpPr>
          <p:cNvPr id="5" name="Date Placeholder 4"/>
          <p:cNvSpPr>
            <a:spLocks noGrp="1"/>
          </p:cNvSpPr>
          <p:nvPr>
            <p:ph type="dt" sz="half" idx="10"/>
          </p:nvPr>
        </p:nvSpPr>
        <p:spPr/>
        <p:txBody>
          <a:bodyPr/>
          <a:lstStyle/>
          <a:p>
            <a:fld id="{DA9272B4-7553-4446-919C-DDAC3A89012F}" type="datetimeFigureOut">
              <a:rPr lang="en-US" smtClean="0"/>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EBA60-3297-4EF1-8725-D07B72916CFD}" type="slidenum">
              <a:rPr lang="en-US" smtClean="0"/>
              <a:t>‹#›</a:t>
            </a:fld>
            <a:endParaRPr lang="en-US"/>
          </a:p>
        </p:txBody>
      </p:sp>
    </p:spTree>
    <p:extLst>
      <p:ext uri="{BB962C8B-B14F-4D97-AF65-F5344CB8AC3E}">
        <p14:creationId xmlns:p14="http://schemas.microsoft.com/office/powerpoint/2010/main" val="193202140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57275" y="14977427"/>
            <a:ext cx="9052560" cy="1768170"/>
          </a:xfrm>
        </p:spPr>
        <p:txBody>
          <a:bodyPr anchor="b"/>
          <a:lstStyle>
            <a:lvl1pPr algn="l">
              <a:defRPr sz="3300" b="1"/>
            </a:lvl1pPr>
          </a:lstStyle>
          <a:p>
            <a:r>
              <a:rPr lang="en-US"/>
              <a:t>Click to edit Master title style</a:t>
            </a:r>
          </a:p>
        </p:txBody>
      </p:sp>
      <p:sp>
        <p:nvSpPr>
          <p:cNvPr id="3" name="Picture Placeholder 2"/>
          <p:cNvSpPr>
            <a:spLocks noGrp="1"/>
          </p:cNvSpPr>
          <p:nvPr>
            <p:ph type="pic" idx="1"/>
          </p:nvPr>
        </p:nvSpPr>
        <p:spPr>
          <a:xfrm>
            <a:off x="2957275" y="1911802"/>
            <a:ext cx="9052560" cy="12837795"/>
          </a:xfrm>
        </p:spPr>
        <p:txBody>
          <a:bodyPr/>
          <a:lstStyle>
            <a:lvl1pPr marL="0" indent="0">
              <a:buNone/>
              <a:defRPr sz="5293"/>
            </a:lvl1pPr>
            <a:lvl2pPr marL="754325" indent="0">
              <a:buNone/>
              <a:defRPr sz="4606"/>
            </a:lvl2pPr>
            <a:lvl3pPr marL="1508650" indent="0">
              <a:buNone/>
              <a:defRPr sz="3953"/>
            </a:lvl3pPr>
            <a:lvl4pPr marL="2262975" indent="0">
              <a:buNone/>
              <a:defRPr sz="3300"/>
            </a:lvl4pPr>
            <a:lvl5pPr marL="3017301" indent="0">
              <a:buNone/>
              <a:defRPr sz="3300"/>
            </a:lvl5pPr>
            <a:lvl6pPr marL="3771626" indent="0">
              <a:buNone/>
              <a:defRPr sz="3300"/>
            </a:lvl6pPr>
            <a:lvl7pPr marL="4525951" indent="0">
              <a:buNone/>
              <a:defRPr sz="3300"/>
            </a:lvl7pPr>
            <a:lvl8pPr marL="5280276" indent="0">
              <a:buNone/>
              <a:defRPr sz="3300"/>
            </a:lvl8pPr>
            <a:lvl9pPr marL="6034602" indent="0">
              <a:buNone/>
              <a:defRPr sz="3300"/>
            </a:lvl9pPr>
          </a:lstStyle>
          <a:p>
            <a:endParaRPr lang="en-US"/>
          </a:p>
        </p:txBody>
      </p:sp>
      <p:sp>
        <p:nvSpPr>
          <p:cNvPr id="4" name="Text Placeholder 3"/>
          <p:cNvSpPr>
            <a:spLocks noGrp="1"/>
          </p:cNvSpPr>
          <p:nvPr>
            <p:ph type="body" sz="half" idx="2"/>
          </p:nvPr>
        </p:nvSpPr>
        <p:spPr>
          <a:xfrm>
            <a:off x="2957275" y="16745598"/>
            <a:ext cx="9052560" cy="2511095"/>
          </a:xfrm>
        </p:spPr>
        <p:txBody>
          <a:bodyPr/>
          <a:lstStyle>
            <a:lvl1pPr marL="0" indent="0">
              <a:buNone/>
              <a:defRPr sz="2303"/>
            </a:lvl1pPr>
            <a:lvl2pPr marL="754325" indent="0">
              <a:buNone/>
              <a:defRPr sz="1994"/>
            </a:lvl2pPr>
            <a:lvl3pPr marL="1508650" indent="0">
              <a:buNone/>
              <a:defRPr sz="1650"/>
            </a:lvl3pPr>
            <a:lvl4pPr marL="2262975" indent="0">
              <a:buNone/>
              <a:defRPr sz="1478"/>
            </a:lvl4pPr>
            <a:lvl5pPr marL="3017301" indent="0">
              <a:buNone/>
              <a:defRPr sz="1478"/>
            </a:lvl5pPr>
            <a:lvl6pPr marL="3771626" indent="0">
              <a:buNone/>
              <a:defRPr sz="1478"/>
            </a:lvl6pPr>
            <a:lvl7pPr marL="4525951" indent="0">
              <a:buNone/>
              <a:defRPr sz="1478"/>
            </a:lvl7pPr>
            <a:lvl8pPr marL="5280276" indent="0">
              <a:buNone/>
              <a:defRPr sz="1478"/>
            </a:lvl8pPr>
            <a:lvl9pPr marL="6034602" indent="0">
              <a:buNone/>
              <a:defRPr sz="1478"/>
            </a:lvl9pPr>
          </a:lstStyle>
          <a:p>
            <a:pPr lvl="0"/>
            <a:r>
              <a:rPr lang="en-US"/>
              <a:t>Click to edit Master text styles</a:t>
            </a:r>
          </a:p>
        </p:txBody>
      </p:sp>
      <p:sp>
        <p:nvSpPr>
          <p:cNvPr id="5" name="Date Placeholder 4"/>
          <p:cNvSpPr>
            <a:spLocks noGrp="1"/>
          </p:cNvSpPr>
          <p:nvPr>
            <p:ph type="dt" sz="half" idx="10"/>
          </p:nvPr>
        </p:nvSpPr>
        <p:spPr/>
        <p:txBody>
          <a:bodyPr/>
          <a:lstStyle/>
          <a:p>
            <a:fld id="{DA9272B4-7553-4446-919C-DDAC3A89012F}" type="datetimeFigureOut">
              <a:rPr lang="en-US" smtClean="0"/>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EBA60-3297-4EF1-8725-D07B72916CFD}" type="slidenum">
              <a:rPr lang="en-US" smtClean="0"/>
              <a:t>‹#›</a:t>
            </a:fld>
            <a:endParaRPr lang="en-US"/>
          </a:p>
        </p:txBody>
      </p:sp>
    </p:spTree>
    <p:extLst>
      <p:ext uri="{BB962C8B-B14F-4D97-AF65-F5344CB8AC3E}">
        <p14:creationId xmlns:p14="http://schemas.microsoft.com/office/powerpoint/2010/main" val="369282570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380" y="856845"/>
            <a:ext cx="13578840" cy="3566054"/>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754380" y="4992478"/>
            <a:ext cx="13578840" cy="14120586"/>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4380" y="19831225"/>
            <a:ext cx="3520440" cy="1139156"/>
          </a:xfrm>
          <a:prstGeom prst="rect">
            <a:avLst/>
          </a:prstGeom>
        </p:spPr>
        <p:txBody>
          <a:bodyPr vert="horz" lIns="438912" tIns="219456" rIns="438912" bIns="219456" rtlCol="0" anchor="ctr"/>
          <a:lstStyle>
            <a:lvl1pPr algn="l">
              <a:defRPr sz="1994">
                <a:solidFill>
                  <a:schemeClr val="tx1">
                    <a:tint val="75000"/>
                  </a:schemeClr>
                </a:solidFill>
              </a:defRPr>
            </a:lvl1pPr>
          </a:lstStyle>
          <a:p>
            <a:fld id="{DA9272B4-7553-4446-919C-DDAC3A89012F}" type="datetimeFigureOut">
              <a:rPr lang="en-US" smtClean="0"/>
              <a:t>8/27/2022</a:t>
            </a:fld>
            <a:endParaRPr lang="en-US"/>
          </a:p>
        </p:txBody>
      </p:sp>
      <p:sp>
        <p:nvSpPr>
          <p:cNvPr id="5" name="Footer Placeholder 4"/>
          <p:cNvSpPr>
            <a:spLocks noGrp="1"/>
          </p:cNvSpPr>
          <p:nvPr>
            <p:ph type="ftr" sz="quarter" idx="3"/>
          </p:nvPr>
        </p:nvSpPr>
        <p:spPr>
          <a:xfrm>
            <a:off x="5154930" y="19831225"/>
            <a:ext cx="4777740" cy="1139156"/>
          </a:xfrm>
          <a:prstGeom prst="rect">
            <a:avLst/>
          </a:prstGeom>
        </p:spPr>
        <p:txBody>
          <a:bodyPr vert="horz" lIns="438912" tIns="219456" rIns="438912" bIns="219456" rtlCol="0" anchor="ctr"/>
          <a:lstStyle>
            <a:lvl1pPr algn="ctr">
              <a:defRPr sz="199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812780" y="19831225"/>
            <a:ext cx="3520440" cy="1139156"/>
          </a:xfrm>
          <a:prstGeom prst="rect">
            <a:avLst/>
          </a:prstGeom>
        </p:spPr>
        <p:txBody>
          <a:bodyPr vert="horz" lIns="438912" tIns="219456" rIns="438912" bIns="219456" rtlCol="0" anchor="ctr"/>
          <a:lstStyle>
            <a:lvl1pPr algn="r">
              <a:defRPr sz="1994">
                <a:solidFill>
                  <a:schemeClr val="tx1">
                    <a:tint val="75000"/>
                  </a:schemeClr>
                </a:solidFill>
              </a:defRPr>
            </a:lvl1pPr>
          </a:lstStyle>
          <a:p>
            <a:fld id="{FF9EBA60-3297-4EF1-8725-D07B72916CFD}" type="slidenum">
              <a:rPr lang="en-US" smtClean="0"/>
              <a:t>‹#›</a:t>
            </a:fld>
            <a:endParaRPr lang="en-US"/>
          </a:p>
        </p:txBody>
      </p:sp>
      <p:pic>
        <p:nvPicPr>
          <p:cNvPr id="7" name="New picture"/>
          <p:cNvPicPr/>
          <p:nvPr/>
        </p:nvPicPr>
        <p:blipFill>
          <a:blip r:embed="rId13"/>
          <a:stretch>
            <a:fillRect/>
          </a:stretch>
        </p:blipFill>
        <p:spPr>
          <a:xfrm rot="16200000">
            <a:off x="-5283837" y="10755549"/>
            <a:ext cx="6958758" cy="1804458"/>
          </a:xfrm>
          <a:prstGeom prst="rect">
            <a:avLst/>
          </a:prstGeom>
        </p:spPr>
      </p:pic>
      <p:pic>
        <p:nvPicPr>
          <p:cNvPr id="8" name="New picture"/>
          <p:cNvPicPr/>
          <p:nvPr/>
        </p:nvPicPr>
        <p:blipFill>
          <a:blip r:embed="rId13"/>
          <a:stretch>
            <a:fillRect/>
          </a:stretch>
        </p:blipFill>
        <p:spPr>
          <a:xfrm rot="5400000">
            <a:off x="13412679" y="10755549"/>
            <a:ext cx="6958758" cy="1804458"/>
          </a:xfrm>
          <a:prstGeom prst="rect">
            <a:avLst/>
          </a:prstGeom>
        </p:spPr>
      </p:pic>
      <p:pic>
        <p:nvPicPr>
          <p:cNvPr id="9" name="New picture"/>
          <p:cNvPicPr/>
          <p:nvPr/>
        </p:nvPicPr>
        <p:blipFill>
          <a:blip r:embed="rId14"/>
          <a:stretch>
            <a:fillRect/>
          </a:stretch>
        </p:blipFill>
        <p:spPr>
          <a:xfrm>
            <a:off x="672306" y="21643967"/>
            <a:ext cx="13742988" cy="711973"/>
          </a:xfrm>
          <a:prstGeom prst="rect">
            <a:avLst/>
          </a:prstGeom>
        </p:spPr>
      </p:pic>
      <p:sp>
        <p:nvSpPr>
          <p:cNvPr id="10" name="New shape"/>
          <p:cNvSpPr/>
          <p:nvPr/>
        </p:nvSpPr>
        <p:spPr>
          <a:xfrm>
            <a:off x="672306" y="21922565"/>
            <a:ext cx="7543800" cy="619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2108">
                <a:solidFill>
                  <a:srgbClr val="808080"/>
                </a:solidFill>
              </a:rPr>
              <a:t>Template ID: comprehensivecrimson  Size: 36x48</a:t>
            </a:r>
          </a:p>
        </p:txBody>
      </p:sp>
    </p:spTree>
    <p:extLst>
      <p:ext uri="{BB962C8B-B14F-4D97-AF65-F5344CB8AC3E}">
        <p14:creationId xmlns:p14="http://schemas.microsoft.com/office/powerpoint/2010/main" val="1846727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1508650" rtl="0" eaLnBrk="1" latinLnBrk="0" hangingPunct="1">
        <a:spcBef>
          <a:spcPct val="0"/>
        </a:spcBef>
        <a:buNone/>
        <a:defRPr sz="7253" kern="1200">
          <a:solidFill>
            <a:schemeClr val="tx1"/>
          </a:solidFill>
          <a:latin typeface="+mj-lt"/>
          <a:ea typeface="+mj-ea"/>
          <a:cs typeface="+mj-cs"/>
        </a:defRPr>
      </a:lvl1pPr>
    </p:titleStyle>
    <p:bodyStyle>
      <a:lvl1pPr marL="565744" indent="-565744" algn="l" defTabSz="1508650" rtl="0" eaLnBrk="1" latinLnBrk="0" hangingPunct="1">
        <a:spcBef>
          <a:spcPct val="20000"/>
        </a:spcBef>
        <a:buFont typeface="Arial" pitchFamily="34" charset="0"/>
        <a:buChar char="•"/>
        <a:defRPr sz="5293" kern="1200">
          <a:solidFill>
            <a:schemeClr val="tx1"/>
          </a:solidFill>
          <a:latin typeface="+mn-lt"/>
          <a:ea typeface="+mn-ea"/>
          <a:cs typeface="+mn-cs"/>
        </a:defRPr>
      </a:lvl1pPr>
      <a:lvl2pPr marL="1225778" indent="-471453" algn="l" defTabSz="1508650" rtl="0" eaLnBrk="1" latinLnBrk="0" hangingPunct="1">
        <a:spcBef>
          <a:spcPct val="20000"/>
        </a:spcBef>
        <a:buFont typeface="Arial" pitchFamily="34" charset="0"/>
        <a:buChar char="–"/>
        <a:defRPr sz="4606" kern="1200">
          <a:solidFill>
            <a:schemeClr val="tx1"/>
          </a:solidFill>
          <a:latin typeface="+mn-lt"/>
          <a:ea typeface="+mn-ea"/>
          <a:cs typeface="+mn-cs"/>
        </a:defRPr>
      </a:lvl2pPr>
      <a:lvl3pPr marL="1885813" indent="-377163" algn="l" defTabSz="1508650" rtl="0" eaLnBrk="1" latinLnBrk="0" hangingPunct="1">
        <a:spcBef>
          <a:spcPct val="20000"/>
        </a:spcBef>
        <a:buFont typeface="Arial" pitchFamily="34" charset="0"/>
        <a:buChar char="•"/>
        <a:defRPr sz="3953" kern="1200">
          <a:solidFill>
            <a:schemeClr val="tx1"/>
          </a:solidFill>
          <a:latin typeface="+mn-lt"/>
          <a:ea typeface="+mn-ea"/>
          <a:cs typeface="+mn-cs"/>
        </a:defRPr>
      </a:lvl3pPr>
      <a:lvl4pPr marL="2640138" indent="-377163" algn="l" defTabSz="1508650" rtl="0" eaLnBrk="1" latinLnBrk="0" hangingPunct="1">
        <a:spcBef>
          <a:spcPct val="20000"/>
        </a:spcBef>
        <a:buFont typeface="Arial" pitchFamily="34" charset="0"/>
        <a:buChar char="–"/>
        <a:defRPr sz="3300" kern="1200">
          <a:solidFill>
            <a:schemeClr val="tx1"/>
          </a:solidFill>
          <a:latin typeface="+mn-lt"/>
          <a:ea typeface="+mn-ea"/>
          <a:cs typeface="+mn-cs"/>
        </a:defRPr>
      </a:lvl4pPr>
      <a:lvl5pPr marL="3394463" indent="-377163" algn="l" defTabSz="1508650" rtl="0" eaLnBrk="1" latinLnBrk="0" hangingPunct="1">
        <a:spcBef>
          <a:spcPct val="20000"/>
        </a:spcBef>
        <a:buFont typeface="Arial" pitchFamily="34" charset="0"/>
        <a:buChar char="»"/>
        <a:defRPr sz="3300" kern="1200">
          <a:solidFill>
            <a:schemeClr val="tx1"/>
          </a:solidFill>
          <a:latin typeface="+mn-lt"/>
          <a:ea typeface="+mn-ea"/>
          <a:cs typeface="+mn-cs"/>
        </a:defRPr>
      </a:lvl5pPr>
      <a:lvl6pPr marL="4148788" indent="-377163" algn="l" defTabSz="1508650" rtl="0" eaLnBrk="1" latinLnBrk="0" hangingPunct="1">
        <a:spcBef>
          <a:spcPct val="20000"/>
        </a:spcBef>
        <a:buFont typeface="Arial" pitchFamily="34" charset="0"/>
        <a:buChar char="•"/>
        <a:defRPr sz="3300" kern="1200">
          <a:solidFill>
            <a:schemeClr val="tx1"/>
          </a:solidFill>
          <a:latin typeface="+mn-lt"/>
          <a:ea typeface="+mn-ea"/>
          <a:cs typeface="+mn-cs"/>
        </a:defRPr>
      </a:lvl6pPr>
      <a:lvl7pPr marL="4903113" indent="-377163" algn="l" defTabSz="1508650" rtl="0" eaLnBrk="1" latinLnBrk="0" hangingPunct="1">
        <a:spcBef>
          <a:spcPct val="20000"/>
        </a:spcBef>
        <a:buFont typeface="Arial" pitchFamily="34" charset="0"/>
        <a:buChar char="•"/>
        <a:defRPr sz="3300" kern="1200">
          <a:solidFill>
            <a:schemeClr val="tx1"/>
          </a:solidFill>
          <a:latin typeface="+mn-lt"/>
          <a:ea typeface="+mn-ea"/>
          <a:cs typeface="+mn-cs"/>
        </a:defRPr>
      </a:lvl7pPr>
      <a:lvl8pPr marL="5657439" indent="-377163" algn="l" defTabSz="1508650" rtl="0" eaLnBrk="1" latinLnBrk="0" hangingPunct="1">
        <a:spcBef>
          <a:spcPct val="20000"/>
        </a:spcBef>
        <a:buFont typeface="Arial" pitchFamily="34" charset="0"/>
        <a:buChar char="•"/>
        <a:defRPr sz="3300" kern="1200">
          <a:solidFill>
            <a:schemeClr val="tx1"/>
          </a:solidFill>
          <a:latin typeface="+mn-lt"/>
          <a:ea typeface="+mn-ea"/>
          <a:cs typeface="+mn-cs"/>
        </a:defRPr>
      </a:lvl8pPr>
      <a:lvl9pPr marL="6411764" indent="-377163" algn="l" defTabSz="1508650" rtl="0" eaLnBrk="1" latinLnBrk="0" hangingPunct="1">
        <a:spcBef>
          <a:spcPct val="20000"/>
        </a:spcBef>
        <a:buFont typeface="Arial" pitchFamily="34" charset="0"/>
        <a:buChar char="•"/>
        <a:defRPr sz="3300" kern="1200">
          <a:solidFill>
            <a:schemeClr val="tx1"/>
          </a:solidFill>
          <a:latin typeface="+mn-lt"/>
          <a:ea typeface="+mn-ea"/>
          <a:cs typeface="+mn-cs"/>
        </a:defRPr>
      </a:lvl9pPr>
    </p:bodyStyle>
    <p:otherStyle>
      <a:defPPr>
        <a:defRPr lang="en-US"/>
      </a:defPPr>
      <a:lvl1pPr marL="0" algn="l" defTabSz="1508650" rtl="0" eaLnBrk="1" latinLnBrk="0" hangingPunct="1">
        <a:defRPr sz="2956" kern="1200">
          <a:solidFill>
            <a:schemeClr val="tx1"/>
          </a:solidFill>
          <a:latin typeface="+mn-lt"/>
          <a:ea typeface="+mn-ea"/>
          <a:cs typeface="+mn-cs"/>
        </a:defRPr>
      </a:lvl1pPr>
      <a:lvl2pPr marL="754325" algn="l" defTabSz="1508650" rtl="0" eaLnBrk="1" latinLnBrk="0" hangingPunct="1">
        <a:defRPr sz="2956" kern="1200">
          <a:solidFill>
            <a:schemeClr val="tx1"/>
          </a:solidFill>
          <a:latin typeface="+mn-lt"/>
          <a:ea typeface="+mn-ea"/>
          <a:cs typeface="+mn-cs"/>
        </a:defRPr>
      </a:lvl2pPr>
      <a:lvl3pPr marL="1508650" algn="l" defTabSz="1508650" rtl="0" eaLnBrk="1" latinLnBrk="0" hangingPunct="1">
        <a:defRPr sz="2956" kern="1200">
          <a:solidFill>
            <a:schemeClr val="tx1"/>
          </a:solidFill>
          <a:latin typeface="+mn-lt"/>
          <a:ea typeface="+mn-ea"/>
          <a:cs typeface="+mn-cs"/>
        </a:defRPr>
      </a:lvl3pPr>
      <a:lvl4pPr marL="2262975" algn="l" defTabSz="1508650" rtl="0" eaLnBrk="1" latinLnBrk="0" hangingPunct="1">
        <a:defRPr sz="2956" kern="1200">
          <a:solidFill>
            <a:schemeClr val="tx1"/>
          </a:solidFill>
          <a:latin typeface="+mn-lt"/>
          <a:ea typeface="+mn-ea"/>
          <a:cs typeface="+mn-cs"/>
        </a:defRPr>
      </a:lvl4pPr>
      <a:lvl5pPr marL="3017301" algn="l" defTabSz="1508650" rtl="0" eaLnBrk="1" latinLnBrk="0" hangingPunct="1">
        <a:defRPr sz="2956" kern="1200">
          <a:solidFill>
            <a:schemeClr val="tx1"/>
          </a:solidFill>
          <a:latin typeface="+mn-lt"/>
          <a:ea typeface="+mn-ea"/>
          <a:cs typeface="+mn-cs"/>
        </a:defRPr>
      </a:lvl5pPr>
      <a:lvl6pPr marL="3771626" algn="l" defTabSz="1508650" rtl="0" eaLnBrk="1" latinLnBrk="0" hangingPunct="1">
        <a:defRPr sz="2956" kern="1200">
          <a:solidFill>
            <a:schemeClr val="tx1"/>
          </a:solidFill>
          <a:latin typeface="+mn-lt"/>
          <a:ea typeface="+mn-ea"/>
          <a:cs typeface="+mn-cs"/>
        </a:defRPr>
      </a:lvl6pPr>
      <a:lvl7pPr marL="4525951" algn="l" defTabSz="1508650" rtl="0" eaLnBrk="1" latinLnBrk="0" hangingPunct="1">
        <a:defRPr sz="2956" kern="1200">
          <a:solidFill>
            <a:schemeClr val="tx1"/>
          </a:solidFill>
          <a:latin typeface="+mn-lt"/>
          <a:ea typeface="+mn-ea"/>
          <a:cs typeface="+mn-cs"/>
        </a:defRPr>
      </a:lvl7pPr>
      <a:lvl8pPr marL="5280276" algn="l" defTabSz="1508650" rtl="0" eaLnBrk="1" latinLnBrk="0" hangingPunct="1">
        <a:defRPr sz="2956" kern="1200">
          <a:solidFill>
            <a:schemeClr val="tx1"/>
          </a:solidFill>
          <a:latin typeface="+mn-lt"/>
          <a:ea typeface="+mn-ea"/>
          <a:cs typeface="+mn-cs"/>
        </a:defRPr>
      </a:lvl8pPr>
      <a:lvl9pPr marL="6034602" algn="l" defTabSz="1508650" rtl="0" eaLnBrk="1" latinLnBrk="0" hangingPunct="1">
        <a:defRPr sz="295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9762"/>
            <a:ext cx="15087600" cy="20116800"/>
          </a:xfrm>
          <a:prstGeom prst="rect">
            <a:avLst/>
          </a:prstGeom>
          <a:gradFill>
            <a:gsLst>
              <a:gs pos="100000">
                <a:srgbClr val="7A1C1C"/>
              </a:gs>
              <a:gs pos="54000">
                <a:srgbClr val="B51F1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800" dirty="0"/>
          </a:p>
        </p:txBody>
      </p:sp>
      <p:grpSp>
        <p:nvGrpSpPr>
          <p:cNvPr id="2" name="Group 1">
            <a:extLst>
              <a:ext uri="{FF2B5EF4-FFF2-40B4-BE49-F238E27FC236}">
                <a16:creationId xmlns:a16="http://schemas.microsoft.com/office/drawing/2014/main" id="{B3381F70-485A-4C51-9258-DAB4597CCF47}"/>
              </a:ext>
            </a:extLst>
          </p:cNvPr>
          <p:cNvGrpSpPr/>
          <p:nvPr/>
        </p:nvGrpSpPr>
        <p:grpSpPr>
          <a:xfrm>
            <a:off x="-5238" y="639762"/>
            <a:ext cx="15092839" cy="2670099"/>
            <a:chOff x="-15240" y="-14583"/>
            <a:chExt cx="43906440" cy="6690360"/>
          </a:xfrm>
        </p:grpSpPr>
        <p:sp>
          <p:nvSpPr>
            <p:cNvPr id="9" name="Rectangle 8"/>
            <p:cNvSpPr/>
            <p:nvPr/>
          </p:nvSpPr>
          <p:spPr>
            <a:xfrm>
              <a:off x="0" y="2256177"/>
              <a:ext cx="43891200" cy="4419600"/>
            </a:xfrm>
            <a:custGeom>
              <a:avLst/>
              <a:gdLst>
                <a:gd name="connsiteX0" fmla="*/ 0 w 43891200"/>
                <a:gd name="connsiteY0" fmla="*/ 0 h 5108036"/>
                <a:gd name="connsiteX1" fmla="*/ 43891200 w 43891200"/>
                <a:gd name="connsiteY1" fmla="*/ 0 h 5108036"/>
                <a:gd name="connsiteX2" fmla="*/ 43891200 w 43891200"/>
                <a:gd name="connsiteY2" fmla="*/ 4038600 h 5108036"/>
                <a:gd name="connsiteX3" fmla="*/ 0 w 43891200"/>
                <a:gd name="connsiteY3" fmla="*/ 4038600 h 5108036"/>
                <a:gd name="connsiteX4" fmla="*/ 0 w 43891200"/>
                <a:gd name="connsiteY4" fmla="*/ 0 h 510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91200" h="5108036">
                  <a:moveTo>
                    <a:pt x="0" y="0"/>
                  </a:moveTo>
                  <a:lnTo>
                    <a:pt x="43891200" y="0"/>
                  </a:lnTo>
                  <a:lnTo>
                    <a:pt x="43891200" y="4038600"/>
                  </a:lnTo>
                  <a:cubicBezTo>
                    <a:pt x="29851350" y="7391400"/>
                    <a:pt x="13258800" y="1562100"/>
                    <a:pt x="0" y="4038600"/>
                  </a:cubicBezTo>
                  <a:lnTo>
                    <a:pt x="0" y="0"/>
                  </a:lnTo>
                  <a:close/>
                </a:path>
              </a:pathLst>
            </a:cu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800"/>
            </a:p>
          </p:txBody>
        </p:sp>
        <p:sp>
          <p:nvSpPr>
            <p:cNvPr id="10" name="Rectangle 8"/>
            <p:cNvSpPr/>
            <p:nvPr/>
          </p:nvSpPr>
          <p:spPr>
            <a:xfrm>
              <a:off x="0" y="2256177"/>
              <a:ext cx="43891200" cy="4201348"/>
            </a:xfrm>
            <a:custGeom>
              <a:avLst/>
              <a:gdLst>
                <a:gd name="connsiteX0" fmla="*/ 0 w 43891200"/>
                <a:gd name="connsiteY0" fmla="*/ 0 h 5108036"/>
                <a:gd name="connsiteX1" fmla="*/ 43891200 w 43891200"/>
                <a:gd name="connsiteY1" fmla="*/ 0 h 5108036"/>
                <a:gd name="connsiteX2" fmla="*/ 43891200 w 43891200"/>
                <a:gd name="connsiteY2" fmla="*/ 4038600 h 5108036"/>
                <a:gd name="connsiteX3" fmla="*/ 0 w 43891200"/>
                <a:gd name="connsiteY3" fmla="*/ 4038600 h 5108036"/>
                <a:gd name="connsiteX4" fmla="*/ 0 w 43891200"/>
                <a:gd name="connsiteY4" fmla="*/ 0 h 510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91200" h="5108036">
                  <a:moveTo>
                    <a:pt x="0" y="0"/>
                  </a:moveTo>
                  <a:lnTo>
                    <a:pt x="43891200" y="0"/>
                  </a:lnTo>
                  <a:lnTo>
                    <a:pt x="43891200" y="4038600"/>
                  </a:lnTo>
                  <a:cubicBezTo>
                    <a:pt x="29851350" y="7391400"/>
                    <a:pt x="13258800" y="1562100"/>
                    <a:pt x="0" y="4038600"/>
                  </a:cubicBezTo>
                  <a:lnTo>
                    <a:pt x="0" y="0"/>
                  </a:lnTo>
                  <a:close/>
                </a:path>
              </a:pathLst>
            </a:cu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800"/>
            </a:p>
          </p:txBody>
        </p:sp>
        <p:sp>
          <p:nvSpPr>
            <p:cNvPr id="11" name="Rectangle 8"/>
            <p:cNvSpPr/>
            <p:nvPr/>
          </p:nvSpPr>
          <p:spPr>
            <a:xfrm>
              <a:off x="-15240" y="-14583"/>
              <a:ext cx="43906439" cy="6253856"/>
            </a:xfrm>
            <a:custGeom>
              <a:avLst/>
              <a:gdLst>
                <a:gd name="connsiteX0" fmla="*/ 0 w 43906440"/>
                <a:gd name="connsiteY0" fmla="*/ 19544 h 8020124"/>
                <a:gd name="connsiteX1" fmla="*/ 43906440 w 43906440"/>
                <a:gd name="connsiteY1" fmla="*/ 0 h 8020124"/>
                <a:gd name="connsiteX2" fmla="*/ 43906440 w 43906440"/>
                <a:gd name="connsiteY2" fmla="*/ 6950688 h 8020124"/>
                <a:gd name="connsiteX3" fmla="*/ 15240 w 43906440"/>
                <a:gd name="connsiteY3" fmla="*/ 6950688 h 8020124"/>
                <a:gd name="connsiteX4" fmla="*/ 0 w 43906440"/>
                <a:gd name="connsiteY4" fmla="*/ 19544 h 8020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06440" h="8020124">
                  <a:moveTo>
                    <a:pt x="0" y="19544"/>
                  </a:moveTo>
                  <a:lnTo>
                    <a:pt x="43906440" y="0"/>
                  </a:lnTo>
                  <a:lnTo>
                    <a:pt x="43906440" y="6950688"/>
                  </a:lnTo>
                  <a:cubicBezTo>
                    <a:pt x="29866590" y="10303488"/>
                    <a:pt x="13274040" y="4474188"/>
                    <a:pt x="15240" y="6950688"/>
                  </a:cubicBezTo>
                  <a:lnTo>
                    <a:pt x="0" y="1954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800" dirty="0"/>
            </a:p>
          </p:txBody>
        </p:sp>
      </p:grpSp>
      <p:sp>
        <p:nvSpPr>
          <p:cNvPr id="14" name="Text Placeholder 5">
            <a:extLst>
              <a:ext uri="{FF2B5EF4-FFF2-40B4-BE49-F238E27FC236}">
                <a16:creationId xmlns:a16="http://schemas.microsoft.com/office/drawing/2014/main" id="{96D93ECD-B6C6-4112-90D7-E231945E1F30}"/>
              </a:ext>
            </a:extLst>
          </p:cNvPr>
          <p:cNvSpPr txBox="1"/>
          <p:nvPr/>
        </p:nvSpPr>
        <p:spPr>
          <a:xfrm>
            <a:off x="269298" y="644391"/>
            <a:ext cx="14327151" cy="1081847"/>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1385055">
              <a:spcBef>
                <a:spcPct val="20000"/>
              </a:spcBef>
              <a:defRPr/>
            </a:pPr>
            <a:r>
              <a:rPr lang="en-US" sz="3600" b="0" i="0" u="none" strike="noStrike" dirty="0">
                <a:solidFill>
                  <a:srgbClr val="2B404D"/>
                </a:solidFill>
                <a:effectLst/>
                <a:latin typeface="Bree Serif" panose="020B0604020202020204" charset="0"/>
              </a:rPr>
              <a:t>Criticism Of </a:t>
            </a:r>
            <a:r>
              <a:rPr lang="en-US" sz="3600" dirty="0">
                <a:solidFill>
                  <a:srgbClr val="2B404D"/>
                </a:solidFill>
                <a:latin typeface="Bree Serif" panose="020B0604020202020204" charset="0"/>
              </a:rPr>
              <a:t>Terms of Service, End User License Agreement</a:t>
            </a:r>
            <a:r>
              <a:rPr lang="en-US" sz="3600" b="0" i="0" u="none" strike="noStrike" dirty="0">
                <a:solidFill>
                  <a:srgbClr val="2B404D"/>
                </a:solidFill>
                <a:effectLst/>
                <a:latin typeface="Bree Serif" panose="020B0604020202020204" charset="0"/>
              </a:rPr>
              <a:t> And Privacy Policies of </a:t>
            </a:r>
            <a:r>
              <a:rPr lang="en-US" sz="3600" dirty="0">
                <a:solidFill>
                  <a:srgbClr val="2B404D"/>
                </a:solidFill>
                <a:latin typeface="Bree Serif" panose="020B0604020202020204" charset="0"/>
              </a:rPr>
              <a:t>5</a:t>
            </a:r>
            <a:r>
              <a:rPr lang="en-US" sz="3600" b="0" i="0" u="none" strike="noStrike" dirty="0">
                <a:solidFill>
                  <a:srgbClr val="2B404D"/>
                </a:solidFill>
                <a:effectLst/>
                <a:latin typeface="Bree Serif" panose="020B0604020202020204" charset="0"/>
              </a:rPr>
              <a:t> Social Media Platform</a:t>
            </a:r>
            <a:endParaRPr lang="en-US" sz="3600" dirty="0">
              <a:solidFill>
                <a:srgbClr val="2D3C50"/>
              </a:solidFill>
              <a:latin typeface="Bree Serif" panose="020B0604020202020204" charset="0"/>
              <a:cs typeface="Calibri" panose="020F0502020204030204" pitchFamily="34" charset="0"/>
            </a:endParaRPr>
          </a:p>
        </p:txBody>
      </p:sp>
      <p:sp>
        <p:nvSpPr>
          <p:cNvPr id="15" name="Text Placeholder 5">
            <a:extLst>
              <a:ext uri="{FF2B5EF4-FFF2-40B4-BE49-F238E27FC236}">
                <a16:creationId xmlns:a16="http://schemas.microsoft.com/office/drawing/2014/main" id="{3372A251-F0BA-4160-BA4B-E2D8E2D287AA}"/>
              </a:ext>
            </a:extLst>
          </p:cNvPr>
          <p:cNvSpPr txBox="1"/>
          <p:nvPr/>
        </p:nvSpPr>
        <p:spPr>
          <a:xfrm>
            <a:off x="787501" y="1978569"/>
            <a:ext cx="13512597" cy="609398"/>
          </a:xfrm>
          <a:prstGeom prst="rect">
            <a:avLst/>
          </a:prstGeom>
        </p:spPr>
        <p:txBody>
          <a:bodyPr wrap="square"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18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Marwa Khanom Nurtaj, Md. Shamsur Rahman Talukdar, Aysha Siddeka</a:t>
            </a:r>
          </a:p>
          <a:p>
            <a:pPr algn="ctr"/>
            <a:r>
              <a:rPr lang="en-US" sz="18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Department of computer Science and Engineering, East West University</a:t>
            </a:r>
          </a:p>
        </p:txBody>
      </p:sp>
      <p:sp>
        <p:nvSpPr>
          <p:cNvPr id="27" name="Rectangle 26"/>
          <p:cNvSpPr/>
          <p:nvPr/>
        </p:nvSpPr>
        <p:spPr>
          <a:xfrm>
            <a:off x="493587" y="8256358"/>
            <a:ext cx="6882338" cy="5297896"/>
          </a:xfrm>
          <a:prstGeom prst="rect">
            <a:avLst/>
          </a:prstGeom>
          <a:solidFill>
            <a:srgbClr val="2D3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pitchFamily="2" charset="2"/>
              <a:buChar char="v"/>
            </a:pP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TikTok not only collect user's IP </a:t>
            </a:r>
          </a:p>
          <a:p>
            <a:pPr algn="just"/>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address but also their region, </a:t>
            </a:r>
          </a:p>
          <a:p>
            <a:pPr algn="just"/>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keystroke patterns, installed fonts </a:t>
            </a:r>
          </a:p>
          <a:p>
            <a:pPr algn="just"/>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and audio settings. </a:t>
            </a:r>
          </a:p>
          <a:p>
            <a:pPr marL="342900" indent="-342900" algn="just">
              <a:buFont typeface="Wingdings" panose="05000000000000000000" pitchFamily="2" charset="2"/>
              <a:buChar char="v"/>
            </a:pPr>
            <a:endPar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just">
              <a:buFont typeface="Wingdings" panose="05000000000000000000" pitchFamily="2" charset="2"/>
              <a:buChar char="v"/>
            </a:pP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Agreeing to the terms gives TikTok</a:t>
            </a:r>
          </a:p>
          <a:p>
            <a:pPr algn="just"/>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the ability to see what its user's type, </a:t>
            </a:r>
          </a:p>
          <a:p>
            <a:pPr algn="just"/>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and to listen to  them  through their devices’ mics.</a:t>
            </a:r>
          </a:p>
          <a:p>
            <a:pPr marL="342900" indent="-342900" algn="just">
              <a:buFont typeface="Wingdings" panose="05000000000000000000" pitchFamily="2" charset="2"/>
              <a:buChar char="v"/>
            </a:pPr>
            <a:endPar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just">
              <a:buFont typeface="Wingdings" panose="05000000000000000000" pitchFamily="2" charset="2"/>
              <a:buChar char="v"/>
            </a:pP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Even if the visitor deletes the cookies in his browser, those small files that websites store on his computer, the website can recognize him on the fingerprint the next time he visits.</a:t>
            </a:r>
          </a:p>
          <a:p>
            <a:pPr marL="342900" indent="-342900" algn="just">
              <a:buFont typeface="Wingdings" panose="05000000000000000000" pitchFamily="2" charset="2"/>
              <a:buChar char="v"/>
            </a:pPr>
            <a:endPar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just">
              <a:buFont typeface="Wingdings" panose="05000000000000000000" pitchFamily="2" charset="2"/>
              <a:buChar char="v"/>
            </a:pP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Usage time and list of watched videos are being sent to </a:t>
            </a:r>
            <a:r>
              <a:rPr lang="en-US" sz="18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Appsflyer</a:t>
            </a: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and Facebook. The transfers to the two companies are clearly conflicting with the GDPR.</a:t>
            </a:r>
          </a:p>
        </p:txBody>
      </p:sp>
      <p:sp>
        <p:nvSpPr>
          <p:cNvPr id="30" name="Rectangle 29"/>
          <p:cNvSpPr/>
          <p:nvPr/>
        </p:nvSpPr>
        <p:spPr>
          <a:xfrm>
            <a:off x="428671" y="3720514"/>
            <a:ext cx="6882338" cy="583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2D3C50"/>
                </a:solidFill>
                <a:latin typeface="Bree Serif" panose="020B0604020202020204" charset="0"/>
                <a:ea typeface="Open Sans" panose="020B0606030504020204" pitchFamily="34" charset="0"/>
                <a:cs typeface="Open Sans" panose="020B0606030504020204" pitchFamily="34" charset="0"/>
              </a:rPr>
              <a:t>Introduction</a:t>
            </a:r>
          </a:p>
        </p:txBody>
      </p:sp>
      <p:sp>
        <p:nvSpPr>
          <p:cNvPr id="32" name="TextBox 31"/>
          <p:cNvSpPr txBox="1"/>
          <p:nvPr/>
        </p:nvSpPr>
        <p:spPr>
          <a:xfrm>
            <a:off x="550557" y="4376050"/>
            <a:ext cx="6587763" cy="2862322"/>
          </a:xfrm>
          <a:prstGeom prst="rect">
            <a:avLst/>
          </a:prstGeom>
          <a:noFill/>
        </p:spPr>
        <p:txBody>
          <a:bodyPr wrap="square" rtlCol="0">
            <a:spAutoFit/>
          </a:bodyPr>
          <a:lstStyle/>
          <a:p>
            <a:pPr lvl="0" algn="just"/>
            <a:r>
              <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issue of social media's controversial privacy policy and TOS (Terms of Services) continues to be a popular topic of debate. For example, a recent Facebook data breach, China-US conflict about TikTok, which has raised serious questions that need to be answered by the social media industry. They must get the data owner's approval before collecting any personal information. Data collection practices vary amongst organizations. This poster Criticizes the terms and circumstances of a few chosen organizations' policies and practices.</a:t>
            </a:r>
          </a:p>
        </p:txBody>
      </p:sp>
      <p:sp>
        <p:nvSpPr>
          <p:cNvPr id="75" name="Rectangle 74"/>
          <p:cNvSpPr/>
          <p:nvPr/>
        </p:nvSpPr>
        <p:spPr>
          <a:xfrm>
            <a:off x="493587" y="13879816"/>
            <a:ext cx="6882338" cy="583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2D3C50"/>
                </a:solidFill>
                <a:latin typeface="Bree Serif" panose="02000503040000020004" pitchFamily="2" charset="0"/>
              </a:rPr>
              <a:t>Twitter </a:t>
            </a:r>
          </a:p>
        </p:txBody>
      </p:sp>
      <p:sp>
        <p:nvSpPr>
          <p:cNvPr id="23" name="Rectangle 22">
            <a:extLst>
              <a:ext uri="{FF2B5EF4-FFF2-40B4-BE49-F238E27FC236}">
                <a16:creationId xmlns:a16="http://schemas.microsoft.com/office/drawing/2014/main" id="{9EC2338B-4C2C-41CF-9F5C-6287CBAF3E7A}"/>
              </a:ext>
            </a:extLst>
          </p:cNvPr>
          <p:cNvSpPr/>
          <p:nvPr/>
        </p:nvSpPr>
        <p:spPr>
          <a:xfrm>
            <a:off x="7776593" y="3720515"/>
            <a:ext cx="6882338" cy="583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2D3C50"/>
                </a:solidFill>
                <a:latin typeface="Bree Serif" panose="02000503040000020004" pitchFamily="2" charset="0"/>
              </a:rPr>
              <a:t>YouTube</a:t>
            </a:r>
          </a:p>
        </p:txBody>
      </p:sp>
      <p:sp>
        <p:nvSpPr>
          <p:cNvPr id="24" name="TextBox 23">
            <a:extLst>
              <a:ext uri="{FF2B5EF4-FFF2-40B4-BE49-F238E27FC236}">
                <a16:creationId xmlns:a16="http://schemas.microsoft.com/office/drawing/2014/main" id="{7E7FC927-124E-4EB7-9F44-39B075F9F524}"/>
              </a:ext>
            </a:extLst>
          </p:cNvPr>
          <p:cNvSpPr txBox="1"/>
          <p:nvPr/>
        </p:nvSpPr>
        <p:spPr>
          <a:xfrm>
            <a:off x="7775572" y="19417756"/>
            <a:ext cx="6833577" cy="646331"/>
          </a:xfrm>
          <a:prstGeom prst="rect">
            <a:avLst/>
          </a:prstGeom>
          <a:noFill/>
        </p:spPr>
        <p:txBody>
          <a:bodyPr wrap="square" rtlCol="0">
            <a:spAutoFit/>
          </a:bodyPr>
          <a:lstStyle/>
          <a:p>
            <a:pPr lvl="0" algn="just"/>
            <a:r>
              <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We are thanks to </a:t>
            </a:r>
            <a:r>
              <a:rPr lang="en-US" sz="18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Rashedul</a:t>
            </a:r>
            <a:r>
              <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 Amin </a:t>
            </a:r>
            <a:r>
              <a:rPr lang="en-US" sz="18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Tuhin</a:t>
            </a:r>
            <a:r>
              <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 Senior Lecturer, Department of computer Science and Engineering.</a:t>
            </a:r>
          </a:p>
        </p:txBody>
      </p:sp>
      <p:sp>
        <p:nvSpPr>
          <p:cNvPr id="25" name="Rectangle 24">
            <a:extLst>
              <a:ext uri="{FF2B5EF4-FFF2-40B4-BE49-F238E27FC236}">
                <a16:creationId xmlns:a16="http://schemas.microsoft.com/office/drawing/2014/main" id="{BBB0E07D-E054-42DE-A138-31D324E10705}"/>
              </a:ext>
            </a:extLst>
          </p:cNvPr>
          <p:cNvSpPr/>
          <p:nvPr/>
        </p:nvSpPr>
        <p:spPr>
          <a:xfrm>
            <a:off x="7775572" y="18519094"/>
            <a:ext cx="6882338" cy="646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2D3C50"/>
                </a:solidFill>
                <a:latin typeface="Bree Serif" panose="02000503040000020004" pitchFamily="2" charset="0"/>
              </a:rPr>
              <a:t>Acknowledgements</a:t>
            </a:r>
          </a:p>
        </p:txBody>
      </p:sp>
      <p:sp>
        <p:nvSpPr>
          <p:cNvPr id="28" name="Rectangle 27">
            <a:extLst>
              <a:ext uri="{FF2B5EF4-FFF2-40B4-BE49-F238E27FC236}">
                <a16:creationId xmlns:a16="http://schemas.microsoft.com/office/drawing/2014/main" id="{2CC33B4E-77C5-4EE0-8C32-59213133AD07}"/>
              </a:ext>
            </a:extLst>
          </p:cNvPr>
          <p:cNvSpPr/>
          <p:nvPr/>
        </p:nvSpPr>
        <p:spPr>
          <a:xfrm>
            <a:off x="7776593" y="7865957"/>
            <a:ext cx="6882338" cy="6618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2D3C50"/>
                </a:solidFill>
                <a:latin typeface="Bree Serif" panose="02000503040000020004" pitchFamily="2" charset="0"/>
              </a:rPr>
              <a:t>Facebook</a:t>
            </a:r>
          </a:p>
        </p:txBody>
      </p:sp>
      <p:sp>
        <p:nvSpPr>
          <p:cNvPr id="3" name="Rectangle 2">
            <a:extLst>
              <a:ext uri="{FF2B5EF4-FFF2-40B4-BE49-F238E27FC236}">
                <a16:creationId xmlns:a16="http://schemas.microsoft.com/office/drawing/2014/main" id="{9BA49EF1-75B4-5C19-60D1-138C15E1159D}"/>
              </a:ext>
            </a:extLst>
          </p:cNvPr>
          <p:cNvSpPr/>
          <p:nvPr/>
        </p:nvSpPr>
        <p:spPr>
          <a:xfrm>
            <a:off x="7776593" y="4341051"/>
            <a:ext cx="6882338" cy="3357610"/>
          </a:xfrm>
          <a:prstGeom prst="rect">
            <a:avLst/>
          </a:prstGeom>
          <a:solidFill>
            <a:srgbClr val="2D3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pitchFamily="2" charset="2"/>
              <a:buChar char="v"/>
            </a:pP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YouTube's privacy policy is</a:t>
            </a:r>
          </a:p>
          <a:p>
            <a:pPr algn="just"/>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consistent across the globe.</a:t>
            </a:r>
          </a:p>
          <a:p>
            <a:pPr algn="just"/>
            <a:endPar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just">
              <a:buFont typeface="Wingdings" panose="05000000000000000000" pitchFamily="2" charset="2"/>
              <a:buChar char="v"/>
            </a:pP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YouTube doesn't sell user’s</a:t>
            </a:r>
          </a:p>
          <a:p>
            <a:pPr algn="just"/>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data like others social platform</a:t>
            </a:r>
          </a:p>
          <a:p>
            <a:pPr algn="just"/>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does.</a:t>
            </a:r>
          </a:p>
          <a:p>
            <a:pPr algn="just"/>
            <a:endPar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just">
              <a:buFont typeface="Wingdings" panose="05000000000000000000" pitchFamily="2" charset="2"/>
              <a:buChar char="v"/>
            </a:pP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YouTube build a side platform which called YouTube Kids. Videos now must be designated by the creator as made for kids or not, others platform does not do that.</a:t>
            </a:r>
          </a:p>
        </p:txBody>
      </p:sp>
      <p:sp>
        <p:nvSpPr>
          <p:cNvPr id="5" name="Rectangle 4">
            <a:extLst>
              <a:ext uri="{FF2B5EF4-FFF2-40B4-BE49-F238E27FC236}">
                <a16:creationId xmlns:a16="http://schemas.microsoft.com/office/drawing/2014/main" id="{D9830287-94AB-DD94-51B3-DB10A09C061A}"/>
              </a:ext>
            </a:extLst>
          </p:cNvPr>
          <p:cNvSpPr/>
          <p:nvPr/>
        </p:nvSpPr>
        <p:spPr>
          <a:xfrm>
            <a:off x="514347" y="14534397"/>
            <a:ext cx="6882338" cy="5536365"/>
          </a:xfrm>
          <a:prstGeom prst="rect">
            <a:avLst/>
          </a:prstGeom>
          <a:solidFill>
            <a:srgbClr val="2D3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pitchFamily="2" charset="2"/>
              <a:buChar char="v"/>
            </a:pP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Twitter explain why they have </a:t>
            </a:r>
          </a:p>
          <a:p>
            <a:pPr algn="just"/>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removed content or accounts</a:t>
            </a:r>
          </a:p>
          <a:p>
            <a:pPr algn="just"/>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but Facebook, YouTube, Imo </a:t>
            </a:r>
          </a:p>
          <a:p>
            <a:pPr algn="just"/>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doesn't do that.</a:t>
            </a:r>
          </a:p>
          <a:p>
            <a:pPr algn="just"/>
            <a:endPar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just">
              <a:buFont typeface="Wingdings" panose="05000000000000000000" pitchFamily="2" charset="2"/>
              <a:buChar char="v"/>
            </a:pPr>
            <a:r>
              <a:rPr lang="en-US" sz="1800" b="1">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If you’ve shared information like Direct </a:t>
            </a:r>
          </a:p>
          <a:p>
            <a:pPr algn="just"/>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Messages with someone else who accesses Twitter</a:t>
            </a:r>
            <a:endParaRPr lang="en-US" sz="18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1800" b="1">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through a third-party service, the information may be </a:t>
            </a:r>
            <a:r>
              <a:rPr lang="en-US" sz="1800" b="1">
                <a:solidFill>
                  <a:schemeClr val="bg1"/>
                </a:solidFill>
                <a:latin typeface="Open Sans" panose="020B0606030504020204" pitchFamily="34" charset="0"/>
                <a:ea typeface="Open Sans" panose="020B0606030504020204" pitchFamily="34" charset="0"/>
                <a:cs typeface="Open Sans" panose="020B0606030504020204" pitchFamily="34" charset="0"/>
              </a:rPr>
              <a:t>  </a:t>
            </a:r>
          </a:p>
          <a:p>
            <a:pPr algn="just"/>
            <a:r>
              <a:rPr lang="en-US" sz="1800" b="1">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shared with the third-party service.</a:t>
            </a:r>
          </a:p>
          <a:p>
            <a:pPr algn="just"/>
            <a:endPar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just">
              <a:buFont typeface="Wingdings" panose="05000000000000000000" pitchFamily="2" charset="2"/>
              <a:buChar char="v"/>
            </a:pP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If a user tweet a post, there is no option for edit and modify.</a:t>
            </a:r>
          </a:p>
          <a:p>
            <a:pPr algn="just"/>
            <a:endPar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just">
              <a:buFont typeface="Wingdings" panose="05000000000000000000" pitchFamily="2" charset="2"/>
              <a:buChar char="v"/>
            </a:pP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Twitter don’t clarify what they do with user’s payment information.</a:t>
            </a:r>
          </a:p>
        </p:txBody>
      </p:sp>
      <p:sp>
        <p:nvSpPr>
          <p:cNvPr id="6" name="Rectangle 5">
            <a:extLst>
              <a:ext uri="{FF2B5EF4-FFF2-40B4-BE49-F238E27FC236}">
                <a16:creationId xmlns:a16="http://schemas.microsoft.com/office/drawing/2014/main" id="{FF6DEA11-1C7D-E79A-B6DA-E72DA2425ED7}"/>
              </a:ext>
            </a:extLst>
          </p:cNvPr>
          <p:cNvSpPr/>
          <p:nvPr/>
        </p:nvSpPr>
        <p:spPr>
          <a:xfrm>
            <a:off x="493587" y="7549763"/>
            <a:ext cx="6882338" cy="583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2D3C50"/>
                </a:solidFill>
                <a:latin typeface="Bree Serif" panose="02000503040000020004" pitchFamily="2" charset="0"/>
              </a:rPr>
              <a:t>TikTok </a:t>
            </a:r>
          </a:p>
        </p:txBody>
      </p:sp>
      <p:pic>
        <p:nvPicPr>
          <p:cNvPr id="8" name="Picture 7" descr="A picture containing indoor, red, orange, dark&#10;&#10;Description automatically generated">
            <a:extLst>
              <a:ext uri="{FF2B5EF4-FFF2-40B4-BE49-F238E27FC236}">
                <a16:creationId xmlns:a16="http://schemas.microsoft.com/office/drawing/2014/main" id="{02683B8D-A762-9A51-3337-72A4AD75FE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04700" y="4554579"/>
            <a:ext cx="2185434" cy="16390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EC5300BA-5A52-246D-746B-5B20B5711D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2886" y="8495163"/>
            <a:ext cx="2185434" cy="16390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9" name="Picture 18" descr="A picture containing indoor, dark&#10;&#10;Description automatically generated">
            <a:extLst>
              <a:ext uri="{FF2B5EF4-FFF2-40B4-BE49-F238E27FC236}">
                <a16:creationId xmlns:a16="http://schemas.microsoft.com/office/drawing/2014/main" id="{74B850C7-978D-963E-F147-2F1465F46E1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6523" y="14732678"/>
            <a:ext cx="2351797" cy="176384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9" name="Rectangle 28">
            <a:extLst>
              <a:ext uri="{FF2B5EF4-FFF2-40B4-BE49-F238E27FC236}">
                <a16:creationId xmlns:a16="http://schemas.microsoft.com/office/drawing/2014/main" id="{1BBACFA3-6FD5-E7F0-82DD-7209A6097DE2}"/>
              </a:ext>
            </a:extLst>
          </p:cNvPr>
          <p:cNvSpPr/>
          <p:nvPr/>
        </p:nvSpPr>
        <p:spPr>
          <a:xfrm>
            <a:off x="7800972" y="13646638"/>
            <a:ext cx="6839323" cy="4747723"/>
          </a:xfrm>
          <a:prstGeom prst="rect">
            <a:avLst/>
          </a:prstGeom>
          <a:solidFill>
            <a:srgbClr val="2D3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v"/>
            </a:pP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IMO reserve the right to </a:t>
            </a:r>
          </a:p>
          <a:p>
            <a:pPr algn="just"/>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determine and modify the</a:t>
            </a:r>
          </a:p>
          <a:p>
            <a:pPr algn="just"/>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purchase prices of Virtual</a:t>
            </a:r>
          </a:p>
          <a:p>
            <a:pPr algn="just"/>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Items at any time without notice.</a:t>
            </a:r>
          </a:p>
          <a:p>
            <a:pPr marL="285750" indent="-285750" algn="just">
              <a:buFont typeface="Wingdings" panose="05000000000000000000" pitchFamily="2" charset="2"/>
              <a:buChar char="v"/>
            </a:pPr>
            <a:endPar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Wingdings" panose="05000000000000000000" pitchFamily="2" charset="2"/>
              <a:buChar char="v"/>
            </a:pP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After registration, a user's joining</a:t>
            </a:r>
          </a:p>
          <a:p>
            <a:pPr algn="just"/>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on IMO sent to all his or her carrier contact even other</a:t>
            </a:r>
          </a:p>
          <a:p>
            <a:pPr algn="just"/>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user who he/she dont directly connected with.</a:t>
            </a:r>
          </a:p>
          <a:p>
            <a:pPr marL="285750" indent="-285750" algn="just">
              <a:buFont typeface="Wingdings" panose="05000000000000000000" pitchFamily="2" charset="2"/>
              <a:buChar char="v"/>
            </a:pPr>
            <a:endPar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Wingdings" panose="05000000000000000000" pitchFamily="2" charset="2"/>
              <a:buChar char="v"/>
            </a:pP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IMO modify or remove user's content without notice.</a:t>
            </a:r>
          </a:p>
          <a:p>
            <a:pPr marL="285750" indent="-285750" algn="just">
              <a:buFont typeface="Wingdings" panose="05000000000000000000" pitchFamily="2" charset="2"/>
              <a:buChar char="v"/>
            </a:pPr>
            <a:endPar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Wingdings" panose="05000000000000000000" pitchFamily="2" charset="2"/>
              <a:buChar char="v"/>
            </a:pP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IMO cannot guarantee that your personal information will remain secure in all circumstances.</a:t>
            </a:r>
          </a:p>
        </p:txBody>
      </p:sp>
      <p:sp>
        <p:nvSpPr>
          <p:cNvPr id="31" name="Rectangle 30">
            <a:extLst>
              <a:ext uri="{FF2B5EF4-FFF2-40B4-BE49-F238E27FC236}">
                <a16:creationId xmlns:a16="http://schemas.microsoft.com/office/drawing/2014/main" id="{42492CF7-E215-713D-274C-D63696934539}"/>
              </a:ext>
            </a:extLst>
          </p:cNvPr>
          <p:cNvSpPr/>
          <p:nvPr/>
        </p:nvSpPr>
        <p:spPr>
          <a:xfrm>
            <a:off x="7775572" y="13000309"/>
            <a:ext cx="6882338" cy="583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2D3C50"/>
                </a:solidFill>
                <a:latin typeface="Bree Serif" panose="02000503040000020004" pitchFamily="2" charset="0"/>
              </a:rPr>
              <a:t>IMO</a:t>
            </a:r>
          </a:p>
        </p:txBody>
      </p:sp>
      <p:sp>
        <p:nvSpPr>
          <p:cNvPr id="35" name="Rectangle 34">
            <a:extLst>
              <a:ext uri="{FF2B5EF4-FFF2-40B4-BE49-F238E27FC236}">
                <a16:creationId xmlns:a16="http://schemas.microsoft.com/office/drawing/2014/main" id="{C1AC09C9-1710-E3F2-DE3C-8748E2E08354}"/>
              </a:ext>
            </a:extLst>
          </p:cNvPr>
          <p:cNvSpPr/>
          <p:nvPr/>
        </p:nvSpPr>
        <p:spPr>
          <a:xfrm>
            <a:off x="7776593" y="8567568"/>
            <a:ext cx="6882338" cy="4250003"/>
          </a:xfrm>
          <a:prstGeom prst="rect">
            <a:avLst/>
          </a:prstGeom>
          <a:solidFill>
            <a:srgbClr val="2D3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pitchFamily="2" charset="2"/>
              <a:buChar char="v"/>
            </a:pP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Even after you leave Facebook’s</a:t>
            </a:r>
          </a:p>
          <a:p>
            <a:pPr algn="just"/>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website, it continues to collect</a:t>
            </a:r>
          </a:p>
          <a:p>
            <a:pPr algn="just"/>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data about you.</a:t>
            </a:r>
          </a:p>
          <a:p>
            <a:pPr marL="342900" indent="-342900" algn="just">
              <a:buFont typeface="Wingdings" panose="05000000000000000000" pitchFamily="2" charset="2"/>
              <a:buChar char="v"/>
            </a:pPr>
            <a:endPar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just">
              <a:buFont typeface="Wingdings" panose="05000000000000000000" pitchFamily="2" charset="2"/>
              <a:buChar char="v"/>
            </a:pP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Even though Facebook constantly </a:t>
            </a:r>
          </a:p>
          <a:p>
            <a:pPr algn="just"/>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working to increase ad transparency</a:t>
            </a:r>
          </a:p>
          <a:p>
            <a:pPr algn="just"/>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and election integrity, it has some serious impact on</a:t>
            </a:r>
          </a:p>
          <a:p>
            <a:pPr algn="just"/>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politics, include overcounting political ads in the U.S.</a:t>
            </a:r>
          </a:p>
          <a:p>
            <a:pPr algn="just"/>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and undercounting them in other countries.</a:t>
            </a:r>
          </a:p>
          <a:p>
            <a:pPr algn="just"/>
            <a:endPar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just">
              <a:buFont typeface="Wingdings" panose="05000000000000000000" pitchFamily="2" charset="2"/>
              <a:buChar char="v"/>
            </a:pP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Third-party Facebook apps may be misusing user data to deliver ransomware, spam, and targeted advertising.</a:t>
            </a:r>
          </a:p>
        </p:txBody>
      </p:sp>
      <p:pic>
        <p:nvPicPr>
          <p:cNvPr id="36" name="Picture 35" descr="Icon&#10;&#10;Description automatically generated">
            <a:extLst>
              <a:ext uri="{FF2B5EF4-FFF2-40B4-BE49-F238E27FC236}">
                <a16:creationId xmlns:a16="http://schemas.microsoft.com/office/drawing/2014/main" id="{2034F01D-DF78-9133-45A8-D3F19BE0D21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94353" y="8777473"/>
            <a:ext cx="2108998" cy="158174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37" name="Picture 36">
            <a:extLst>
              <a:ext uri="{FF2B5EF4-FFF2-40B4-BE49-F238E27FC236}">
                <a16:creationId xmlns:a16="http://schemas.microsoft.com/office/drawing/2014/main" id="{6A4EE02C-7E05-616D-24D4-DDD2BEA40A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04700" y="13795732"/>
            <a:ext cx="2185434" cy="187389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4918079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comprehensivecrimson|08-202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BED261B03D5B14CBDFD03EBC8E1EF04" ma:contentTypeVersion="4" ma:contentTypeDescription="Create a new document." ma:contentTypeScope="" ma:versionID="6aa6a086ee3b4f8613bd444ee80cf2d3">
  <xsd:schema xmlns:xsd="http://www.w3.org/2001/XMLSchema" xmlns:xs="http://www.w3.org/2001/XMLSchema" xmlns:p="http://schemas.microsoft.com/office/2006/metadata/properties" xmlns:ns3="2cd23788-40f6-450d-b873-80f656de4ca3" targetNamespace="http://schemas.microsoft.com/office/2006/metadata/properties" ma:root="true" ma:fieldsID="6b1453df85b1c651be01cd89a393dbc2" ns3:_="">
    <xsd:import namespace="2cd23788-40f6-450d-b873-80f656de4ca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d23788-40f6-450d-b873-80f656de4c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C60C025-508A-425B-8303-07CE2B2C2136}">
  <ds:schemaRefs>
    <ds:schemaRef ds:uri="http://schemas.microsoft.com/sharepoint/v3/contenttype/forms"/>
  </ds:schemaRefs>
</ds:datastoreItem>
</file>

<file path=customXml/itemProps2.xml><?xml version="1.0" encoding="utf-8"?>
<ds:datastoreItem xmlns:ds="http://schemas.openxmlformats.org/officeDocument/2006/customXml" ds:itemID="{6ED822FD-4970-4949-B42D-BA37995D0E98}">
  <ds:schemaRefs>
    <ds:schemaRef ds:uri="2cd23788-40f6-450d-b873-80f656de4ca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11B012F-518B-499D-A394-EB6A609E04D8}">
  <ds:schemaRefs>
    <ds:schemaRef ds:uri="http://schemas.microsoft.com/office/2006/metadata/properties"/>
    <ds:schemaRef ds:uri="http://www.w3.org/XML/1998/namespace"/>
    <ds:schemaRef ds:uri="http://purl.org/dc/terms/"/>
    <ds:schemaRef ds:uri="http://purl.org/dc/dcmitype/"/>
    <ds:schemaRef ds:uri="http://purl.org/dc/elements/1.1/"/>
    <ds:schemaRef ds:uri="2cd23788-40f6-450d-b873-80f656de4ca3"/>
    <ds:schemaRef ds:uri="http://schemas.microsoft.com/office/2006/documentManagement/types"/>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1777</TotalTime>
  <Words>561</Words>
  <Application>Microsoft Office PowerPoint</Application>
  <PresentationFormat>Custom</PresentationFormat>
  <Paragraphs>68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Wingdings</vt:lpstr>
      <vt:lpstr>Bree Serif</vt:lpstr>
      <vt:lpstr>Calibri</vt:lpstr>
      <vt:lpstr>Open Sans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Marwa Khanom Nurtaj</dc:creator>
  <cp:lastModifiedBy>Marwa Khanom Nurtaj</cp:lastModifiedBy>
  <cp:revision>41</cp:revision>
  <dcterms:created xsi:type="dcterms:W3CDTF">2015-06-02T17:01:52Z</dcterms:created>
  <dcterms:modified xsi:type="dcterms:W3CDTF">2022-08-27T18:10:26Z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0x010100FBED261B03D5B14CBDFD03EBC8E1EF04</vt:lpwstr>
  </property>
</Properties>
</file>