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2" r:id="rId2"/>
  </p:sldMasterIdLst>
  <p:notesMasterIdLst>
    <p:notesMasterId r:id="rId4"/>
  </p:notesMasterIdLst>
  <p:sldIdLst>
    <p:sldId id="257" r:id="rId3"/>
  </p:sldIdLst>
  <p:sldSz cx="15087600" cy="21396325"/>
  <p:notesSz cx="6858000" cy="9144000"/>
  <p:defaultTextStyle>
    <a:defPPr>
      <a:defRPr lang="en-US"/>
    </a:defPPr>
    <a:lvl1pPr marL="0" algn="l" defTabSz="1961964" rtl="0" eaLnBrk="1" latinLnBrk="0" hangingPunct="1">
      <a:defRPr sz="3833" kern="1200">
        <a:solidFill>
          <a:schemeClr val="tx1"/>
        </a:solidFill>
        <a:latin typeface="+mn-lt"/>
        <a:ea typeface="+mn-ea"/>
        <a:cs typeface="+mn-cs"/>
      </a:defRPr>
    </a:lvl1pPr>
    <a:lvl2pPr marL="980982" algn="l" defTabSz="1961964" rtl="0" eaLnBrk="1" latinLnBrk="0" hangingPunct="1">
      <a:defRPr sz="3833" kern="1200">
        <a:solidFill>
          <a:schemeClr val="tx1"/>
        </a:solidFill>
        <a:latin typeface="+mn-lt"/>
        <a:ea typeface="+mn-ea"/>
        <a:cs typeface="+mn-cs"/>
      </a:defRPr>
    </a:lvl2pPr>
    <a:lvl3pPr marL="1961964" algn="l" defTabSz="1961964" rtl="0" eaLnBrk="1" latinLnBrk="0" hangingPunct="1">
      <a:defRPr sz="3833" kern="1200">
        <a:solidFill>
          <a:schemeClr val="tx1"/>
        </a:solidFill>
        <a:latin typeface="+mn-lt"/>
        <a:ea typeface="+mn-ea"/>
        <a:cs typeface="+mn-cs"/>
      </a:defRPr>
    </a:lvl3pPr>
    <a:lvl4pPr marL="2942946" algn="l" defTabSz="1961964" rtl="0" eaLnBrk="1" latinLnBrk="0" hangingPunct="1">
      <a:defRPr sz="3833" kern="1200">
        <a:solidFill>
          <a:schemeClr val="tx1"/>
        </a:solidFill>
        <a:latin typeface="+mn-lt"/>
        <a:ea typeface="+mn-ea"/>
        <a:cs typeface="+mn-cs"/>
      </a:defRPr>
    </a:lvl4pPr>
    <a:lvl5pPr marL="3923928" algn="l" defTabSz="1961964" rtl="0" eaLnBrk="1" latinLnBrk="0" hangingPunct="1">
      <a:defRPr sz="3833" kern="1200">
        <a:solidFill>
          <a:schemeClr val="tx1"/>
        </a:solidFill>
        <a:latin typeface="+mn-lt"/>
        <a:ea typeface="+mn-ea"/>
        <a:cs typeface="+mn-cs"/>
      </a:defRPr>
    </a:lvl5pPr>
    <a:lvl6pPr marL="4904910" algn="l" defTabSz="1961964" rtl="0" eaLnBrk="1" latinLnBrk="0" hangingPunct="1">
      <a:defRPr sz="3833" kern="1200">
        <a:solidFill>
          <a:schemeClr val="tx1"/>
        </a:solidFill>
        <a:latin typeface="+mn-lt"/>
        <a:ea typeface="+mn-ea"/>
        <a:cs typeface="+mn-cs"/>
      </a:defRPr>
    </a:lvl6pPr>
    <a:lvl7pPr marL="5885892" algn="l" defTabSz="1961964" rtl="0" eaLnBrk="1" latinLnBrk="0" hangingPunct="1">
      <a:defRPr sz="3833" kern="1200">
        <a:solidFill>
          <a:schemeClr val="tx1"/>
        </a:solidFill>
        <a:latin typeface="+mn-lt"/>
        <a:ea typeface="+mn-ea"/>
        <a:cs typeface="+mn-cs"/>
      </a:defRPr>
    </a:lvl7pPr>
    <a:lvl8pPr marL="6866874" algn="l" defTabSz="1961964" rtl="0" eaLnBrk="1" latinLnBrk="0" hangingPunct="1">
      <a:defRPr sz="3833" kern="1200">
        <a:solidFill>
          <a:schemeClr val="tx1"/>
        </a:solidFill>
        <a:latin typeface="+mn-lt"/>
        <a:ea typeface="+mn-ea"/>
        <a:cs typeface="+mn-cs"/>
      </a:defRPr>
    </a:lvl8pPr>
    <a:lvl9pPr marL="7847856" algn="l" defTabSz="1961964" rtl="0" eaLnBrk="1" latinLnBrk="0" hangingPunct="1">
      <a:defRPr sz="38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orient="horz" pos="187" userDrawn="1">
          <p15:clr>
            <a:srgbClr val="A4A3A4"/>
          </p15:clr>
        </p15:guide>
        <p15:guide id="3" orient="horz" pos="13172" userDrawn="1">
          <p15:clr>
            <a:srgbClr val="A4A3A4"/>
          </p15:clr>
        </p15:guide>
        <p15:guide id="4" orient="horz" userDrawn="1">
          <p15:clr>
            <a:srgbClr val="A4A3A4"/>
          </p15:clr>
        </p15:guide>
        <p15:guide id="5" pos="200" userDrawn="1">
          <p15:clr>
            <a:srgbClr val="A4A3A4"/>
          </p15:clr>
        </p15:guide>
        <p15:guide id="6" pos="930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9" autoAdjust="0"/>
    <p:restoredTop sz="94707" autoAdjust="0"/>
  </p:normalViewPr>
  <p:slideViewPr>
    <p:cSldViewPr snapToGrid="0" snapToObjects="1" showGuides="1">
      <p:cViewPr>
        <p:scale>
          <a:sx n="50" d="100"/>
          <a:sy n="50" d="100"/>
        </p:scale>
        <p:origin x="2514" y="-1122"/>
      </p:cViewPr>
      <p:guideLst>
        <p:guide orient="horz" pos="2208"/>
        <p:guide orient="horz" pos="187"/>
        <p:guide orient="horz" pos="13172"/>
        <p:guide orient="horz"/>
        <p:guide pos="200"/>
        <p:guide pos="930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8/27/2022</a:t>
            </a:fld>
            <a:endParaRPr lang="en-US" dirty="0"/>
          </a:p>
        </p:txBody>
      </p:sp>
      <p:sp>
        <p:nvSpPr>
          <p:cNvPr id="4" name="Slide Image Placeholder 3"/>
          <p:cNvSpPr>
            <a:spLocks noGrp="1" noRot="1" noChangeAspect="1"/>
          </p:cNvSpPr>
          <p:nvPr>
            <p:ph type="sldImg" idx="2"/>
          </p:nvPr>
        </p:nvSpPr>
        <p:spPr>
          <a:xfrm>
            <a:off x="2219325" y="685800"/>
            <a:ext cx="2419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955874534"/>
      </p:ext>
    </p:extLst>
  </p:cSld>
  <p:clrMap bg1="lt1" tx1="dk1" bg2="lt2" tx2="dk2" accent1="accent1" accent2="accent2" accent3="accent3" accent4="accent4" accent5="accent5" accent6="accent6" hlink="hlink" folHlink="folHlink"/>
  <p:notesStyle>
    <a:lvl1pPr marL="0" algn="l" defTabSz="1961964" rtl="0" eaLnBrk="1" latinLnBrk="0" hangingPunct="1">
      <a:defRPr sz="2582" kern="1200">
        <a:solidFill>
          <a:schemeClr val="tx1"/>
        </a:solidFill>
        <a:latin typeface="+mn-lt"/>
        <a:ea typeface="+mn-ea"/>
        <a:cs typeface="+mn-cs"/>
      </a:defRPr>
    </a:lvl1pPr>
    <a:lvl2pPr marL="980982" algn="l" defTabSz="1961964" rtl="0" eaLnBrk="1" latinLnBrk="0" hangingPunct="1">
      <a:defRPr sz="2582" kern="1200">
        <a:solidFill>
          <a:schemeClr val="tx1"/>
        </a:solidFill>
        <a:latin typeface="+mn-lt"/>
        <a:ea typeface="+mn-ea"/>
        <a:cs typeface="+mn-cs"/>
      </a:defRPr>
    </a:lvl2pPr>
    <a:lvl3pPr marL="1961964" algn="l" defTabSz="1961964" rtl="0" eaLnBrk="1" latinLnBrk="0" hangingPunct="1">
      <a:defRPr sz="2582" kern="1200">
        <a:solidFill>
          <a:schemeClr val="tx1"/>
        </a:solidFill>
        <a:latin typeface="+mn-lt"/>
        <a:ea typeface="+mn-ea"/>
        <a:cs typeface="+mn-cs"/>
      </a:defRPr>
    </a:lvl3pPr>
    <a:lvl4pPr marL="2942946" algn="l" defTabSz="1961964" rtl="0" eaLnBrk="1" latinLnBrk="0" hangingPunct="1">
      <a:defRPr sz="2582" kern="1200">
        <a:solidFill>
          <a:schemeClr val="tx1"/>
        </a:solidFill>
        <a:latin typeface="+mn-lt"/>
        <a:ea typeface="+mn-ea"/>
        <a:cs typeface="+mn-cs"/>
      </a:defRPr>
    </a:lvl4pPr>
    <a:lvl5pPr marL="3923928" algn="l" defTabSz="1961964" rtl="0" eaLnBrk="1" latinLnBrk="0" hangingPunct="1">
      <a:defRPr sz="2582" kern="1200">
        <a:solidFill>
          <a:schemeClr val="tx1"/>
        </a:solidFill>
        <a:latin typeface="+mn-lt"/>
        <a:ea typeface="+mn-ea"/>
        <a:cs typeface="+mn-cs"/>
      </a:defRPr>
    </a:lvl5pPr>
    <a:lvl6pPr marL="4904910" algn="l" defTabSz="1961964" rtl="0" eaLnBrk="1" latinLnBrk="0" hangingPunct="1">
      <a:defRPr sz="2582" kern="1200">
        <a:solidFill>
          <a:schemeClr val="tx1"/>
        </a:solidFill>
        <a:latin typeface="+mn-lt"/>
        <a:ea typeface="+mn-ea"/>
        <a:cs typeface="+mn-cs"/>
      </a:defRPr>
    </a:lvl6pPr>
    <a:lvl7pPr marL="5885892" algn="l" defTabSz="1961964" rtl="0" eaLnBrk="1" latinLnBrk="0" hangingPunct="1">
      <a:defRPr sz="2582" kern="1200">
        <a:solidFill>
          <a:schemeClr val="tx1"/>
        </a:solidFill>
        <a:latin typeface="+mn-lt"/>
        <a:ea typeface="+mn-ea"/>
        <a:cs typeface="+mn-cs"/>
      </a:defRPr>
    </a:lvl7pPr>
    <a:lvl8pPr marL="6866874" algn="l" defTabSz="1961964" rtl="0" eaLnBrk="1" latinLnBrk="0" hangingPunct="1">
      <a:defRPr sz="2582" kern="1200">
        <a:solidFill>
          <a:schemeClr val="tx1"/>
        </a:solidFill>
        <a:latin typeface="+mn-lt"/>
        <a:ea typeface="+mn-ea"/>
        <a:cs typeface="+mn-cs"/>
      </a:defRPr>
    </a:lvl8pPr>
    <a:lvl9pPr marL="7847856" algn="l" defTabSz="1961964" rtl="0" eaLnBrk="1" latinLnBrk="0" hangingPunct="1">
      <a:defRPr sz="258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0815" y="4216614"/>
            <a:ext cx="3457029" cy="365233"/>
          </a:xfrm>
          <a:prstGeom prst="rect">
            <a:avLst/>
          </a:prstGeom>
        </p:spPr>
        <p:txBody>
          <a:bodyPr wrap="square" lIns="130622" tIns="130622" rIns="130622" bIns="130622" anchor="t" anchorCtr="0">
            <a:spAutoFit/>
          </a:bodyPr>
          <a:lstStyle>
            <a:lvl1pPr marL="0" indent="0">
              <a:buNone/>
              <a:defRPr sz="659">
                <a:solidFill>
                  <a:schemeClr val="accent5">
                    <a:lumMod val="50000"/>
                  </a:schemeClr>
                </a:solidFill>
                <a:latin typeface="Century Gothic" panose="020B0502020202020204" pitchFamily="34"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10821" y="3747386"/>
            <a:ext cx="3454301" cy="240812"/>
          </a:xfrm>
          <a:prstGeom prst="rect">
            <a:avLst/>
          </a:prstGeom>
          <a:solidFill>
            <a:schemeClr val="accent5">
              <a:lumMod val="50000"/>
            </a:schemeClr>
          </a:solidFill>
        </p:spPr>
        <p:txBody>
          <a:bodyPr lIns="52249" tIns="52249" rIns="52249" bIns="52249" anchor="t" anchorCtr="0">
            <a:spAutoFit/>
          </a:bodyPr>
          <a:lstStyle>
            <a:lvl1pPr algn="ctr">
              <a:buNone/>
              <a:defRPr sz="879"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10814" y="9280729"/>
            <a:ext cx="3454846" cy="240812"/>
          </a:xfrm>
          <a:prstGeom prst="rect">
            <a:avLst/>
          </a:prstGeom>
          <a:solidFill>
            <a:schemeClr val="accent5">
              <a:lumMod val="50000"/>
            </a:schemeClr>
          </a:solidFill>
        </p:spPr>
        <p:txBody>
          <a:bodyPr wrap="square" lIns="52249" tIns="52249" rIns="52249" bIns="52249" anchor="t" anchorCtr="0">
            <a:spAutoFit/>
          </a:bodyPr>
          <a:lstStyle>
            <a:lvl1pPr algn="ctr">
              <a:buNone/>
              <a:defRPr sz="879"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3983088" y="4184642"/>
            <a:ext cx="3454300" cy="365233"/>
          </a:xfrm>
          <a:prstGeom prst="rect">
            <a:avLst/>
          </a:prstGeom>
        </p:spPr>
        <p:txBody>
          <a:bodyPr wrap="square" lIns="130622" tIns="130622" rIns="130622" bIns="130622" anchor="t" anchorCtr="0">
            <a:spAutoFit/>
          </a:bodyPr>
          <a:lstStyle>
            <a:lvl1pPr marL="0" indent="0">
              <a:buNone/>
              <a:defRPr sz="659">
                <a:solidFill>
                  <a:schemeClr val="accent5">
                    <a:lumMod val="50000"/>
                  </a:schemeClr>
                </a:solidFill>
                <a:latin typeface="Century Gothic" panose="020B0502020202020204" pitchFamily="34"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978100" y="3747386"/>
            <a:ext cx="3454301" cy="240812"/>
          </a:xfrm>
          <a:prstGeom prst="rect">
            <a:avLst/>
          </a:prstGeom>
          <a:solidFill>
            <a:schemeClr val="accent5">
              <a:lumMod val="50000"/>
            </a:schemeClr>
          </a:solidFill>
        </p:spPr>
        <p:txBody>
          <a:bodyPr lIns="52249" tIns="52249" rIns="52249" bIns="52249" anchor="t" anchorCtr="0">
            <a:spAutoFit/>
          </a:bodyPr>
          <a:lstStyle>
            <a:lvl1pPr algn="ctr">
              <a:buNone/>
              <a:defRPr sz="879"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7651305" y="4189801"/>
            <a:ext cx="3454300" cy="365233"/>
          </a:xfrm>
          <a:prstGeom prst="rect">
            <a:avLst/>
          </a:prstGeom>
        </p:spPr>
        <p:txBody>
          <a:bodyPr wrap="square" lIns="130622" tIns="130622" rIns="130622" bIns="130622" anchor="t" anchorCtr="0">
            <a:spAutoFit/>
          </a:bodyPr>
          <a:lstStyle>
            <a:lvl1pPr marL="0" indent="0">
              <a:buNone/>
              <a:defRPr sz="659">
                <a:solidFill>
                  <a:schemeClr val="accent5">
                    <a:lumMod val="50000"/>
                  </a:schemeClr>
                </a:solidFill>
                <a:latin typeface="Century Gothic" panose="020B0502020202020204" pitchFamily="34"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7645373" y="3747386"/>
            <a:ext cx="3457575" cy="240812"/>
          </a:xfrm>
          <a:prstGeom prst="rect">
            <a:avLst/>
          </a:prstGeom>
          <a:solidFill>
            <a:schemeClr val="accent5">
              <a:lumMod val="50000"/>
            </a:schemeClr>
          </a:solidFill>
        </p:spPr>
        <p:txBody>
          <a:bodyPr lIns="52249" tIns="52249" rIns="52249" bIns="52249" anchor="t" anchorCtr="0">
            <a:spAutoFit/>
          </a:bodyPr>
          <a:lstStyle>
            <a:lvl1pPr algn="ctr">
              <a:buNone/>
              <a:defRPr sz="879"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11315927" y="3747386"/>
            <a:ext cx="3453662" cy="240812"/>
          </a:xfrm>
          <a:prstGeom prst="rect">
            <a:avLst/>
          </a:prstGeom>
          <a:solidFill>
            <a:schemeClr val="accent5">
              <a:lumMod val="50000"/>
            </a:schemeClr>
          </a:solidFill>
        </p:spPr>
        <p:txBody>
          <a:bodyPr wrap="square" lIns="52249" tIns="52249" rIns="52249" bIns="52249" anchor="t" anchorCtr="0">
            <a:spAutoFit/>
          </a:bodyPr>
          <a:lstStyle>
            <a:lvl1pPr algn="ctr">
              <a:buNone/>
              <a:defRPr sz="879"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1315927" y="4189801"/>
            <a:ext cx="3453662" cy="365233"/>
          </a:xfrm>
          <a:prstGeom prst="rect">
            <a:avLst/>
          </a:prstGeom>
        </p:spPr>
        <p:txBody>
          <a:bodyPr wrap="square" lIns="130622" tIns="130622" rIns="130622" bIns="130622" anchor="t" anchorCtr="0">
            <a:spAutoFit/>
          </a:bodyPr>
          <a:lstStyle>
            <a:lvl1pPr marL="0" indent="0">
              <a:buNone/>
              <a:defRPr sz="659">
                <a:solidFill>
                  <a:schemeClr val="accent5">
                    <a:lumMod val="50000"/>
                  </a:schemeClr>
                </a:solidFill>
                <a:latin typeface="Century Gothic" panose="020B0502020202020204" pitchFamily="34"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1315927" y="9319873"/>
            <a:ext cx="3453662" cy="240812"/>
          </a:xfrm>
          <a:prstGeom prst="rect">
            <a:avLst/>
          </a:prstGeom>
          <a:solidFill>
            <a:schemeClr val="accent5">
              <a:lumMod val="50000"/>
            </a:schemeClr>
          </a:solidFill>
        </p:spPr>
        <p:txBody>
          <a:bodyPr wrap="square" lIns="52249" tIns="52249" rIns="52249" bIns="52249" anchor="t" anchorCtr="0">
            <a:spAutoFit/>
          </a:bodyPr>
          <a:lstStyle>
            <a:lvl1pPr algn="ctr">
              <a:buNone/>
              <a:defRPr sz="879"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1315929" y="9757130"/>
            <a:ext cx="3455392" cy="365233"/>
          </a:xfrm>
          <a:prstGeom prst="rect">
            <a:avLst/>
          </a:prstGeom>
        </p:spPr>
        <p:txBody>
          <a:bodyPr wrap="square" lIns="130622" tIns="130622" rIns="130622" bIns="130622" anchor="t" anchorCtr="0">
            <a:spAutoFit/>
          </a:bodyPr>
          <a:lstStyle>
            <a:lvl1pPr marL="0" indent="0">
              <a:buNone/>
              <a:defRPr sz="659">
                <a:solidFill>
                  <a:schemeClr val="accent5">
                    <a:lumMod val="50000"/>
                  </a:schemeClr>
                </a:solidFill>
                <a:latin typeface="Century Gothic" panose="020B0502020202020204" pitchFamily="34"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1315927" y="16733984"/>
            <a:ext cx="3453662" cy="240812"/>
          </a:xfrm>
          <a:prstGeom prst="rect">
            <a:avLst/>
          </a:prstGeom>
          <a:solidFill>
            <a:schemeClr val="accent5">
              <a:lumMod val="50000"/>
            </a:schemeClr>
          </a:solidFill>
        </p:spPr>
        <p:txBody>
          <a:bodyPr wrap="square" lIns="52249" tIns="52249" rIns="52249" bIns="52249" anchor="t" anchorCtr="0">
            <a:spAutoFit/>
          </a:bodyPr>
          <a:lstStyle>
            <a:lvl1pPr algn="ctr">
              <a:buNone/>
              <a:defRPr sz="879" b="1" u="none" baseline="0">
                <a:solidFill>
                  <a:schemeClr val="bg1"/>
                </a:solidFill>
                <a:latin typeface="Century Gothic" panose="020B0502020202020204" pitchFamily="34" charset="0"/>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11315929" y="17171241"/>
            <a:ext cx="3455392" cy="365233"/>
          </a:xfrm>
          <a:prstGeom prst="rect">
            <a:avLst/>
          </a:prstGeom>
        </p:spPr>
        <p:txBody>
          <a:bodyPr wrap="square" lIns="130622" tIns="130622" rIns="130622" bIns="130622" anchor="t" anchorCtr="0">
            <a:spAutoFit/>
          </a:bodyPr>
          <a:lstStyle>
            <a:lvl1pPr marL="0" indent="0">
              <a:buNone/>
              <a:defRPr sz="659">
                <a:solidFill>
                  <a:schemeClr val="accent5">
                    <a:lumMod val="50000"/>
                  </a:schemeClr>
                </a:solidFill>
                <a:latin typeface="Century Gothic" panose="020B0502020202020204" pitchFamily="34"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10815" y="9718229"/>
            <a:ext cx="3457029" cy="365233"/>
          </a:xfrm>
          <a:prstGeom prst="rect">
            <a:avLst/>
          </a:prstGeom>
        </p:spPr>
        <p:txBody>
          <a:bodyPr wrap="square" lIns="130622" tIns="130622" rIns="130622" bIns="130622" anchor="t" anchorCtr="0">
            <a:spAutoFit/>
          </a:bodyPr>
          <a:lstStyle>
            <a:lvl1pPr marL="0" indent="0">
              <a:buNone/>
              <a:defRPr sz="659">
                <a:solidFill>
                  <a:schemeClr val="accent5">
                    <a:lumMod val="50000"/>
                  </a:schemeClr>
                </a:solidFill>
                <a:latin typeface="Century Gothic" panose="020B0502020202020204" pitchFamily="34"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B6B243FD-C316-7081-130C-62E04E1D60EC}"/>
              </a:ext>
            </a:extLst>
          </p:cNvPr>
          <p:cNvSpPr>
            <a:spLocks noGrp="1"/>
          </p:cNvSpPr>
          <p:nvPr>
            <p:ph type="body" sz="quarter" idx="150" hasCustomPrompt="1"/>
          </p:nvPr>
        </p:nvSpPr>
        <p:spPr>
          <a:xfrm>
            <a:off x="2014299" y="1179904"/>
            <a:ext cx="11059002" cy="295466"/>
          </a:xfrm>
          <a:prstGeom prst="rect">
            <a:avLst/>
          </a:prstGeom>
        </p:spPr>
        <p:txBody>
          <a:bodyPr anchor="t" anchorCtr="0">
            <a:spAutoFit/>
          </a:bodyPr>
          <a:lstStyle>
            <a:lvl1pPr algn="ctr">
              <a:buFontTx/>
              <a:buNone/>
              <a:defRPr sz="1320">
                <a:solidFill>
                  <a:schemeClr val="bg1"/>
                </a:solidFill>
                <a:latin typeface="Century Gothic" panose="020B0502020202020204" pitchFamily="34" charset="0"/>
              </a:defRPr>
            </a:lvl1pPr>
            <a:lvl2pPr>
              <a:buFontTx/>
              <a:buNone/>
              <a:defRPr sz="3958"/>
            </a:lvl2pPr>
            <a:lvl3pPr>
              <a:buFontTx/>
              <a:buNone/>
              <a:defRPr sz="3958"/>
            </a:lvl3pPr>
            <a:lvl4pPr>
              <a:buFontTx/>
              <a:buNone/>
              <a:defRPr sz="3958"/>
            </a:lvl4pPr>
            <a:lvl5pPr>
              <a:buFontTx/>
              <a:buNone/>
              <a:defRPr sz="3958"/>
            </a:lvl5pPr>
          </a:lstStyle>
          <a:p>
            <a:pPr lvl="0"/>
            <a:r>
              <a:rPr lang="en-US" dirty="0"/>
              <a:t>Click here to add authors</a:t>
            </a:r>
          </a:p>
        </p:txBody>
      </p:sp>
      <p:sp>
        <p:nvSpPr>
          <p:cNvPr id="31" name="Text Placeholder 76">
            <a:extLst>
              <a:ext uri="{FF2B5EF4-FFF2-40B4-BE49-F238E27FC236}">
                <a16:creationId xmlns:a16="http://schemas.microsoft.com/office/drawing/2014/main" id="{25DBC054-A46C-2202-2C40-910CBA7D1B61}"/>
              </a:ext>
            </a:extLst>
          </p:cNvPr>
          <p:cNvSpPr>
            <a:spLocks noGrp="1"/>
          </p:cNvSpPr>
          <p:nvPr>
            <p:ph type="body" sz="quarter" idx="184" hasCustomPrompt="1"/>
          </p:nvPr>
        </p:nvSpPr>
        <p:spPr>
          <a:xfrm>
            <a:off x="2014299" y="1896403"/>
            <a:ext cx="11059002" cy="244682"/>
          </a:xfrm>
          <a:prstGeom prst="rect">
            <a:avLst/>
          </a:prstGeom>
        </p:spPr>
        <p:txBody>
          <a:bodyPr anchor="t" anchorCtr="0">
            <a:spAutoFit/>
          </a:bodyPr>
          <a:lstStyle>
            <a:lvl1pPr algn="ctr">
              <a:buFontTx/>
              <a:buNone/>
              <a:defRPr sz="990">
                <a:solidFill>
                  <a:schemeClr val="bg1"/>
                </a:solidFill>
                <a:latin typeface="Century Gothic" panose="020B0502020202020204" pitchFamily="34" charset="0"/>
              </a:defRPr>
            </a:lvl1pPr>
            <a:lvl2pPr>
              <a:buFontTx/>
              <a:buNone/>
              <a:defRPr sz="3958"/>
            </a:lvl2pPr>
            <a:lvl3pPr>
              <a:buFontTx/>
              <a:buNone/>
              <a:defRPr sz="3958"/>
            </a:lvl3pPr>
            <a:lvl4pPr>
              <a:buFontTx/>
              <a:buNone/>
              <a:defRPr sz="3958"/>
            </a:lvl4pPr>
            <a:lvl5pPr>
              <a:buFontTx/>
              <a:buNone/>
              <a:defRPr sz="3958"/>
            </a:lvl5pPr>
          </a:lstStyle>
          <a:p>
            <a:pPr lvl="0"/>
            <a:r>
              <a:rPr lang="en-US" dirty="0"/>
              <a:t>Click here to add affiliations</a:t>
            </a:r>
          </a:p>
        </p:txBody>
      </p:sp>
      <p:sp>
        <p:nvSpPr>
          <p:cNvPr id="32" name="Text Placeholder 76">
            <a:extLst>
              <a:ext uri="{FF2B5EF4-FFF2-40B4-BE49-F238E27FC236}">
                <a16:creationId xmlns:a16="http://schemas.microsoft.com/office/drawing/2014/main" id="{49BE5170-31FD-E662-6F6C-72760C795781}"/>
              </a:ext>
            </a:extLst>
          </p:cNvPr>
          <p:cNvSpPr>
            <a:spLocks noGrp="1"/>
          </p:cNvSpPr>
          <p:nvPr>
            <p:ph type="body" sz="quarter" idx="185" hasCustomPrompt="1"/>
          </p:nvPr>
        </p:nvSpPr>
        <p:spPr>
          <a:xfrm>
            <a:off x="2014299" y="257641"/>
            <a:ext cx="11059002" cy="397032"/>
          </a:xfrm>
          <a:prstGeom prst="rect">
            <a:avLst/>
          </a:prstGeom>
        </p:spPr>
        <p:txBody>
          <a:bodyPr anchor="t" anchorCtr="0">
            <a:spAutoFit/>
          </a:bodyPr>
          <a:lstStyle>
            <a:lvl1pPr algn="ctr">
              <a:buFontTx/>
              <a:buNone/>
              <a:defRPr sz="1980" b="1">
                <a:solidFill>
                  <a:schemeClr val="bg1"/>
                </a:solidFill>
                <a:latin typeface="Century Gothic" panose="020B0502020202020204" pitchFamily="34" charset="0"/>
              </a:defRPr>
            </a:lvl1pPr>
            <a:lvl2pPr>
              <a:buFontTx/>
              <a:buNone/>
              <a:defRPr sz="3958"/>
            </a:lvl2pPr>
            <a:lvl3pPr>
              <a:buFontTx/>
              <a:buNone/>
              <a:defRPr sz="3958"/>
            </a:lvl3pPr>
            <a:lvl4pPr>
              <a:buFontTx/>
              <a:buNone/>
              <a:defRPr sz="3958"/>
            </a:lvl4pPr>
            <a:lvl5pPr>
              <a:buFontTx/>
              <a:buNone/>
              <a:defRPr sz="3958"/>
            </a:lvl5pPr>
          </a:lstStyle>
          <a:p>
            <a:pPr lvl="0"/>
            <a:r>
              <a:rPr lang="en-US" dirty="0"/>
              <a:t>Click here to add title</a:t>
            </a:r>
          </a:p>
        </p:txBody>
      </p:sp>
    </p:spTree>
    <p:extLst>
      <p:ext uri="{BB962C8B-B14F-4D97-AF65-F5344CB8AC3E}">
        <p14:creationId xmlns:p14="http://schemas.microsoft.com/office/powerpoint/2010/main" val="278893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 larg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0815" y="3902755"/>
            <a:ext cx="3457029" cy="365233"/>
          </a:xfrm>
          <a:prstGeom prst="rect">
            <a:avLst/>
          </a:prstGeom>
        </p:spPr>
        <p:txBody>
          <a:bodyPr wrap="square" lIns="130622" tIns="130622" rIns="130622" bIns="130622">
            <a:spAutoFit/>
          </a:bodyPr>
          <a:lstStyle>
            <a:lvl1pPr marL="107708" indent="-107708">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317060" y="3519898"/>
            <a:ext cx="3454301" cy="283131"/>
          </a:xfrm>
          <a:prstGeom prst="rect">
            <a:avLst/>
          </a:prstGeom>
          <a:noFill/>
        </p:spPr>
        <p:txBody>
          <a:bodyPr lIns="52249" tIns="52249" rIns="52249" bIns="52249" anchor="ctr" anchorCtr="0">
            <a:spAutoFit/>
          </a:bodyPr>
          <a:lstStyle>
            <a:lvl1pPr algn="ctr">
              <a:buNone/>
              <a:defRPr sz="1154"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310269" y="9697115"/>
            <a:ext cx="3457575" cy="365233"/>
          </a:xfrm>
          <a:prstGeom prst="rect">
            <a:avLst/>
          </a:prstGeom>
        </p:spPr>
        <p:txBody>
          <a:bodyPr wrap="square" lIns="130622" tIns="130622" rIns="130622" bIns="130622">
            <a:spAutoFit/>
          </a:bodyPr>
          <a:lstStyle>
            <a:lvl1pPr marL="107708" indent="-107708">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317054" y="9335131"/>
            <a:ext cx="3454846" cy="283131"/>
          </a:xfrm>
          <a:prstGeom prst="rect">
            <a:avLst/>
          </a:prstGeom>
          <a:noFill/>
        </p:spPr>
        <p:txBody>
          <a:bodyPr wrap="square" lIns="52249" tIns="52249" rIns="52249" bIns="52249" anchor="ctr" anchorCtr="0">
            <a:spAutoFit/>
          </a:bodyPr>
          <a:lstStyle>
            <a:lvl1pPr algn="ctr">
              <a:buNone/>
              <a:defRPr sz="1154"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3983089" y="3897595"/>
            <a:ext cx="7122517" cy="365233"/>
          </a:xfrm>
          <a:prstGeom prst="rect">
            <a:avLst/>
          </a:prstGeom>
        </p:spPr>
        <p:txBody>
          <a:bodyPr wrap="square" lIns="130622" tIns="130622" rIns="130622" bIns="130622">
            <a:spAutoFit/>
          </a:bodyPr>
          <a:lstStyle>
            <a:lvl1pPr marL="107708" indent="-107708">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3983089" y="3519899"/>
            <a:ext cx="7122517" cy="283131"/>
          </a:xfrm>
          <a:prstGeom prst="rect">
            <a:avLst/>
          </a:prstGeom>
          <a:noFill/>
        </p:spPr>
        <p:txBody>
          <a:bodyPr wrap="square" lIns="52249" tIns="52249" rIns="52249" bIns="52249" anchor="ctr" anchorCtr="0">
            <a:spAutoFit/>
          </a:bodyPr>
          <a:lstStyle>
            <a:lvl1pPr algn="ctr">
              <a:buNone/>
              <a:defRPr sz="1154"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3983089" y="14178304"/>
            <a:ext cx="7122517" cy="365233"/>
          </a:xfrm>
          <a:prstGeom prst="rect">
            <a:avLst/>
          </a:prstGeom>
        </p:spPr>
        <p:txBody>
          <a:bodyPr wrap="square" lIns="130622" tIns="130622" rIns="130622" bIns="130622">
            <a:spAutoFit/>
          </a:bodyPr>
          <a:lstStyle>
            <a:lvl1pPr marL="107708" indent="-107708">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3983089" y="13795450"/>
            <a:ext cx="7122517" cy="283131"/>
          </a:xfrm>
          <a:prstGeom prst="rect">
            <a:avLst/>
          </a:prstGeom>
          <a:noFill/>
        </p:spPr>
        <p:txBody>
          <a:bodyPr wrap="square" lIns="52249" tIns="52249" rIns="52249" bIns="52249" anchor="ctr" anchorCtr="0">
            <a:spAutoFit/>
          </a:bodyPr>
          <a:lstStyle>
            <a:lvl1pPr algn="ctr">
              <a:buNone/>
              <a:defRPr sz="1154"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1315927" y="3519898"/>
            <a:ext cx="3453662" cy="283131"/>
          </a:xfrm>
          <a:prstGeom prst="rect">
            <a:avLst/>
          </a:prstGeom>
          <a:noFill/>
        </p:spPr>
        <p:txBody>
          <a:bodyPr wrap="square" lIns="52249" tIns="52249" rIns="52249" bIns="52249" anchor="ctr" anchorCtr="0">
            <a:spAutoFit/>
          </a:bodyPr>
          <a:lstStyle>
            <a:lvl1pPr algn="ctr">
              <a:buNone/>
              <a:defRPr sz="1154"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1315927" y="3902755"/>
            <a:ext cx="3453662" cy="365233"/>
          </a:xfrm>
          <a:prstGeom prst="rect">
            <a:avLst/>
          </a:prstGeom>
        </p:spPr>
        <p:txBody>
          <a:bodyPr wrap="square" lIns="130622" tIns="130622" rIns="130622" bIns="130622">
            <a:spAutoFit/>
          </a:bodyPr>
          <a:lstStyle>
            <a:lvl1pPr marL="107708" indent="-107708">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1315927" y="9374276"/>
            <a:ext cx="3453662" cy="283131"/>
          </a:xfrm>
          <a:prstGeom prst="rect">
            <a:avLst/>
          </a:prstGeom>
          <a:noFill/>
        </p:spPr>
        <p:txBody>
          <a:bodyPr wrap="square" lIns="52249" tIns="52249" rIns="52249" bIns="52249" anchor="ctr" anchorCtr="0">
            <a:spAutoFit/>
          </a:bodyPr>
          <a:lstStyle>
            <a:lvl1pPr algn="ctr">
              <a:buNone/>
              <a:defRPr sz="1154"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1315929" y="9757130"/>
            <a:ext cx="3455392" cy="365233"/>
          </a:xfrm>
          <a:prstGeom prst="rect">
            <a:avLst/>
          </a:prstGeom>
        </p:spPr>
        <p:txBody>
          <a:bodyPr wrap="square" lIns="130622" tIns="130622" rIns="130622" bIns="130622">
            <a:spAutoFit/>
          </a:bodyPr>
          <a:lstStyle>
            <a:lvl1pPr marL="107708" indent="-107708">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1315927" y="16788387"/>
            <a:ext cx="3453662" cy="283131"/>
          </a:xfrm>
          <a:prstGeom prst="rect">
            <a:avLst/>
          </a:prstGeom>
          <a:noFill/>
        </p:spPr>
        <p:txBody>
          <a:bodyPr wrap="square" lIns="52249" tIns="52249" rIns="52249" bIns="52249" anchor="ctr" anchorCtr="0">
            <a:spAutoFit/>
          </a:bodyPr>
          <a:lstStyle>
            <a:lvl1pPr algn="ctr">
              <a:buNone/>
              <a:defRPr sz="1154"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1315929" y="17171241"/>
            <a:ext cx="3455392" cy="365233"/>
          </a:xfrm>
          <a:prstGeom prst="rect">
            <a:avLst/>
          </a:prstGeom>
        </p:spPr>
        <p:txBody>
          <a:bodyPr wrap="square" lIns="130622" tIns="130622" rIns="130622" bIns="130622">
            <a:spAutoFit/>
          </a:bodyPr>
          <a:lstStyle>
            <a:lvl1pPr marL="107708" indent="-107708">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2014299" y="1449193"/>
            <a:ext cx="11059002" cy="666581"/>
          </a:xfrm>
          <a:prstGeom prst="rect">
            <a:avLst/>
          </a:prstGeom>
        </p:spPr>
        <p:txBody>
          <a:bodyPr>
            <a:normAutofit/>
          </a:bodyPr>
          <a:lstStyle>
            <a:lvl1pPr algn="ctr">
              <a:buFontTx/>
              <a:buNone/>
              <a:defRPr sz="2199">
                <a:solidFill>
                  <a:schemeClr val="accent5">
                    <a:lumMod val="50000"/>
                  </a:schemeClr>
                </a:solidFill>
              </a:defRPr>
            </a:lvl1pPr>
            <a:lvl2pPr>
              <a:buFontTx/>
              <a:buNone/>
              <a:defRPr sz="3958"/>
            </a:lvl2pPr>
            <a:lvl3pPr>
              <a:buFontTx/>
              <a:buNone/>
              <a:defRPr sz="3958"/>
            </a:lvl3pPr>
            <a:lvl4pPr>
              <a:buFontTx/>
              <a:buNone/>
              <a:defRPr sz="3958"/>
            </a:lvl4pPr>
            <a:lvl5pPr>
              <a:buFontTx/>
              <a:buNone/>
              <a:defRPr sz="3958"/>
            </a:lvl5pPr>
          </a:lstStyle>
          <a:p>
            <a:pPr lvl="0"/>
            <a:r>
              <a:rPr lang="en-US" dirty="0"/>
              <a:t>Click here to add authors</a:t>
            </a:r>
          </a:p>
        </p:txBody>
      </p:sp>
      <p:sp>
        <p:nvSpPr>
          <p:cNvPr id="68" name="Text Placeholder 76"/>
          <p:cNvSpPr>
            <a:spLocks noGrp="1"/>
          </p:cNvSpPr>
          <p:nvPr>
            <p:ph type="body" sz="quarter" idx="184" hasCustomPrompt="1"/>
          </p:nvPr>
        </p:nvSpPr>
        <p:spPr>
          <a:xfrm>
            <a:off x="2014299" y="2198392"/>
            <a:ext cx="11059002" cy="707055"/>
          </a:xfrm>
          <a:prstGeom prst="rect">
            <a:avLst/>
          </a:prstGeom>
        </p:spPr>
        <p:txBody>
          <a:bodyPr>
            <a:normAutofit/>
          </a:bodyPr>
          <a:lstStyle>
            <a:lvl1pPr algn="ctr">
              <a:buFontTx/>
              <a:buNone/>
              <a:defRPr sz="1760">
                <a:solidFill>
                  <a:schemeClr val="accent5">
                    <a:lumMod val="50000"/>
                  </a:schemeClr>
                </a:solidFill>
              </a:defRPr>
            </a:lvl1pPr>
            <a:lvl2pPr>
              <a:buFontTx/>
              <a:buNone/>
              <a:defRPr sz="3958"/>
            </a:lvl2pPr>
            <a:lvl3pPr>
              <a:buFontTx/>
              <a:buNone/>
              <a:defRPr sz="3958"/>
            </a:lvl3pPr>
            <a:lvl4pPr>
              <a:buFontTx/>
              <a:buNone/>
              <a:defRPr sz="3958"/>
            </a:lvl4pPr>
            <a:lvl5pPr>
              <a:buFontTx/>
              <a:buNone/>
              <a:defRPr sz="3958"/>
            </a:lvl5pPr>
          </a:lstStyle>
          <a:p>
            <a:pPr lvl="0"/>
            <a:r>
              <a:rPr lang="en-US" dirty="0"/>
              <a:t>Click here to add affiliations</a:t>
            </a:r>
          </a:p>
        </p:txBody>
      </p:sp>
      <p:sp>
        <p:nvSpPr>
          <p:cNvPr id="69" name="Text Placeholder 76"/>
          <p:cNvSpPr>
            <a:spLocks noGrp="1"/>
          </p:cNvSpPr>
          <p:nvPr>
            <p:ph type="body" sz="quarter" idx="185" hasCustomPrompt="1"/>
          </p:nvPr>
        </p:nvSpPr>
        <p:spPr>
          <a:xfrm>
            <a:off x="2014299" y="479238"/>
            <a:ext cx="11059002" cy="929748"/>
          </a:xfrm>
          <a:prstGeom prst="rect">
            <a:avLst/>
          </a:prstGeom>
        </p:spPr>
        <p:txBody>
          <a:bodyPr>
            <a:normAutofit/>
          </a:bodyPr>
          <a:lstStyle>
            <a:lvl1pPr algn="ctr">
              <a:buFontTx/>
              <a:buNone/>
              <a:defRPr sz="3300" b="1">
                <a:solidFill>
                  <a:schemeClr val="accent5">
                    <a:lumMod val="50000"/>
                  </a:schemeClr>
                </a:solidFill>
              </a:defRPr>
            </a:lvl1pPr>
            <a:lvl2pPr>
              <a:buFontTx/>
              <a:buNone/>
              <a:defRPr sz="3958"/>
            </a:lvl2pPr>
            <a:lvl3pPr>
              <a:buFontTx/>
              <a:buNone/>
              <a:defRPr sz="3958"/>
            </a:lvl3pPr>
            <a:lvl4pPr>
              <a:buFontTx/>
              <a:buNone/>
              <a:defRPr sz="3958"/>
            </a:lvl4pPr>
            <a:lvl5pPr>
              <a:buFontTx/>
              <a:buNone/>
              <a:defRPr sz="3958"/>
            </a:lvl5pPr>
          </a:lstStyle>
          <a:p>
            <a:pPr lvl="0"/>
            <a:r>
              <a:rPr lang="en-US" dirty="0"/>
              <a:t>Click here to add title</a:t>
            </a:r>
          </a:p>
        </p:txBody>
      </p:sp>
      <p:sp>
        <p:nvSpPr>
          <p:cNvPr id="60" name="TextBox 59"/>
          <p:cNvSpPr txBox="1"/>
          <p:nvPr userDrawn="1"/>
        </p:nvSpPr>
        <p:spPr>
          <a:xfrm>
            <a:off x="5293895" y="6971237"/>
            <a:ext cx="1839628" cy="193771"/>
          </a:xfrm>
          <a:prstGeom prst="rect">
            <a:avLst/>
          </a:prstGeom>
          <a:noFill/>
        </p:spPr>
        <p:txBody>
          <a:bodyPr wrap="square" rtlCol="0">
            <a:spAutoFit/>
          </a:bodyPr>
          <a:lstStyle/>
          <a:p>
            <a:endParaRPr lang="en-US" sz="659"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18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0815" y="4036818"/>
            <a:ext cx="3457029" cy="365233"/>
          </a:xfrm>
          <a:prstGeom prst="rect">
            <a:avLst/>
          </a:prstGeom>
        </p:spPr>
        <p:txBody>
          <a:bodyPr wrap="square" lIns="130622" tIns="130622" rIns="130622" bIns="130622">
            <a:spAutoFit/>
          </a:bodyPr>
          <a:lstStyle>
            <a:lvl1pPr marL="0" indent="0">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10821" y="3626152"/>
            <a:ext cx="3454301" cy="274796"/>
          </a:xfrm>
          <a:prstGeom prst="rect">
            <a:avLst/>
          </a:prstGeom>
          <a:noFill/>
        </p:spPr>
        <p:txBody>
          <a:bodyPr lIns="52249" tIns="52249" rIns="52249" bIns="52249" anchor="ctr" anchorCtr="0">
            <a:spAutoFit/>
          </a:bodyPr>
          <a:lstStyle>
            <a:lvl1pPr algn="ctr">
              <a:buNone/>
              <a:defRPr sz="1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10814" y="9339292"/>
            <a:ext cx="3454846" cy="274796"/>
          </a:xfrm>
          <a:prstGeom prst="rect">
            <a:avLst/>
          </a:prstGeom>
          <a:noFill/>
        </p:spPr>
        <p:txBody>
          <a:bodyPr wrap="square" lIns="52249" tIns="52249" rIns="52249" bIns="52249" anchor="ctr" anchorCtr="0">
            <a:spAutoFit/>
          </a:bodyPr>
          <a:lstStyle>
            <a:lvl1pPr algn="ctr">
              <a:buNone/>
              <a:defRPr sz="1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983088" y="4004844"/>
            <a:ext cx="3454300" cy="365233"/>
          </a:xfrm>
          <a:prstGeom prst="rect">
            <a:avLst/>
          </a:prstGeom>
        </p:spPr>
        <p:txBody>
          <a:bodyPr wrap="square" lIns="130622" tIns="130622" rIns="130622" bIns="130622">
            <a:spAutoFit/>
          </a:bodyPr>
          <a:lstStyle>
            <a:lvl1pPr marL="0" indent="0">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978100" y="3626152"/>
            <a:ext cx="3454301" cy="274796"/>
          </a:xfrm>
          <a:prstGeom prst="rect">
            <a:avLst/>
          </a:prstGeom>
          <a:noFill/>
        </p:spPr>
        <p:txBody>
          <a:bodyPr lIns="52249" tIns="52249" rIns="52249" bIns="52249" anchor="ctr" anchorCtr="0">
            <a:spAutoFit/>
          </a:bodyPr>
          <a:lstStyle>
            <a:lvl1pPr algn="ctr">
              <a:buNone/>
              <a:defRPr sz="1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7651305" y="4010005"/>
            <a:ext cx="3454300" cy="365233"/>
          </a:xfrm>
          <a:prstGeom prst="rect">
            <a:avLst/>
          </a:prstGeom>
        </p:spPr>
        <p:txBody>
          <a:bodyPr wrap="square" lIns="130622" tIns="130622" rIns="130622" bIns="130622">
            <a:spAutoFit/>
          </a:bodyPr>
          <a:lstStyle>
            <a:lvl1pPr marL="0" indent="0">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7645373" y="3626155"/>
            <a:ext cx="3457575" cy="274796"/>
          </a:xfrm>
          <a:prstGeom prst="rect">
            <a:avLst/>
          </a:prstGeom>
          <a:noFill/>
        </p:spPr>
        <p:txBody>
          <a:bodyPr lIns="52249" tIns="52249" rIns="52249" bIns="52249" anchor="ctr" anchorCtr="0">
            <a:spAutoFit/>
          </a:bodyPr>
          <a:lstStyle>
            <a:lvl1pPr algn="ctr">
              <a:buNone/>
              <a:defRPr sz="1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11315927" y="3626155"/>
            <a:ext cx="3453662" cy="274796"/>
          </a:xfrm>
          <a:prstGeom prst="rect">
            <a:avLst/>
          </a:prstGeom>
          <a:noFill/>
        </p:spPr>
        <p:txBody>
          <a:bodyPr wrap="square" lIns="52249" tIns="52249" rIns="52249" bIns="52249" anchor="ctr" anchorCtr="0">
            <a:spAutoFit/>
          </a:bodyPr>
          <a:lstStyle>
            <a:lvl1pPr algn="ctr">
              <a:buNone/>
              <a:defRPr sz="1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1315927" y="4010005"/>
            <a:ext cx="3453662" cy="365233"/>
          </a:xfrm>
          <a:prstGeom prst="rect">
            <a:avLst/>
          </a:prstGeom>
        </p:spPr>
        <p:txBody>
          <a:bodyPr wrap="square" lIns="130622" tIns="130622" rIns="130622" bIns="130622">
            <a:spAutoFit/>
          </a:bodyPr>
          <a:lstStyle>
            <a:lvl1pPr marL="0" indent="0">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1315927" y="9378437"/>
            <a:ext cx="3453662" cy="274796"/>
          </a:xfrm>
          <a:prstGeom prst="rect">
            <a:avLst/>
          </a:prstGeom>
          <a:noFill/>
        </p:spPr>
        <p:txBody>
          <a:bodyPr wrap="square" lIns="52249" tIns="52249" rIns="52249" bIns="52249" anchor="ctr" anchorCtr="0">
            <a:spAutoFit/>
          </a:bodyPr>
          <a:lstStyle>
            <a:lvl1pPr algn="ctr">
              <a:buNone/>
              <a:defRPr sz="1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1315929" y="9757130"/>
            <a:ext cx="3455392" cy="365233"/>
          </a:xfrm>
          <a:prstGeom prst="rect">
            <a:avLst/>
          </a:prstGeom>
        </p:spPr>
        <p:txBody>
          <a:bodyPr wrap="square" lIns="130622" tIns="130622" rIns="130622" bIns="130622">
            <a:spAutoFit/>
          </a:bodyPr>
          <a:lstStyle>
            <a:lvl1pPr marL="0" indent="0">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1315927" y="16792548"/>
            <a:ext cx="3453662" cy="274796"/>
          </a:xfrm>
          <a:prstGeom prst="rect">
            <a:avLst/>
          </a:prstGeom>
          <a:noFill/>
        </p:spPr>
        <p:txBody>
          <a:bodyPr wrap="square" lIns="52249" tIns="52249" rIns="52249" bIns="52249" anchor="ctr" anchorCtr="0">
            <a:spAutoFit/>
          </a:bodyPr>
          <a:lstStyle>
            <a:lvl1pPr algn="ctr">
              <a:buNone/>
              <a:defRPr sz="1100" b="1" u="sng" baseline="0">
                <a:solidFill>
                  <a:schemeClr val="accent5">
                    <a:lumMod val="50000"/>
                  </a:schemeClr>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11315929" y="17171241"/>
            <a:ext cx="3455392" cy="365233"/>
          </a:xfrm>
          <a:prstGeom prst="rect">
            <a:avLst/>
          </a:prstGeom>
        </p:spPr>
        <p:txBody>
          <a:bodyPr wrap="square" lIns="130622" tIns="130622" rIns="130622" bIns="130622">
            <a:spAutoFit/>
          </a:bodyPr>
          <a:lstStyle>
            <a:lvl1pPr marL="0" indent="0">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10815" y="9718229"/>
            <a:ext cx="3457029" cy="365233"/>
          </a:xfrm>
          <a:prstGeom prst="rect">
            <a:avLst/>
          </a:prstGeom>
        </p:spPr>
        <p:txBody>
          <a:bodyPr wrap="square" lIns="130622" tIns="130622" rIns="130622" bIns="130622">
            <a:spAutoFit/>
          </a:bodyPr>
          <a:lstStyle>
            <a:lvl1pPr marL="0" indent="0">
              <a:buNone/>
              <a:defRPr sz="659">
                <a:solidFill>
                  <a:schemeClr val="accent5">
                    <a:lumMod val="50000"/>
                  </a:schemeClr>
                </a:solidFill>
                <a:latin typeface="Times New Roman" panose="02020603050405020304" pitchFamily="18" charset="0"/>
                <a:cs typeface="Times New Roman" panose="02020603050405020304" pitchFamily="18" charset="0"/>
              </a:defRPr>
            </a:lvl1pPr>
            <a:lvl2pPr marL="466732" indent="-179513">
              <a:defRPr sz="770">
                <a:latin typeface="Trebuchet MS" pitchFamily="34" charset="0"/>
              </a:defRPr>
            </a:lvl2pPr>
            <a:lvl3pPr marL="646245" indent="-179513">
              <a:defRPr sz="770">
                <a:latin typeface="Trebuchet MS" pitchFamily="34" charset="0"/>
              </a:defRPr>
            </a:lvl3pPr>
            <a:lvl4pPr marL="843707" indent="-197463">
              <a:defRPr sz="770">
                <a:latin typeface="Trebuchet MS" pitchFamily="34" charset="0"/>
              </a:defRPr>
            </a:lvl4pPr>
            <a:lvl5pPr marL="987316" indent="-143610">
              <a:defRPr sz="77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014299" y="1449193"/>
            <a:ext cx="11059002" cy="666581"/>
          </a:xfrm>
          <a:prstGeom prst="rect">
            <a:avLst/>
          </a:prstGeom>
        </p:spPr>
        <p:txBody>
          <a:bodyPr>
            <a:normAutofit/>
          </a:bodyPr>
          <a:lstStyle>
            <a:lvl1pPr algn="ctr">
              <a:buFontTx/>
              <a:buNone/>
              <a:defRPr sz="2199">
                <a:solidFill>
                  <a:schemeClr val="accent5">
                    <a:lumMod val="50000"/>
                  </a:schemeClr>
                </a:solidFill>
              </a:defRPr>
            </a:lvl1pPr>
            <a:lvl2pPr>
              <a:buFontTx/>
              <a:buNone/>
              <a:defRPr sz="3958"/>
            </a:lvl2pPr>
            <a:lvl3pPr>
              <a:buFontTx/>
              <a:buNone/>
              <a:defRPr sz="3958"/>
            </a:lvl3pPr>
            <a:lvl4pPr>
              <a:buFontTx/>
              <a:buNone/>
              <a:defRPr sz="3958"/>
            </a:lvl4pPr>
            <a:lvl5pPr>
              <a:buFontTx/>
              <a:buNone/>
              <a:defRPr sz="3958"/>
            </a:lvl5pPr>
          </a:lstStyle>
          <a:p>
            <a:pPr lvl="0"/>
            <a:r>
              <a:rPr lang="en-US" dirty="0"/>
              <a:t>Click here to add authors</a:t>
            </a:r>
          </a:p>
        </p:txBody>
      </p:sp>
      <p:sp>
        <p:nvSpPr>
          <p:cNvPr id="77" name="Text Placeholder 76"/>
          <p:cNvSpPr>
            <a:spLocks noGrp="1"/>
          </p:cNvSpPr>
          <p:nvPr>
            <p:ph type="body" sz="quarter" idx="184" hasCustomPrompt="1"/>
          </p:nvPr>
        </p:nvSpPr>
        <p:spPr>
          <a:xfrm>
            <a:off x="2014299" y="2198392"/>
            <a:ext cx="11059002" cy="707055"/>
          </a:xfrm>
          <a:prstGeom prst="rect">
            <a:avLst/>
          </a:prstGeom>
        </p:spPr>
        <p:txBody>
          <a:bodyPr>
            <a:normAutofit/>
          </a:bodyPr>
          <a:lstStyle>
            <a:lvl1pPr algn="ctr">
              <a:buFontTx/>
              <a:buNone/>
              <a:defRPr sz="1760">
                <a:solidFill>
                  <a:schemeClr val="accent5">
                    <a:lumMod val="50000"/>
                  </a:schemeClr>
                </a:solidFill>
              </a:defRPr>
            </a:lvl1pPr>
            <a:lvl2pPr>
              <a:buFontTx/>
              <a:buNone/>
              <a:defRPr sz="3958"/>
            </a:lvl2pPr>
            <a:lvl3pPr>
              <a:buFontTx/>
              <a:buNone/>
              <a:defRPr sz="3958"/>
            </a:lvl3pPr>
            <a:lvl4pPr>
              <a:buFontTx/>
              <a:buNone/>
              <a:defRPr sz="3958"/>
            </a:lvl4pPr>
            <a:lvl5pPr>
              <a:buFontTx/>
              <a:buNone/>
              <a:defRPr sz="3958"/>
            </a:lvl5pPr>
          </a:lstStyle>
          <a:p>
            <a:pPr lvl="0"/>
            <a:r>
              <a:rPr lang="en-US" dirty="0"/>
              <a:t>Click here to add affiliations</a:t>
            </a:r>
          </a:p>
        </p:txBody>
      </p:sp>
      <p:sp>
        <p:nvSpPr>
          <p:cNvPr id="78" name="Text Placeholder 76"/>
          <p:cNvSpPr>
            <a:spLocks noGrp="1"/>
          </p:cNvSpPr>
          <p:nvPr>
            <p:ph type="body" sz="quarter" idx="185" hasCustomPrompt="1"/>
          </p:nvPr>
        </p:nvSpPr>
        <p:spPr>
          <a:xfrm>
            <a:off x="2014299" y="479238"/>
            <a:ext cx="11059002" cy="929748"/>
          </a:xfrm>
          <a:prstGeom prst="rect">
            <a:avLst/>
          </a:prstGeom>
        </p:spPr>
        <p:txBody>
          <a:bodyPr>
            <a:normAutofit/>
          </a:bodyPr>
          <a:lstStyle>
            <a:lvl1pPr algn="ctr">
              <a:buFontTx/>
              <a:buNone/>
              <a:defRPr sz="3300" b="1">
                <a:solidFill>
                  <a:schemeClr val="accent5">
                    <a:lumMod val="50000"/>
                  </a:schemeClr>
                </a:solidFill>
              </a:defRPr>
            </a:lvl1pPr>
            <a:lvl2pPr>
              <a:buFontTx/>
              <a:buNone/>
              <a:defRPr sz="3958"/>
            </a:lvl2pPr>
            <a:lvl3pPr>
              <a:buFontTx/>
              <a:buNone/>
              <a:defRPr sz="3958"/>
            </a:lvl3pPr>
            <a:lvl4pPr>
              <a:buFontTx/>
              <a:buNone/>
              <a:defRPr sz="3958"/>
            </a:lvl4pPr>
            <a:lvl5pPr>
              <a:buFontTx/>
              <a:buNone/>
              <a:defRPr sz="3958"/>
            </a:lvl5pPr>
          </a:lstStyle>
          <a:p>
            <a:pPr lvl="0"/>
            <a:r>
              <a:rPr lang="en-US" dirty="0"/>
              <a:t>Click here to add title</a:t>
            </a:r>
          </a:p>
        </p:txBody>
      </p:sp>
    </p:spTree>
    <p:extLst>
      <p:ext uri="{BB962C8B-B14F-4D97-AF65-F5344CB8AC3E}">
        <p14:creationId xmlns:p14="http://schemas.microsoft.com/office/powerpoint/2010/main" val="27132709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1BEC8A-CE4F-065B-002E-126028E022F4}"/>
              </a:ext>
            </a:extLst>
          </p:cNvPr>
          <p:cNvSpPr/>
          <p:nvPr userDrawn="1"/>
        </p:nvSpPr>
        <p:spPr>
          <a:xfrm>
            <a:off x="0" y="20856924"/>
            <a:ext cx="15087600" cy="61686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93"/>
          </a:p>
        </p:txBody>
      </p:sp>
      <p:sp>
        <p:nvSpPr>
          <p:cNvPr id="26" name="Text Box 14"/>
          <p:cNvSpPr txBox="1">
            <a:spLocks noChangeArrowheads="1"/>
          </p:cNvSpPr>
          <p:nvPr userDrawn="1"/>
        </p:nvSpPr>
        <p:spPr bwMode="auto">
          <a:xfrm>
            <a:off x="251846" y="21043074"/>
            <a:ext cx="864394" cy="120586"/>
          </a:xfrm>
          <a:prstGeom prst="rect">
            <a:avLst/>
          </a:prstGeom>
          <a:noFill/>
          <a:ln w="9525">
            <a:noFill/>
            <a:miter lim="800000"/>
            <a:headEnd/>
            <a:tailEnd/>
          </a:ln>
          <a:effectLst/>
        </p:spPr>
        <p:txBody>
          <a:bodyPr lIns="28683" tIns="14339" rIns="28683" bIns="14339">
            <a:spAutoFit/>
          </a:bodyPr>
          <a:lstStyle/>
          <a:p>
            <a:pPr eaLnBrk="0" hangingPunct="0">
              <a:lnSpc>
                <a:spcPct val="65000"/>
              </a:lnSpc>
              <a:spcBef>
                <a:spcPct val="50000"/>
              </a:spcBef>
              <a:defRPr/>
            </a:pPr>
            <a:r>
              <a:rPr lang="en-US" sz="22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384"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9654C9CE-9708-C680-E224-8CF41C6FE5A2}"/>
              </a:ext>
            </a:extLst>
          </p:cNvPr>
          <p:cNvGrpSpPr/>
          <p:nvPr userDrawn="1"/>
        </p:nvGrpSpPr>
        <p:grpSpPr>
          <a:xfrm>
            <a:off x="3" y="1"/>
            <a:ext cx="15087599" cy="3356286"/>
            <a:chOff x="0" y="-1"/>
            <a:chExt cx="12192000" cy="1219223"/>
          </a:xfrm>
        </p:grpSpPr>
        <p:sp>
          <p:nvSpPr>
            <p:cNvPr id="7" name="Document 6">
              <a:extLst>
                <a:ext uri="{FF2B5EF4-FFF2-40B4-BE49-F238E27FC236}">
                  <a16:creationId xmlns:a16="http://schemas.microsoft.com/office/drawing/2014/main" id="{F1EF088F-72F4-6A08-DA3A-CD057D506F0E}"/>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93"/>
            </a:p>
          </p:txBody>
        </p:sp>
        <p:sp>
          <p:nvSpPr>
            <p:cNvPr id="8" name="Document 7">
              <a:extLst>
                <a:ext uri="{FF2B5EF4-FFF2-40B4-BE49-F238E27FC236}">
                  <a16:creationId xmlns:a16="http://schemas.microsoft.com/office/drawing/2014/main" id="{071A8E1F-DB65-1C78-0192-30E703654911}"/>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93" dirty="0"/>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1378654" rtl="0" eaLnBrk="1" latinLnBrk="0" hangingPunct="1">
        <a:spcBef>
          <a:spcPct val="0"/>
        </a:spcBef>
        <a:buNone/>
        <a:defRPr sz="2750" kern="1200">
          <a:solidFill>
            <a:schemeClr val="bg1"/>
          </a:solidFill>
          <a:latin typeface="Trebuchet MS" pitchFamily="34" charset="0"/>
          <a:ea typeface="+mj-ea"/>
          <a:cs typeface="+mj-cs"/>
        </a:defRPr>
      </a:lvl1pPr>
    </p:titleStyle>
    <p:bodyStyle>
      <a:lvl1pPr marL="516996" indent="-516996" algn="l" defTabSz="1378654" rtl="0" eaLnBrk="1" latinLnBrk="0" hangingPunct="1">
        <a:spcBef>
          <a:spcPct val="20000"/>
        </a:spcBef>
        <a:buFont typeface="Arial" pitchFamily="34" charset="0"/>
        <a:buChar char="•"/>
        <a:defRPr sz="4838" kern="1200">
          <a:solidFill>
            <a:schemeClr val="tx1"/>
          </a:solidFill>
          <a:latin typeface="+mn-lt"/>
          <a:ea typeface="+mn-ea"/>
          <a:cs typeface="+mn-cs"/>
        </a:defRPr>
      </a:lvl1pPr>
      <a:lvl2pPr marL="1120156" indent="-430830" algn="l" defTabSz="1378654" rtl="0" eaLnBrk="1" latinLnBrk="0" hangingPunct="1">
        <a:spcBef>
          <a:spcPct val="20000"/>
        </a:spcBef>
        <a:buFont typeface="Arial" pitchFamily="34" charset="0"/>
        <a:buChar char="–"/>
        <a:defRPr sz="4233" kern="1200">
          <a:solidFill>
            <a:schemeClr val="tx1"/>
          </a:solidFill>
          <a:latin typeface="+mn-lt"/>
          <a:ea typeface="+mn-ea"/>
          <a:cs typeface="+mn-cs"/>
        </a:defRPr>
      </a:lvl2pPr>
      <a:lvl3pPr marL="1723317" indent="-344663" algn="l" defTabSz="1378654" rtl="0" eaLnBrk="1" latinLnBrk="0" hangingPunct="1">
        <a:spcBef>
          <a:spcPct val="20000"/>
        </a:spcBef>
        <a:buFont typeface="Arial" pitchFamily="34" charset="0"/>
        <a:buChar char="•"/>
        <a:defRPr sz="3628" kern="1200">
          <a:solidFill>
            <a:schemeClr val="tx1"/>
          </a:solidFill>
          <a:latin typeface="+mn-lt"/>
          <a:ea typeface="+mn-ea"/>
          <a:cs typeface="+mn-cs"/>
        </a:defRPr>
      </a:lvl3pPr>
      <a:lvl4pPr marL="2412645"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4pPr>
      <a:lvl5pPr marL="3101973"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5pPr>
      <a:lvl6pPr marL="379129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6pPr>
      <a:lvl7pPr marL="4480626"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7pPr>
      <a:lvl8pPr marL="5169952"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8pPr>
      <a:lvl9pPr marL="585927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9pPr>
    </p:bodyStyle>
    <p:otherStyle>
      <a:defPPr>
        <a:defRPr lang="en-US"/>
      </a:defPPr>
      <a:lvl1pPr marL="0" algn="l" defTabSz="1378654" rtl="0" eaLnBrk="1" latinLnBrk="0" hangingPunct="1">
        <a:defRPr sz="2693" kern="1200">
          <a:solidFill>
            <a:schemeClr val="tx1"/>
          </a:solidFill>
          <a:latin typeface="+mn-lt"/>
          <a:ea typeface="+mn-ea"/>
          <a:cs typeface="+mn-cs"/>
        </a:defRPr>
      </a:lvl1pPr>
      <a:lvl2pPr marL="689328" algn="l" defTabSz="1378654" rtl="0" eaLnBrk="1" latinLnBrk="0" hangingPunct="1">
        <a:defRPr sz="2693" kern="1200">
          <a:solidFill>
            <a:schemeClr val="tx1"/>
          </a:solidFill>
          <a:latin typeface="+mn-lt"/>
          <a:ea typeface="+mn-ea"/>
          <a:cs typeface="+mn-cs"/>
        </a:defRPr>
      </a:lvl2pPr>
      <a:lvl3pPr marL="1378654" algn="l" defTabSz="1378654" rtl="0" eaLnBrk="1" latinLnBrk="0" hangingPunct="1">
        <a:defRPr sz="2693" kern="1200">
          <a:solidFill>
            <a:schemeClr val="tx1"/>
          </a:solidFill>
          <a:latin typeface="+mn-lt"/>
          <a:ea typeface="+mn-ea"/>
          <a:cs typeface="+mn-cs"/>
        </a:defRPr>
      </a:lvl3pPr>
      <a:lvl4pPr marL="2067979" algn="l" defTabSz="1378654" rtl="0" eaLnBrk="1" latinLnBrk="0" hangingPunct="1">
        <a:defRPr sz="2693" kern="1200">
          <a:solidFill>
            <a:schemeClr val="tx1"/>
          </a:solidFill>
          <a:latin typeface="+mn-lt"/>
          <a:ea typeface="+mn-ea"/>
          <a:cs typeface="+mn-cs"/>
        </a:defRPr>
      </a:lvl4pPr>
      <a:lvl5pPr marL="2757306" algn="l" defTabSz="1378654" rtl="0" eaLnBrk="1" latinLnBrk="0" hangingPunct="1">
        <a:defRPr sz="2693" kern="1200">
          <a:solidFill>
            <a:schemeClr val="tx1"/>
          </a:solidFill>
          <a:latin typeface="+mn-lt"/>
          <a:ea typeface="+mn-ea"/>
          <a:cs typeface="+mn-cs"/>
        </a:defRPr>
      </a:lvl5pPr>
      <a:lvl6pPr marL="3446636" algn="l" defTabSz="1378654" rtl="0" eaLnBrk="1" latinLnBrk="0" hangingPunct="1">
        <a:defRPr sz="2693" kern="1200">
          <a:solidFill>
            <a:schemeClr val="tx1"/>
          </a:solidFill>
          <a:latin typeface="+mn-lt"/>
          <a:ea typeface="+mn-ea"/>
          <a:cs typeface="+mn-cs"/>
        </a:defRPr>
      </a:lvl6pPr>
      <a:lvl7pPr marL="4135964" algn="l" defTabSz="1378654" rtl="0" eaLnBrk="1" latinLnBrk="0" hangingPunct="1">
        <a:defRPr sz="2693" kern="1200">
          <a:solidFill>
            <a:schemeClr val="tx1"/>
          </a:solidFill>
          <a:latin typeface="+mn-lt"/>
          <a:ea typeface="+mn-ea"/>
          <a:cs typeface="+mn-cs"/>
        </a:defRPr>
      </a:lvl7pPr>
      <a:lvl8pPr marL="4825288" algn="l" defTabSz="1378654" rtl="0" eaLnBrk="1" latinLnBrk="0" hangingPunct="1">
        <a:defRPr sz="2693" kern="1200">
          <a:solidFill>
            <a:schemeClr val="tx1"/>
          </a:solidFill>
          <a:latin typeface="+mn-lt"/>
          <a:ea typeface="+mn-ea"/>
          <a:cs typeface="+mn-cs"/>
        </a:defRPr>
      </a:lvl8pPr>
      <a:lvl9pPr marL="5514617" algn="l" defTabSz="1378654" rtl="0" eaLnBrk="1" latinLnBrk="0" hangingPunct="1">
        <a:defRPr sz="269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 name="Text Box 14"/>
          <p:cNvSpPr txBox="1">
            <a:spLocks noChangeArrowheads="1"/>
          </p:cNvSpPr>
          <p:nvPr userDrawn="1"/>
        </p:nvSpPr>
        <p:spPr bwMode="auto">
          <a:xfrm>
            <a:off x="488516" y="21005038"/>
            <a:ext cx="864394" cy="120586"/>
          </a:xfrm>
          <a:prstGeom prst="rect">
            <a:avLst/>
          </a:prstGeom>
          <a:noFill/>
          <a:ln w="9525">
            <a:noFill/>
            <a:miter lim="800000"/>
            <a:headEnd/>
            <a:tailEnd/>
          </a:ln>
          <a:effectLst/>
        </p:spPr>
        <p:txBody>
          <a:bodyPr lIns="28683" tIns="14339" rIns="28683" bIns="14339">
            <a:spAutoFit/>
          </a:bodyPr>
          <a:lstStyle/>
          <a:p>
            <a:pPr eaLnBrk="0" hangingPunct="0">
              <a:lnSpc>
                <a:spcPct val="65000"/>
              </a:lnSpc>
              <a:spcBef>
                <a:spcPct val="50000"/>
              </a:spcBef>
              <a:defRPr/>
            </a:pPr>
            <a:r>
              <a:rPr lang="en-US" sz="22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384"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043902428"/>
      </p:ext>
    </p:extLst>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ctr" defTabSz="1378654" rtl="0" eaLnBrk="1" latinLnBrk="0" hangingPunct="1">
        <a:spcBef>
          <a:spcPct val="0"/>
        </a:spcBef>
        <a:buNone/>
        <a:defRPr sz="2750" kern="1200">
          <a:solidFill>
            <a:schemeClr val="bg1"/>
          </a:solidFill>
          <a:latin typeface="Trebuchet MS" pitchFamily="34" charset="0"/>
          <a:ea typeface="+mj-ea"/>
          <a:cs typeface="+mj-cs"/>
        </a:defRPr>
      </a:lvl1pPr>
    </p:titleStyle>
    <p:bodyStyle>
      <a:lvl1pPr marL="516996" indent="-516996" algn="l" defTabSz="1378654" rtl="0" eaLnBrk="1" latinLnBrk="0" hangingPunct="1">
        <a:spcBef>
          <a:spcPct val="20000"/>
        </a:spcBef>
        <a:buFont typeface="Arial" pitchFamily="34" charset="0"/>
        <a:buChar char="•"/>
        <a:defRPr sz="4838" kern="1200">
          <a:solidFill>
            <a:schemeClr val="tx1"/>
          </a:solidFill>
          <a:latin typeface="+mn-lt"/>
          <a:ea typeface="+mn-ea"/>
          <a:cs typeface="+mn-cs"/>
        </a:defRPr>
      </a:lvl1pPr>
      <a:lvl2pPr marL="1120156" indent="-430830" algn="l" defTabSz="1378654" rtl="0" eaLnBrk="1" latinLnBrk="0" hangingPunct="1">
        <a:spcBef>
          <a:spcPct val="20000"/>
        </a:spcBef>
        <a:buFont typeface="Arial" pitchFamily="34" charset="0"/>
        <a:buChar char="–"/>
        <a:defRPr sz="4233" kern="1200">
          <a:solidFill>
            <a:schemeClr val="tx1"/>
          </a:solidFill>
          <a:latin typeface="+mn-lt"/>
          <a:ea typeface="+mn-ea"/>
          <a:cs typeface="+mn-cs"/>
        </a:defRPr>
      </a:lvl2pPr>
      <a:lvl3pPr marL="1723317" indent="-344663" algn="l" defTabSz="1378654" rtl="0" eaLnBrk="1" latinLnBrk="0" hangingPunct="1">
        <a:spcBef>
          <a:spcPct val="20000"/>
        </a:spcBef>
        <a:buFont typeface="Arial" pitchFamily="34" charset="0"/>
        <a:buChar char="•"/>
        <a:defRPr sz="3628" kern="1200">
          <a:solidFill>
            <a:schemeClr val="tx1"/>
          </a:solidFill>
          <a:latin typeface="+mn-lt"/>
          <a:ea typeface="+mn-ea"/>
          <a:cs typeface="+mn-cs"/>
        </a:defRPr>
      </a:lvl3pPr>
      <a:lvl4pPr marL="2412645"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4pPr>
      <a:lvl5pPr marL="3101973"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5pPr>
      <a:lvl6pPr marL="379129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6pPr>
      <a:lvl7pPr marL="4480626"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7pPr>
      <a:lvl8pPr marL="5169952"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8pPr>
      <a:lvl9pPr marL="585927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9pPr>
    </p:bodyStyle>
    <p:otherStyle>
      <a:defPPr>
        <a:defRPr lang="en-US"/>
      </a:defPPr>
      <a:lvl1pPr marL="0" algn="l" defTabSz="1378654" rtl="0" eaLnBrk="1" latinLnBrk="0" hangingPunct="1">
        <a:defRPr sz="2693" kern="1200">
          <a:solidFill>
            <a:schemeClr val="tx1"/>
          </a:solidFill>
          <a:latin typeface="+mn-lt"/>
          <a:ea typeface="+mn-ea"/>
          <a:cs typeface="+mn-cs"/>
        </a:defRPr>
      </a:lvl1pPr>
      <a:lvl2pPr marL="689328" algn="l" defTabSz="1378654" rtl="0" eaLnBrk="1" latinLnBrk="0" hangingPunct="1">
        <a:defRPr sz="2693" kern="1200">
          <a:solidFill>
            <a:schemeClr val="tx1"/>
          </a:solidFill>
          <a:latin typeface="+mn-lt"/>
          <a:ea typeface="+mn-ea"/>
          <a:cs typeface="+mn-cs"/>
        </a:defRPr>
      </a:lvl2pPr>
      <a:lvl3pPr marL="1378654" algn="l" defTabSz="1378654" rtl="0" eaLnBrk="1" latinLnBrk="0" hangingPunct="1">
        <a:defRPr sz="2693" kern="1200">
          <a:solidFill>
            <a:schemeClr val="tx1"/>
          </a:solidFill>
          <a:latin typeface="+mn-lt"/>
          <a:ea typeface="+mn-ea"/>
          <a:cs typeface="+mn-cs"/>
        </a:defRPr>
      </a:lvl3pPr>
      <a:lvl4pPr marL="2067979" algn="l" defTabSz="1378654" rtl="0" eaLnBrk="1" latinLnBrk="0" hangingPunct="1">
        <a:defRPr sz="2693" kern="1200">
          <a:solidFill>
            <a:schemeClr val="tx1"/>
          </a:solidFill>
          <a:latin typeface="+mn-lt"/>
          <a:ea typeface="+mn-ea"/>
          <a:cs typeface="+mn-cs"/>
        </a:defRPr>
      </a:lvl4pPr>
      <a:lvl5pPr marL="2757306" algn="l" defTabSz="1378654" rtl="0" eaLnBrk="1" latinLnBrk="0" hangingPunct="1">
        <a:defRPr sz="2693" kern="1200">
          <a:solidFill>
            <a:schemeClr val="tx1"/>
          </a:solidFill>
          <a:latin typeface="+mn-lt"/>
          <a:ea typeface="+mn-ea"/>
          <a:cs typeface="+mn-cs"/>
        </a:defRPr>
      </a:lvl5pPr>
      <a:lvl6pPr marL="3446636" algn="l" defTabSz="1378654" rtl="0" eaLnBrk="1" latinLnBrk="0" hangingPunct="1">
        <a:defRPr sz="2693" kern="1200">
          <a:solidFill>
            <a:schemeClr val="tx1"/>
          </a:solidFill>
          <a:latin typeface="+mn-lt"/>
          <a:ea typeface="+mn-ea"/>
          <a:cs typeface="+mn-cs"/>
        </a:defRPr>
      </a:lvl6pPr>
      <a:lvl7pPr marL="4135964" algn="l" defTabSz="1378654" rtl="0" eaLnBrk="1" latinLnBrk="0" hangingPunct="1">
        <a:defRPr sz="2693" kern="1200">
          <a:solidFill>
            <a:schemeClr val="tx1"/>
          </a:solidFill>
          <a:latin typeface="+mn-lt"/>
          <a:ea typeface="+mn-ea"/>
          <a:cs typeface="+mn-cs"/>
        </a:defRPr>
      </a:lvl7pPr>
      <a:lvl8pPr marL="4825288" algn="l" defTabSz="1378654" rtl="0" eaLnBrk="1" latinLnBrk="0" hangingPunct="1">
        <a:defRPr sz="2693" kern="1200">
          <a:solidFill>
            <a:schemeClr val="tx1"/>
          </a:solidFill>
          <a:latin typeface="+mn-lt"/>
          <a:ea typeface="+mn-ea"/>
          <a:cs typeface="+mn-cs"/>
        </a:defRPr>
      </a:lvl8pPr>
      <a:lvl9pPr marL="5514617" algn="l" defTabSz="1378654" rtl="0" eaLnBrk="1" latinLnBrk="0" hangingPunct="1">
        <a:defRPr sz="26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06A1F404-0CD8-0C06-5EAB-85A282CED1C2}"/>
              </a:ext>
            </a:extLst>
          </p:cNvPr>
          <p:cNvSpPr>
            <a:spLocks noGrp="1"/>
          </p:cNvSpPr>
          <p:nvPr>
            <p:ph type="body" sz="quarter" idx="26"/>
          </p:nvPr>
        </p:nvSpPr>
        <p:spPr>
          <a:xfrm>
            <a:off x="5464703" y="4551882"/>
            <a:ext cx="4629239" cy="1901167"/>
          </a:xfrm>
        </p:spPr>
        <p:txBody>
          <a:bodyPr/>
          <a:lstStyle/>
          <a:p>
            <a:r>
              <a:rPr lang="en-US" sz="1400" b="1" dirty="0"/>
              <a:t>bKash, </a:t>
            </a:r>
            <a:r>
              <a:rPr lang="en-US" sz="1400" b="1" dirty="0" err="1"/>
              <a:t>Nagad</a:t>
            </a:r>
            <a:r>
              <a:rPr lang="en-US" sz="1400" b="1" dirty="0"/>
              <a:t>, and </a:t>
            </a:r>
            <a:r>
              <a:rPr lang="en-US" sz="1400" b="1" dirty="0" err="1"/>
              <a:t>Upay</a:t>
            </a:r>
            <a:r>
              <a:rPr lang="en-US" sz="1400" b="1" dirty="0"/>
              <a:t>:</a:t>
            </a:r>
          </a:p>
          <a:p>
            <a:pPr>
              <a:lnSpc>
                <a:spcPct val="200000"/>
              </a:lnSpc>
            </a:pPr>
            <a:r>
              <a:rPr lang="en-US" sz="1400" dirty="0" err="1"/>
              <a:t>ToS</a:t>
            </a:r>
            <a:endParaRPr lang="en-US" sz="1400" dirty="0"/>
          </a:p>
          <a:p>
            <a:pPr>
              <a:lnSpc>
                <a:spcPct val="200000"/>
              </a:lnSpc>
            </a:pPr>
            <a:r>
              <a:rPr lang="en-US" sz="1400" dirty="0"/>
              <a:t>Privacy Policy</a:t>
            </a:r>
          </a:p>
          <a:p>
            <a:pPr>
              <a:lnSpc>
                <a:spcPct val="200000"/>
              </a:lnSpc>
            </a:pPr>
            <a:r>
              <a:rPr lang="en-US" sz="1400" dirty="0"/>
              <a:t>EULA information</a:t>
            </a:r>
          </a:p>
        </p:txBody>
      </p:sp>
      <p:sp>
        <p:nvSpPr>
          <p:cNvPr id="18" name="Text Placeholder 17">
            <a:extLst>
              <a:ext uri="{FF2B5EF4-FFF2-40B4-BE49-F238E27FC236}">
                <a16:creationId xmlns:a16="http://schemas.microsoft.com/office/drawing/2014/main" id="{7C28C102-443F-7071-B2A0-1D19263959FC}"/>
              </a:ext>
            </a:extLst>
          </p:cNvPr>
          <p:cNvSpPr>
            <a:spLocks noGrp="1"/>
          </p:cNvSpPr>
          <p:nvPr>
            <p:ph type="body" sz="quarter" idx="185"/>
          </p:nvPr>
        </p:nvSpPr>
        <p:spPr>
          <a:xfrm>
            <a:off x="2014299" y="17034"/>
            <a:ext cx="11059002" cy="847187"/>
          </a:xfrm>
        </p:spPr>
        <p:txBody>
          <a:bodyPr/>
          <a:lstStyle/>
          <a:p>
            <a:r>
              <a:rPr lang="en-US" sz="2600" dirty="0"/>
              <a:t>Online and Mobile Financial Services: </a:t>
            </a:r>
            <a:br>
              <a:rPr lang="en-US" sz="2600" dirty="0"/>
            </a:br>
            <a:r>
              <a:rPr lang="en-US" sz="2600" dirty="0"/>
              <a:t>Regulations and Criticisms   </a:t>
            </a:r>
          </a:p>
          <a:p>
            <a:endParaRPr lang="en-US" sz="3200" dirty="0"/>
          </a:p>
        </p:txBody>
      </p:sp>
      <p:sp>
        <p:nvSpPr>
          <p:cNvPr id="22" name="Text Placeholder 3">
            <a:extLst>
              <a:ext uri="{FF2B5EF4-FFF2-40B4-BE49-F238E27FC236}">
                <a16:creationId xmlns:a16="http://schemas.microsoft.com/office/drawing/2014/main" id="{533DFBA3-6663-A747-14B3-64B7E7F6AA98}"/>
              </a:ext>
            </a:extLst>
          </p:cNvPr>
          <p:cNvSpPr txBox="1">
            <a:spLocks/>
          </p:cNvSpPr>
          <p:nvPr/>
        </p:nvSpPr>
        <p:spPr>
          <a:xfrm>
            <a:off x="582147" y="19259839"/>
            <a:ext cx="3393557" cy="335034"/>
          </a:xfrm>
          <a:prstGeom prst="rect">
            <a:avLst/>
          </a:prstGeom>
          <a:solidFill>
            <a:schemeClr val="accent5">
              <a:lumMod val="50000"/>
            </a:schemeClr>
          </a:solidFill>
        </p:spPr>
        <p:txBody>
          <a:bodyPr wrap="square" lIns="28737" tIns="28737" rIns="28737" bIns="28737"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1800" dirty="0"/>
              <a:t>Regulation’s Criticisms?</a:t>
            </a:r>
          </a:p>
        </p:txBody>
      </p:sp>
      <p:sp>
        <p:nvSpPr>
          <p:cNvPr id="23" name="Text Placeholder 14">
            <a:extLst>
              <a:ext uri="{FF2B5EF4-FFF2-40B4-BE49-F238E27FC236}">
                <a16:creationId xmlns:a16="http://schemas.microsoft.com/office/drawing/2014/main" id="{1091B9D3-069A-8FF5-67E1-0E8CB751AE96}"/>
              </a:ext>
            </a:extLst>
          </p:cNvPr>
          <p:cNvSpPr txBox="1">
            <a:spLocks/>
          </p:cNvSpPr>
          <p:nvPr/>
        </p:nvSpPr>
        <p:spPr>
          <a:xfrm>
            <a:off x="521644" y="19711127"/>
            <a:ext cx="3457029" cy="1093039"/>
          </a:xfrm>
          <a:prstGeom prst="rect">
            <a:avLst/>
          </a:prstGeom>
        </p:spPr>
        <p:txBody>
          <a:bodyPr wrap="square" lIns="71842" tIns="71842" rIns="71842" bIns="7184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171450" indent="-171450">
              <a:buFont typeface="Arial" panose="020B0604020202020204" pitchFamily="34" charset="0"/>
              <a:buChar char="•"/>
            </a:pPr>
            <a:r>
              <a:rPr lang="en-US" sz="1400" dirty="0"/>
              <a:t>Digital security act 2018 not mentioned</a:t>
            </a:r>
            <a:br>
              <a:rPr lang="en-US" sz="1400" dirty="0"/>
            </a:br>
            <a:endParaRPr lang="en-US" sz="1400" dirty="0"/>
          </a:p>
          <a:p>
            <a:pPr marL="171450" indent="-171450">
              <a:buFont typeface="Arial" panose="020B0604020202020204" pitchFamily="34" charset="0"/>
              <a:buChar char="•"/>
            </a:pPr>
            <a:r>
              <a:rPr lang="en-US" sz="1400" dirty="0"/>
              <a:t>Follows ICT Act 2006</a:t>
            </a:r>
          </a:p>
          <a:p>
            <a:pPr marL="171450" indent="-171450">
              <a:buFont typeface="Arial" panose="020B0604020202020204" pitchFamily="34" charset="0"/>
              <a:buChar char="•"/>
            </a:pPr>
            <a:endParaRPr lang="en-US" sz="1400" dirty="0"/>
          </a:p>
        </p:txBody>
      </p:sp>
      <p:pic>
        <p:nvPicPr>
          <p:cNvPr id="25" name="Picture 24">
            <a:extLst>
              <a:ext uri="{FF2B5EF4-FFF2-40B4-BE49-F238E27FC236}">
                <a16:creationId xmlns:a16="http://schemas.microsoft.com/office/drawing/2014/main" id="{C710E587-AE58-25F3-F5E1-A407294E406C}"/>
              </a:ext>
            </a:extLst>
          </p:cNvPr>
          <p:cNvPicPr>
            <a:picLocks noChangeAspect="1"/>
          </p:cNvPicPr>
          <p:nvPr/>
        </p:nvPicPr>
        <p:blipFill>
          <a:blip r:embed="rId2"/>
          <a:stretch>
            <a:fillRect/>
          </a:stretch>
        </p:blipFill>
        <p:spPr>
          <a:xfrm>
            <a:off x="9813878" y="7385887"/>
            <a:ext cx="560128" cy="726414"/>
          </a:xfrm>
          <a:prstGeom prst="rect">
            <a:avLst/>
          </a:prstGeom>
        </p:spPr>
      </p:pic>
      <p:sp>
        <p:nvSpPr>
          <p:cNvPr id="8" name="Text Placeholder 8">
            <a:extLst>
              <a:ext uri="{FF2B5EF4-FFF2-40B4-BE49-F238E27FC236}">
                <a16:creationId xmlns:a16="http://schemas.microsoft.com/office/drawing/2014/main" id="{3A005FBB-565E-2354-B3EA-12C171188F4A}"/>
              </a:ext>
            </a:extLst>
          </p:cNvPr>
          <p:cNvSpPr txBox="1">
            <a:spLocks/>
          </p:cNvSpPr>
          <p:nvPr/>
        </p:nvSpPr>
        <p:spPr>
          <a:xfrm>
            <a:off x="4904369" y="3734335"/>
            <a:ext cx="5912595" cy="659516"/>
          </a:xfrm>
          <a:prstGeom prst="rect">
            <a:avLst/>
          </a:prstGeom>
          <a:solidFill>
            <a:schemeClr val="accent5">
              <a:lumMod val="50000"/>
            </a:schemeClr>
          </a:solidFill>
        </p:spPr>
        <p:txBody>
          <a:bodyPr wrap="square" lIns="52249" tIns="52249" rIns="52249" bIns="52249" anchor="t" anchorCtr="0">
            <a:spAutoFit/>
          </a:bodyPr>
          <a:lstStyle>
            <a:lvl1pPr marL="516996" indent="-516996" algn="ctr" defTabSz="1378654" rtl="0" eaLnBrk="1" latinLnBrk="0" hangingPunct="1">
              <a:spcBef>
                <a:spcPct val="20000"/>
              </a:spcBef>
              <a:buFont typeface="Arial" pitchFamily="34" charset="0"/>
              <a:buNone/>
              <a:defRPr sz="879" b="1" u="none" kern="1200" baseline="0">
                <a:solidFill>
                  <a:schemeClr val="bg1"/>
                </a:solidFill>
                <a:latin typeface="Century Gothic" panose="020B0502020202020204" pitchFamily="34" charset="0"/>
                <a:ea typeface="+mn-ea"/>
                <a:cs typeface="+mn-cs"/>
              </a:defRPr>
            </a:lvl1pPr>
            <a:lvl2pPr marL="1120156" indent="-430830" algn="l" defTabSz="1378654" rtl="0" eaLnBrk="1" latinLnBrk="0" hangingPunct="1">
              <a:spcBef>
                <a:spcPct val="20000"/>
              </a:spcBef>
              <a:buFont typeface="Arial" pitchFamily="34" charset="0"/>
              <a:buChar char="–"/>
              <a:defRPr sz="4233" kern="1200">
                <a:solidFill>
                  <a:schemeClr val="tx1"/>
                </a:solidFill>
                <a:latin typeface="+mn-lt"/>
                <a:ea typeface="+mn-ea"/>
                <a:cs typeface="+mn-cs"/>
              </a:defRPr>
            </a:lvl2pPr>
            <a:lvl3pPr marL="1723317" indent="-344663" algn="l" defTabSz="1378654" rtl="0" eaLnBrk="1" latinLnBrk="0" hangingPunct="1">
              <a:spcBef>
                <a:spcPct val="20000"/>
              </a:spcBef>
              <a:buFont typeface="Arial" pitchFamily="34" charset="0"/>
              <a:buChar char="•"/>
              <a:defRPr sz="3628" kern="1200">
                <a:solidFill>
                  <a:schemeClr val="tx1"/>
                </a:solidFill>
                <a:latin typeface="+mn-lt"/>
                <a:ea typeface="+mn-ea"/>
                <a:cs typeface="+mn-cs"/>
              </a:defRPr>
            </a:lvl3pPr>
            <a:lvl4pPr marL="2412645"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4pPr>
            <a:lvl5pPr marL="3101973"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5pPr>
            <a:lvl6pPr marL="379129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6pPr>
            <a:lvl7pPr marL="4480626"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7pPr>
            <a:lvl8pPr marL="5169952"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8pPr>
            <a:lvl9pPr marL="585927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9pPr>
          </a:lstStyle>
          <a:p>
            <a:r>
              <a:rPr lang="en-US" sz="1800" dirty="0"/>
              <a:t>Terms of Service (</a:t>
            </a:r>
            <a:r>
              <a:rPr lang="en-US" sz="1800" dirty="0" err="1"/>
              <a:t>ToS</a:t>
            </a:r>
            <a:r>
              <a:rPr lang="en-US" sz="1800" dirty="0"/>
              <a:t>), End-User License Agreement (EULA), and Privacy Policy</a:t>
            </a:r>
          </a:p>
        </p:txBody>
      </p:sp>
      <p:sp>
        <p:nvSpPr>
          <p:cNvPr id="21" name="Text Placeholder 8">
            <a:extLst>
              <a:ext uri="{FF2B5EF4-FFF2-40B4-BE49-F238E27FC236}">
                <a16:creationId xmlns:a16="http://schemas.microsoft.com/office/drawing/2014/main" id="{628666EC-E82C-FEE5-F137-F7E0D03CA0E2}"/>
              </a:ext>
            </a:extLst>
          </p:cNvPr>
          <p:cNvSpPr txBox="1">
            <a:spLocks/>
          </p:cNvSpPr>
          <p:nvPr/>
        </p:nvSpPr>
        <p:spPr>
          <a:xfrm>
            <a:off x="4850131" y="6704865"/>
            <a:ext cx="5966833" cy="382517"/>
          </a:xfrm>
          <a:prstGeom prst="rect">
            <a:avLst/>
          </a:prstGeom>
          <a:solidFill>
            <a:schemeClr val="accent5">
              <a:lumMod val="50000"/>
            </a:schemeClr>
          </a:solidFill>
        </p:spPr>
        <p:txBody>
          <a:bodyPr wrap="square" lIns="52249" tIns="52249" rIns="52249" bIns="52249" anchor="t" anchorCtr="0">
            <a:spAutoFit/>
          </a:bodyPr>
          <a:lstStyle>
            <a:lvl1pPr marL="516996" indent="-516996" algn="ctr" defTabSz="1378654" rtl="0" eaLnBrk="1" latinLnBrk="0" hangingPunct="1">
              <a:spcBef>
                <a:spcPct val="20000"/>
              </a:spcBef>
              <a:buFont typeface="Arial" pitchFamily="34" charset="0"/>
              <a:buNone/>
              <a:defRPr sz="879" b="1" u="none" kern="1200" baseline="0">
                <a:solidFill>
                  <a:schemeClr val="bg1"/>
                </a:solidFill>
                <a:latin typeface="Century Gothic" panose="020B0502020202020204" pitchFamily="34" charset="0"/>
                <a:ea typeface="+mn-ea"/>
                <a:cs typeface="+mn-cs"/>
              </a:defRPr>
            </a:lvl1pPr>
            <a:lvl2pPr marL="1120156" indent="-430830" algn="l" defTabSz="1378654" rtl="0" eaLnBrk="1" latinLnBrk="0" hangingPunct="1">
              <a:spcBef>
                <a:spcPct val="20000"/>
              </a:spcBef>
              <a:buFont typeface="Arial" pitchFamily="34" charset="0"/>
              <a:buChar char="–"/>
              <a:defRPr sz="4233" kern="1200">
                <a:solidFill>
                  <a:schemeClr val="tx1"/>
                </a:solidFill>
                <a:latin typeface="+mn-lt"/>
                <a:ea typeface="+mn-ea"/>
                <a:cs typeface="+mn-cs"/>
              </a:defRPr>
            </a:lvl2pPr>
            <a:lvl3pPr marL="1723317" indent="-344663" algn="l" defTabSz="1378654" rtl="0" eaLnBrk="1" latinLnBrk="0" hangingPunct="1">
              <a:spcBef>
                <a:spcPct val="20000"/>
              </a:spcBef>
              <a:buFont typeface="Arial" pitchFamily="34" charset="0"/>
              <a:buChar char="•"/>
              <a:defRPr sz="3628" kern="1200">
                <a:solidFill>
                  <a:schemeClr val="tx1"/>
                </a:solidFill>
                <a:latin typeface="+mn-lt"/>
                <a:ea typeface="+mn-ea"/>
                <a:cs typeface="+mn-cs"/>
              </a:defRPr>
            </a:lvl3pPr>
            <a:lvl4pPr marL="2412645"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4pPr>
            <a:lvl5pPr marL="3101973"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5pPr>
            <a:lvl6pPr marL="379129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6pPr>
            <a:lvl7pPr marL="4480626"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7pPr>
            <a:lvl8pPr marL="5169952"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8pPr>
            <a:lvl9pPr marL="585927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9pPr>
          </a:lstStyle>
          <a:p>
            <a:r>
              <a:rPr lang="en-US" sz="1800" dirty="0"/>
              <a:t>Analyzing the Terms of Service, Privacy Policy</a:t>
            </a:r>
          </a:p>
        </p:txBody>
      </p:sp>
      <p:sp>
        <p:nvSpPr>
          <p:cNvPr id="36" name="Rectangle 35">
            <a:extLst>
              <a:ext uri="{FF2B5EF4-FFF2-40B4-BE49-F238E27FC236}">
                <a16:creationId xmlns:a16="http://schemas.microsoft.com/office/drawing/2014/main" id="{EBBB7FC8-0076-16C9-E51F-5623C37D352D}"/>
              </a:ext>
            </a:extLst>
          </p:cNvPr>
          <p:cNvSpPr/>
          <p:nvPr/>
        </p:nvSpPr>
        <p:spPr>
          <a:xfrm>
            <a:off x="4904369" y="4574017"/>
            <a:ext cx="5912596" cy="1938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1EEBB83-0BC7-F689-02B3-D2844EB3BE3C}"/>
              </a:ext>
            </a:extLst>
          </p:cNvPr>
          <p:cNvSpPr txBox="1"/>
          <p:nvPr/>
        </p:nvSpPr>
        <p:spPr>
          <a:xfrm>
            <a:off x="8204947" y="5100547"/>
            <a:ext cx="992221" cy="307777"/>
          </a:xfrm>
          <a:prstGeom prst="rect">
            <a:avLst/>
          </a:prstGeom>
          <a:noFill/>
        </p:spPr>
        <p:txBody>
          <a:bodyPr wrap="square" rtlCol="0">
            <a:spAutoFit/>
          </a:bodyPr>
          <a:lstStyle/>
          <a:p>
            <a:r>
              <a:rPr lang="en-US" sz="1400" b="1" dirty="0">
                <a:solidFill>
                  <a:schemeClr val="accent6"/>
                </a:solidFill>
                <a:latin typeface="Century Gothic" panose="020B0502020202020204" pitchFamily="34" charset="0"/>
                <a:cs typeface="Times New Roman" panose="02020603050405020304" pitchFamily="18" charset="0"/>
              </a:rPr>
              <a:t>Yes</a:t>
            </a:r>
          </a:p>
        </p:txBody>
      </p:sp>
      <p:sp>
        <p:nvSpPr>
          <p:cNvPr id="40" name="TextBox 39">
            <a:extLst>
              <a:ext uri="{FF2B5EF4-FFF2-40B4-BE49-F238E27FC236}">
                <a16:creationId xmlns:a16="http://schemas.microsoft.com/office/drawing/2014/main" id="{1166FC69-8D33-4195-664D-2F701D89A872}"/>
              </a:ext>
            </a:extLst>
          </p:cNvPr>
          <p:cNvSpPr txBox="1"/>
          <p:nvPr/>
        </p:nvSpPr>
        <p:spPr>
          <a:xfrm>
            <a:off x="8204947" y="5504630"/>
            <a:ext cx="992221" cy="307777"/>
          </a:xfrm>
          <a:prstGeom prst="rect">
            <a:avLst/>
          </a:prstGeom>
          <a:noFill/>
        </p:spPr>
        <p:txBody>
          <a:bodyPr wrap="square" rtlCol="0">
            <a:spAutoFit/>
          </a:bodyPr>
          <a:lstStyle/>
          <a:p>
            <a:r>
              <a:rPr lang="en-US" sz="1400" b="1" dirty="0">
                <a:solidFill>
                  <a:schemeClr val="accent6"/>
                </a:solidFill>
                <a:latin typeface="Century Gothic" panose="020B0502020202020204" pitchFamily="34" charset="0"/>
                <a:cs typeface="Times New Roman" panose="02020603050405020304" pitchFamily="18" charset="0"/>
              </a:rPr>
              <a:t>Yes</a:t>
            </a:r>
          </a:p>
        </p:txBody>
      </p:sp>
      <p:sp>
        <p:nvSpPr>
          <p:cNvPr id="41" name="TextBox 40">
            <a:extLst>
              <a:ext uri="{FF2B5EF4-FFF2-40B4-BE49-F238E27FC236}">
                <a16:creationId xmlns:a16="http://schemas.microsoft.com/office/drawing/2014/main" id="{519B778F-D3A6-9BA7-EF65-857940503651}"/>
              </a:ext>
            </a:extLst>
          </p:cNvPr>
          <p:cNvSpPr txBox="1"/>
          <p:nvPr/>
        </p:nvSpPr>
        <p:spPr>
          <a:xfrm>
            <a:off x="8204947" y="5957287"/>
            <a:ext cx="2190491" cy="307777"/>
          </a:xfrm>
          <a:prstGeom prst="rect">
            <a:avLst/>
          </a:prstGeom>
          <a:noFill/>
        </p:spPr>
        <p:txBody>
          <a:bodyPr wrap="square" rtlCol="0">
            <a:spAutoFit/>
          </a:bodyPr>
          <a:lstStyle/>
          <a:p>
            <a:r>
              <a:rPr lang="en-US" sz="1400" b="1" dirty="0">
                <a:solidFill>
                  <a:srgbClr val="C00000"/>
                </a:solidFill>
                <a:latin typeface="Century Gothic" panose="020B0502020202020204" pitchFamily="34" charset="0"/>
                <a:cs typeface="Times New Roman" panose="02020603050405020304" pitchFamily="18" charset="0"/>
              </a:rPr>
              <a:t>Not explicitly mentioned</a:t>
            </a:r>
          </a:p>
        </p:txBody>
      </p:sp>
      <p:graphicFrame>
        <p:nvGraphicFramePr>
          <p:cNvPr id="42" name="Table 42">
            <a:extLst>
              <a:ext uri="{FF2B5EF4-FFF2-40B4-BE49-F238E27FC236}">
                <a16:creationId xmlns:a16="http://schemas.microsoft.com/office/drawing/2014/main" id="{C3BC454E-04F4-F9BD-FFB5-1FD01D1D929B}"/>
              </a:ext>
            </a:extLst>
          </p:cNvPr>
          <p:cNvGraphicFramePr>
            <a:graphicFrameLocks noGrp="1"/>
          </p:cNvGraphicFramePr>
          <p:nvPr>
            <p:extLst>
              <p:ext uri="{D42A27DB-BD31-4B8C-83A1-F6EECF244321}">
                <p14:modId xmlns:p14="http://schemas.microsoft.com/office/powerpoint/2010/main" val="761677140"/>
              </p:ext>
            </p:extLst>
          </p:nvPr>
        </p:nvGraphicFramePr>
        <p:xfrm>
          <a:off x="4904367" y="7279994"/>
          <a:ext cx="5912596" cy="12943476"/>
        </p:xfrm>
        <a:graphic>
          <a:graphicData uri="http://schemas.openxmlformats.org/drawingml/2006/table">
            <a:tbl>
              <a:tblPr firstRow="1" bandRow="1">
                <a:tableStyleId>{BDBED569-4797-4DF1-A0F4-6AAB3CD982D8}</a:tableStyleId>
              </a:tblPr>
              <a:tblGrid>
                <a:gridCol w="1478149">
                  <a:extLst>
                    <a:ext uri="{9D8B030D-6E8A-4147-A177-3AD203B41FA5}">
                      <a16:colId xmlns:a16="http://schemas.microsoft.com/office/drawing/2014/main" val="3566627983"/>
                    </a:ext>
                  </a:extLst>
                </a:gridCol>
                <a:gridCol w="1478149">
                  <a:extLst>
                    <a:ext uri="{9D8B030D-6E8A-4147-A177-3AD203B41FA5}">
                      <a16:colId xmlns:a16="http://schemas.microsoft.com/office/drawing/2014/main" val="1777785532"/>
                    </a:ext>
                  </a:extLst>
                </a:gridCol>
                <a:gridCol w="1478149">
                  <a:extLst>
                    <a:ext uri="{9D8B030D-6E8A-4147-A177-3AD203B41FA5}">
                      <a16:colId xmlns:a16="http://schemas.microsoft.com/office/drawing/2014/main" val="2737859317"/>
                    </a:ext>
                  </a:extLst>
                </a:gridCol>
                <a:gridCol w="1478149">
                  <a:extLst>
                    <a:ext uri="{9D8B030D-6E8A-4147-A177-3AD203B41FA5}">
                      <a16:colId xmlns:a16="http://schemas.microsoft.com/office/drawing/2014/main" val="4088512230"/>
                    </a:ext>
                  </a:extLst>
                </a:gridCol>
              </a:tblGrid>
              <a:tr h="933329">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808945574"/>
                  </a:ext>
                </a:extLst>
              </a:tr>
              <a:tr h="5984463">
                <a:tc>
                  <a:txBody>
                    <a:bodyPr/>
                    <a:lstStyle/>
                    <a:p>
                      <a:pPr algn="l"/>
                      <a:r>
                        <a:rPr lang="en-US" sz="1400" dirty="0"/>
                        <a:t>1. Information collected and how is it used</a:t>
                      </a:r>
                    </a:p>
                  </a:txBody>
                  <a:tcPr/>
                </a:tc>
                <a:tc>
                  <a:txBody>
                    <a:bodyPr/>
                    <a:lstStyle/>
                    <a:p>
                      <a:pPr algn="l"/>
                      <a:r>
                        <a:rPr lang="en-US" sz="1400" dirty="0"/>
                        <a:t>Personal information: </a:t>
                      </a:r>
                    </a:p>
                    <a:p>
                      <a:pPr marL="171450" indent="-171450" algn="l">
                        <a:buFontTx/>
                        <a:buChar char="-"/>
                      </a:pPr>
                      <a:r>
                        <a:rPr lang="en-US" sz="1400" dirty="0"/>
                        <a:t>Full name</a:t>
                      </a:r>
                    </a:p>
                    <a:p>
                      <a:pPr marL="171450" indent="-171450" algn="l">
                        <a:buFontTx/>
                        <a:buChar char="-"/>
                      </a:pPr>
                      <a:r>
                        <a:rPr lang="en-US" sz="1400" dirty="0"/>
                        <a:t>Shop, Business, or Institute name</a:t>
                      </a:r>
                    </a:p>
                    <a:p>
                      <a:pPr marL="171450" indent="-171450" algn="l">
                        <a:buFontTx/>
                        <a:buChar char="-"/>
                      </a:pPr>
                      <a:r>
                        <a:rPr lang="en-US" sz="1400" dirty="0"/>
                        <a:t>Contact information etc.</a:t>
                      </a:r>
                    </a:p>
                    <a:p>
                      <a:pPr marL="0" indent="0" algn="l">
                        <a:buFontTx/>
                        <a:buNone/>
                      </a:pPr>
                      <a:endParaRPr lang="en-US" sz="1400" dirty="0"/>
                    </a:p>
                    <a:p>
                      <a:pPr marL="0" indent="0" algn="l">
                        <a:buFontTx/>
                        <a:buNone/>
                      </a:pPr>
                      <a:r>
                        <a:rPr lang="en-US" sz="1400" dirty="0"/>
                        <a:t>How the information is used:</a:t>
                      </a:r>
                    </a:p>
                    <a:p>
                      <a:pPr marL="171450" indent="-171450" algn="l">
                        <a:buFontTx/>
                        <a:buChar char="-"/>
                      </a:pPr>
                      <a:r>
                        <a:rPr lang="en-US" sz="1400" dirty="0"/>
                        <a:t>For business purposes like quality control and marketing</a:t>
                      </a:r>
                    </a:p>
                    <a:p>
                      <a:pPr marL="171450" indent="-171450" algn="l">
                        <a:buFontTx/>
                        <a:buChar char="-"/>
                      </a:pPr>
                      <a:r>
                        <a:rPr lang="en-US" sz="1400" dirty="0"/>
                        <a:t>For fraud prevention, detection, and prosecution.</a:t>
                      </a:r>
                    </a:p>
                  </a:txBody>
                  <a:tcPr/>
                </a:tc>
                <a:tc>
                  <a:txBody>
                    <a:bodyPr/>
                    <a:lstStyle/>
                    <a:p>
                      <a:pPr algn="l"/>
                      <a:r>
                        <a:rPr lang="en-US" sz="1400" dirty="0"/>
                        <a:t>Personal information</a:t>
                      </a:r>
                      <a:r>
                        <a:rPr lang="en-US" sz="1400" baseline="0" dirty="0"/>
                        <a:t>:</a:t>
                      </a:r>
                    </a:p>
                    <a:p>
                      <a:pPr marL="285750" indent="-285750" algn="l">
                        <a:buFontTx/>
                        <a:buChar char="-"/>
                      </a:pPr>
                      <a:r>
                        <a:rPr lang="en-US" sz="1400" baseline="0" dirty="0"/>
                        <a:t>Name</a:t>
                      </a:r>
                    </a:p>
                    <a:p>
                      <a:pPr marL="285750" indent="-285750" algn="l">
                        <a:buFontTx/>
                        <a:buChar char="-"/>
                      </a:pPr>
                      <a:r>
                        <a:rPr lang="en-US" sz="1400" baseline="0" dirty="0"/>
                        <a:t>Phone number</a:t>
                      </a:r>
                    </a:p>
                    <a:p>
                      <a:pPr marL="285750" indent="-285750" algn="l">
                        <a:buFontTx/>
                        <a:buChar char="-"/>
                      </a:pPr>
                      <a:r>
                        <a:rPr lang="en-US" sz="1400" baseline="0" dirty="0"/>
                        <a:t>NID information</a:t>
                      </a:r>
                    </a:p>
                    <a:p>
                      <a:pPr marL="0" indent="0" algn="l">
                        <a:buFontTx/>
                        <a:buNone/>
                      </a:pPr>
                      <a:endParaRPr lang="en-US" sz="1400" baseline="0" dirty="0"/>
                    </a:p>
                    <a:p>
                      <a:pPr marL="0" indent="0" algn="l">
                        <a:buFontTx/>
                        <a:buNone/>
                      </a:pPr>
                      <a:endParaRPr lang="en-US" sz="1400" baseline="0" dirty="0"/>
                    </a:p>
                    <a:p>
                      <a:pPr marL="0" indent="0" algn="l">
                        <a:buFontTx/>
                        <a:buNone/>
                      </a:pPr>
                      <a:endParaRPr lang="en-US" sz="1400" baseline="0" dirty="0"/>
                    </a:p>
                    <a:p>
                      <a:pPr marL="0" marR="0" lvl="0" indent="0" algn="l" defTabSz="1378654" rtl="0" eaLnBrk="1" fontAlgn="auto" latinLnBrk="0" hangingPunct="1">
                        <a:lnSpc>
                          <a:spcPct val="100000"/>
                        </a:lnSpc>
                        <a:spcBef>
                          <a:spcPts val="0"/>
                        </a:spcBef>
                        <a:spcAft>
                          <a:spcPts val="0"/>
                        </a:spcAft>
                        <a:buClrTx/>
                        <a:buSzTx/>
                        <a:buFontTx/>
                        <a:buNone/>
                        <a:tabLst/>
                        <a:defRPr/>
                      </a:pPr>
                      <a:r>
                        <a:rPr lang="en-US" sz="1400" dirty="0"/>
                        <a:t>How the information is used:</a:t>
                      </a:r>
                    </a:p>
                    <a:p>
                      <a:pPr marL="285750" indent="-285750" algn="l">
                        <a:buFontTx/>
                        <a:buChar char="-"/>
                      </a:pPr>
                      <a:r>
                        <a:rPr lang="en-US" sz="1400" dirty="0"/>
                        <a:t>For ensuring better service</a:t>
                      </a:r>
                    </a:p>
                    <a:p>
                      <a:pPr marL="285750" indent="-285750" algn="l">
                        <a:buFontTx/>
                        <a:buChar char="-"/>
                      </a:pPr>
                      <a:r>
                        <a:rPr lang="en-US" sz="1400" dirty="0"/>
                        <a:t>Track transaction history</a:t>
                      </a:r>
                    </a:p>
                  </a:txBody>
                  <a:tcPr/>
                </a:tc>
                <a:tc>
                  <a:txBody>
                    <a:bodyPr/>
                    <a:lstStyle/>
                    <a:p>
                      <a:pPr algn="l"/>
                      <a:r>
                        <a:rPr lang="en-US" sz="1400" dirty="0"/>
                        <a:t>Personal information collected like:</a:t>
                      </a:r>
                      <a:r>
                        <a:rPr lang="en-US" sz="1400" baseline="0" dirty="0"/>
                        <a:t> </a:t>
                      </a:r>
                    </a:p>
                    <a:p>
                      <a:pPr marL="171450" indent="-171450" algn="l">
                        <a:buFontTx/>
                        <a:buChar char="-"/>
                      </a:pPr>
                      <a:r>
                        <a:rPr lang="en-US" sz="1400" baseline="0" dirty="0"/>
                        <a:t>Full name </a:t>
                      </a:r>
                    </a:p>
                    <a:p>
                      <a:pPr marL="171450" indent="-171450" algn="l">
                        <a:buFontTx/>
                        <a:buChar char="-"/>
                      </a:pPr>
                      <a:r>
                        <a:rPr lang="en-US" sz="1400" dirty="0"/>
                        <a:t>Shop, Business, or Institute name</a:t>
                      </a:r>
                    </a:p>
                    <a:p>
                      <a:pPr marL="171450" indent="-171450" algn="l">
                        <a:buFontTx/>
                        <a:buChar char="-"/>
                      </a:pPr>
                      <a:r>
                        <a:rPr lang="en-US" sz="1400" dirty="0"/>
                        <a:t>Contact information etc.</a:t>
                      </a:r>
                    </a:p>
                    <a:p>
                      <a:pPr marL="0" indent="0" algn="l">
                        <a:buFontTx/>
                        <a:buNone/>
                      </a:pPr>
                      <a:endParaRPr lang="en-US" sz="1400" dirty="0"/>
                    </a:p>
                    <a:p>
                      <a:pPr marL="0" marR="0" indent="0" algn="l" defTabSz="1378654" rtl="0" eaLnBrk="1" fontAlgn="auto" latinLnBrk="0" hangingPunct="1">
                        <a:lnSpc>
                          <a:spcPct val="100000"/>
                        </a:lnSpc>
                        <a:spcBef>
                          <a:spcPts val="0"/>
                        </a:spcBef>
                        <a:spcAft>
                          <a:spcPts val="0"/>
                        </a:spcAft>
                        <a:buClrTx/>
                        <a:buSzTx/>
                        <a:buFontTx/>
                        <a:buNone/>
                        <a:tabLst/>
                        <a:defRPr/>
                      </a:pPr>
                      <a:r>
                        <a:rPr lang="en-US" sz="1400" dirty="0"/>
                        <a:t>How the information is used:</a:t>
                      </a:r>
                    </a:p>
                    <a:p>
                      <a:pPr marL="171450" marR="0" indent="-171450" algn="l" defTabSz="1378654" rtl="0" eaLnBrk="1" fontAlgn="auto" latinLnBrk="0" hangingPunct="1">
                        <a:lnSpc>
                          <a:spcPct val="100000"/>
                        </a:lnSpc>
                        <a:spcBef>
                          <a:spcPts val="0"/>
                        </a:spcBef>
                        <a:spcAft>
                          <a:spcPts val="0"/>
                        </a:spcAft>
                        <a:buClrTx/>
                        <a:buSzTx/>
                        <a:buFontTx/>
                        <a:buChar char="-"/>
                        <a:tabLst/>
                        <a:defRPr/>
                      </a:pPr>
                      <a:r>
                        <a:rPr lang="en-US" sz="1400" dirty="0"/>
                        <a:t>For fraud prevention, detection, and prosecution</a:t>
                      </a:r>
                    </a:p>
                    <a:p>
                      <a:pPr marL="171450" marR="0" indent="-171450" algn="l" defTabSz="1378654" rtl="0" eaLnBrk="1" fontAlgn="auto" latinLnBrk="0" hangingPunct="1">
                        <a:lnSpc>
                          <a:spcPct val="100000"/>
                        </a:lnSpc>
                        <a:spcBef>
                          <a:spcPts val="0"/>
                        </a:spcBef>
                        <a:spcAft>
                          <a:spcPts val="0"/>
                        </a:spcAft>
                        <a:buClrTx/>
                        <a:buSzTx/>
                        <a:buFontTx/>
                        <a:buChar char="-"/>
                        <a:tabLst/>
                        <a:defRPr/>
                      </a:pPr>
                      <a:r>
                        <a:rPr lang="en-US" sz="1400" dirty="0"/>
                        <a:t>Monitoring users communications </a:t>
                      </a:r>
                    </a:p>
                    <a:p>
                      <a:pPr marL="171450" marR="0" indent="-171450" algn="l" defTabSz="1378654" rtl="0" eaLnBrk="1" fontAlgn="auto" latinLnBrk="0" hangingPunct="1">
                        <a:lnSpc>
                          <a:spcPct val="100000"/>
                        </a:lnSpc>
                        <a:spcBef>
                          <a:spcPts val="0"/>
                        </a:spcBef>
                        <a:spcAft>
                          <a:spcPts val="0"/>
                        </a:spcAft>
                        <a:buClrTx/>
                        <a:buSzTx/>
                        <a:buFontTx/>
                        <a:buChar char="-"/>
                        <a:tabLst/>
                        <a:defRPr/>
                      </a:pPr>
                      <a:r>
                        <a:rPr lang="en-US" sz="1400" dirty="0"/>
                        <a:t>For business purposes like marketing, quality control and training</a:t>
                      </a:r>
                    </a:p>
                  </a:txBody>
                  <a:tcPr/>
                </a:tc>
                <a:extLst>
                  <a:ext uri="{0D108BD9-81ED-4DB2-BD59-A6C34878D82A}">
                    <a16:rowId xmlns:a16="http://schemas.microsoft.com/office/drawing/2014/main" val="3827181742"/>
                  </a:ext>
                </a:extLst>
              </a:tr>
              <a:tr h="937551">
                <a:tc>
                  <a:txBody>
                    <a:bodyPr/>
                    <a:lstStyle/>
                    <a:p>
                      <a:pPr algn="ctr"/>
                      <a:r>
                        <a:rPr lang="en-US" sz="1400" dirty="0"/>
                        <a:t>2. Does this service Inform users before collecting data?</a:t>
                      </a:r>
                    </a:p>
                  </a:txBody>
                  <a:tcPr/>
                </a:tc>
                <a:tc>
                  <a:txBody>
                    <a:bodyPr/>
                    <a:lstStyle/>
                    <a:p>
                      <a:pPr algn="ctr"/>
                      <a:r>
                        <a:rPr lang="en-US" sz="1400" dirty="0"/>
                        <a:t>Yes</a:t>
                      </a:r>
                    </a:p>
                  </a:txBody>
                  <a:tcPr/>
                </a:tc>
                <a:tc>
                  <a:txBody>
                    <a:bodyPr/>
                    <a:lstStyle/>
                    <a:p>
                      <a:pPr algn="ctr"/>
                      <a:r>
                        <a:rPr lang="en-US" sz="1400" dirty="0"/>
                        <a:t>Yes</a:t>
                      </a:r>
                    </a:p>
                  </a:txBody>
                  <a:tcPr/>
                </a:tc>
                <a:tc>
                  <a:txBody>
                    <a:bodyPr/>
                    <a:lstStyle/>
                    <a:p>
                      <a:pPr marL="0" marR="0" lvl="0" indent="0" algn="ctr" defTabSz="1378654" rtl="0" eaLnBrk="1" fontAlgn="auto" latinLnBrk="0" hangingPunct="1">
                        <a:lnSpc>
                          <a:spcPct val="100000"/>
                        </a:lnSpc>
                        <a:spcBef>
                          <a:spcPts val="0"/>
                        </a:spcBef>
                        <a:spcAft>
                          <a:spcPts val="0"/>
                        </a:spcAft>
                        <a:buClrTx/>
                        <a:buSzTx/>
                        <a:buFontTx/>
                        <a:buNone/>
                        <a:tabLst/>
                        <a:defRPr/>
                      </a:pPr>
                      <a:r>
                        <a:rPr lang="en-US" sz="1400" dirty="0"/>
                        <a:t>Yes</a:t>
                      </a:r>
                    </a:p>
                    <a:p>
                      <a:pPr algn="ctr"/>
                      <a:endParaRPr lang="en-US" sz="1400" dirty="0"/>
                    </a:p>
                  </a:txBody>
                  <a:tcPr/>
                </a:tc>
                <a:extLst>
                  <a:ext uri="{0D108BD9-81ED-4DB2-BD59-A6C34878D82A}">
                    <a16:rowId xmlns:a16="http://schemas.microsoft.com/office/drawing/2014/main" val="2725836995"/>
                  </a:ext>
                </a:extLst>
              </a:tr>
              <a:tr h="559202">
                <a:tc>
                  <a:txBody>
                    <a:bodyPr/>
                    <a:lstStyle/>
                    <a:p>
                      <a:pPr algn="ctr"/>
                      <a:r>
                        <a:rPr lang="en-US" sz="1400" dirty="0"/>
                        <a:t>3. How to opt out?</a:t>
                      </a:r>
                    </a:p>
                  </a:txBody>
                  <a:tcPr/>
                </a:tc>
                <a:tc>
                  <a:txBody>
                    <a:bodyPr/>
                    <a:lstStyle/>
                    <a:p>
                      <a:pPr algn="ctr"/>
                      <a:r>
                        <a:rPr lang="en-US" sz="1400" dirty="0">
                          <a:solidFill>
                            <a:srgbClr val="C00000"/>
                          </a:solidFill>
                        </a:rPr>
                        <a:t>No information given</a:t>
                      </a:r>
                    </a:p>
                  </a:txBody>
                  <a:tcPr/>
                </a:tc>
                <a:tc>
                  <a:txBody>
                    <a:bodyPr/>
                    <a:lstStyle/>
                    <a:p>
                      <a:pPr marL="0" marR="0" lvl="0" indent="0" algn="ctr" defTabSz="1378654" rtl="0" eaLnBrk="1" fontAlgn="auto" latinLnBrk="0" hangingPunct="1">
                        <a:lnSpc>
                          <a:spcPct val="100000"/>
                        </a:lnSpc>
                        <a:spcBef>
                          <a:spcPts val="0"/>
                        </a:spcBef>
                        <a:spcAft>
                          <a:spcPts val="0"/>
                        </a:spcAft>
                        <a:buClrTx/>
                        <a:buSzTx/>
                        <a:buFontTx/>
                        <a:buNone/>
                        <a:tabLst/>
                        <a:defRPr/>
                      </a:pPr>
                      <a:r>
                        <a:rPr lang="en-US" sz="1400" dirty="0">
                          <a:solidFill>
                            <a:srgbClr val="C00000"/>
                          </a:solidFill>
                        </a:rPr>
                        <a:t>No information given</a:t>
                      </a:r>
                    </a:p>
                  </a:txBody>
                  <a:tcPr/>
                </a:tc>
                <a:tc>
                  <a:txBody>
                    <a:bodyPr/>
                    <a:lstStyle/>
                    <a:p>
                      <a:pPr marL="0" marR="0" lvl="0" indent="0" algn="ctr" defTabSz="1378654" rtl="0" eaLnBrk="1" fontAlgn="auto" latinLnBrk="0" hangingPunct="1">
                        <a:lnSpc>
                          <a:spcPct val="100000"/>
                        </a:lnSpc>
                        <a:spcBef>
                          <a:spcPts val="0"/>
                        </a:spcBef>
                        <a:spcAft>
                          <a:spcPts val="0"/>
                        </a:spcAft>
                        <a:buClrTx/>
                        <a:buSzTx/>
                        <a:buFontTx/>
                        <a:buNone/>
                        <a:tabLst/>
                        <a:defRPr/>
                      </a:pPr>
                      <a:r>
                        <a:rPr lang="en-US" sz="1400" dirty="0">
                          <a:solidFill>
                            <a:srgbClr val="C00000"/>
                          </a:solidFill>
                        </a:rPr>
                        <a:t>No information given</a:t>
                      </a:r>
                    </a:p>
                  </a:txBody>
                  <a:tcPr/>
                </a:tc>
                <a:extLst>
                  <a:ext uri="{0D108BD9-81ED-4DB2-BD59-A6C34878D82A}">
                    <a16:rowId xmlns:a16="http://schemas.microsoft.com/office/drawing/2014/main" val="758894540"/>
                  </a:ext>
                </a:extLst>
              </a:tr>
              <a:tr h="937551">
                <a:tc>
                  <a:txBody>
                    <a:bodyPr/>
                    <a:lstStyle/>
                    <a:p>
                      <a:pPr algn="ctr"/>
                      <a:r>
                        <a:rPr lang="en-US" sz="1400" dirty="0"/>
                        <a:t>4. Is stronger protection provided for sensitive data?</a:t>
                      </a:r>
                    </a:p>
                  </a:txBody>
                  <a:tcPr/>
                </a:tc>
                <a:tc>
                  <a:txBody>
                    <a:bodyPr/>
                    <a:lstStyle/>
                    <a:p>
                      <a:pPr marL="0" marR="0" lvl="0" indent="0" algn="ctr" defTabSz="1378654" rtl="0" eaLnBrk="1" fontAlgn="auto" latinLnBrk="0" hangingPunct="1">
                        <a:lnSpc>
                          <a:spcPct val="100000"/>
                        </a:lnSpc>
                        <a:spcBef>
                          <a:spcPts val="0"/>
                        </a:spcBef>
                        <a:spcAft>
                          <a:spcPts val="0"/>
                        </a:spcAft>
                        <a:buClrTx/>
                        <a:buSzTx/>
                        <a:buFontTx/>
                        <a:buNone/>
                        <a:tabLst/>
                        <a:defRPr/>
                      </a:pPr>
                      <a:r>
                        <a:rPr lang="en-US" sz="1400" dirty="0">
                          <a:solidFill>
                            <a:srgbClr val="C00000"/>
                          </a:solidFill>
                        </a:rPr>
                        <a:t>No information given</a:t>
                      </a:r>
                    </a:p>
                    <a:p>
                      <a:pPr marL="0" marR="0" lvl="0" indent="0" algn="ctr" defTabSz="1378654" rtl="0" eaLnBrk="1" fontAlgn="auto" latinLnBrk="0" hangingPunct="1">
                        <a:lnSpc>
                          <a:spcPct val="100000"/>
                        </a:lnSpc>
                        <a:spcBef>
                          <a:spcPts val="0"/>
                        </a:spcBef>
                        <a:spcAft>
                          <a:spcPts val="0"/>
                        </a:spcAft>
                        <a:buClrTx/>
                        <a:buSzTx/>
                        <a:buFontTx/>
                        <a:buNone/>
                        <a:tabLst/>
                        <a:defRPr/>
                      </a:pPr>
                      <a:endParaRPr lang="en-US" sz="1400" dirty="0">
                        <a:solidFill>
                          <a:srgbClr val="C00000"/>
                        </a:solidFill>
                      </a:endParaRPr>
                    </a:p>
                  </a:txBody>
                  <a:tcPr/>
                </a:tc>
                <a:tc>
                  <a:txBody>
                    <a:bodyPr/>
                    <a:lstStyle/>
                    <a:p>
                      <a:pPr marL="0" marR="0" lvl="0" indent="0" algn="ctr" defTabSz="1378654" rtl="0" eaLnBrk="1" fontAlgn="auto" latinLnBrk="0" hangingPunct="1">
                        <a:lnSpc>
                          <a:spcPct val="100000"/>
                        </a:lnSpc>
                        <a:spcBef>
                          <a:spcPts val="0"/>
                        </a:spcBef>
                        <a:spcAft>
                          <a:spcPts val="0"/>
                        </a:spcAft>
                        <a:buClrTx/>
                        <a:buSzTx/>
                        <a:buFontTx/>
                        <a:buNone/>
                        <a:tabLst/>
                        <a:defRPr/>
                      </a:pPr>
                      <a:r>
                        <a:rPr lang="en-US" sz="1400" dirty="0">
                          <a:solidFill>
                            <a:srgbClr val="C00000"/>
                          </a:solidFill>
                        </a:rPr>
                        <a:t>No information given</a:t>
                      </a:r>
                    </a:p>
                    <a:p>
                      <a:pPr algn="ctr"/>
                      <a:endParaRPr lang="en-US" sz="1400" dirty="0"/>
                    </a:p>
                  </a:txBody>
                  <a:tcPr/>
                </a:tc>
                <a:tc>
                  <a:txBody>
                    <a:bodyPr/>
                    <a:lstStyle/>
                    <a:p>
                      <a:pPr marL="0" marR="0" lvl="0" indent="0" algn="ctr" defTabSz="1378654" rtl="0" eaLnBrk="1" fontAlgn="auto" latinLnBrk="0" hangingPunct="1">
                        <a:lnSpc>
                          <a:spcPct val="100000"/>
                        </a:lnSpc>
                        <a:spcBef>
                          <a:spcPts val="0"/>
                        </a:spcBef>
                        <a:spcAft>
                          <a:spcPts val="0"/>
                        </a:spcAft>
                        <a:buClrTx/>
                        <a:buSzTx/>
                        <a:buFontTx/>
                        <a:buNone/>
                        <a:tabLst/>
                        <a:defRPr/>
                      </a:pPr>
                      <a:r>
                        <a:rPr lang="en-US" sz="1400" dirty="0">
                          <a:solidFill>
                            <a:srgbClr val="C00000"/>
                          </a:solidFill>
                        </a:rPr>
                        <a:t>No information given</a:t>
                      </a:r>
                    </a:p>
                    <a:p>
                      <a:pPr algn="ctr"/>
                      <a:endParaRPr lang="en-US" sz="1400" dirty="0"/>
                    </a:p>
                  </a:txBody>
                  <a:tcPr/>
                </a:tc>
                <a:extLst>
                  <a:ext uri="{0D108BD9-81ED-4DB2-BD59-A6C34878D82A}">
                    <a16:rowId xmlns:a16="http://schemas.microsoft.com/office/drawing/2014/main" val="129166939"/>
                  </a:ext>
                </a:extLst>
              </a:tr>
              <a:tr h="806490">
                <a:tc>
                  <a:txBody>
                    <a:bodyPr/>
                    <a:lstStyle/>
                    <a:p>
                      <a:pPr algn="ctr"/>
                      <a:r>
                        <a:rPr lang="en-US" sz="1400" dirty="0"/>
                        <a:t>5. How long the data will be kept for</a:t>
                      </a:r>
                    </a:p>
                  </a:txBody>
                  <a:tcPr/>
                </a:tc>
                <a:tc>
                  <a:txBody>
                    <a:bodyPr/>
                    <a:lstStyle/>
                    <a:p>
                      <a:pPr marL="0" marR="0" lvl="0" indent="0" algn="ctr" defTabSz="1378654" rtl="0" eaLnBrk="1" fontAlgn="auto" latinLnBrk="0" hangingPunct="1">
                        <a:lnSpc>
                          <a:spcPct val="100000"/>
                        </a:lnSpc>
                        <a:spcBef>
                          <a:spcPts val="0"/>
                        </a:spcBef>
                        <a:spcAft>
                          <a:spcPts val="0"/>
                        </a:spcAft>
                        <a:buClrTx/>
                        <a:buSzTx/>
                        <a:buFontTx/>
                        <a:buNone/>
                        <a:tabLst/>
                        <a:defRPr/>
                      </a:pPr>
                      <a:r>
                        <a:rPr lang="en-US" sz="1400" dirty="0">
                          <a:solidFill>
                            <a:srgbClr val="C00000"/>
                          </a:solidFill>
                        </a:rPr>
                        <a:t>No information given</a:t>
                      </a:r>
                    </a:p>
                    <a:p>
                      <a:pPr algn="ctr"/>
                      <a:endParaRPr lang="en-US" sz="1400" dirty="0"/>
                    </a:p>
                  </a:txBody>
                  <a:tcPr/>
                </a:tc>
                <a:tc>
                  <a:txBody>
                    <a:bodyPr/>
                    <a:lstStyle/>
                    <a:p>
                      <a:pPr algn="ctr"/>
                      <a:r>
                        <a:rPr lang="en-US" sz="1400" dirty="0"/>
                        <a:t>As long as re required</a:t>
                      </a:r>
                    </a:p>
                  </a:txBody>
                  <a:tcPr/>
                </a:tc>
                <a:tc>
                  <a:txBody>
                    <a:bodyPr/>
                    <a:lstStyle/>
                    <a:p>
                      <a:pPr marL="0" marR="0" lvl="0" indent="0" algn="ctr" defTabSz="1378654" rtl="0" eaLnBrk="1" fontAlgn="auto" latinLnBrk="0" hangingPunct="1">
                        <a:lnSpc>
                          <a:spcPct val="100000"/>
                        </a:lnSpc>
                        <a:spcBef>
                          <a:spcPts val="0"/>
                        </a:spcBef>
                        <a:spcAft>
                          <a:spcPts val="0"/>
                        </a:spcAft>
                        <a:buClrTx/>
                        <a:buSzTx/>
                        <a:buFontTx/>
                        <a:buNone/>
                        <a:tabLst/>
                        <a:defRPr/>
                      </a:pPr>
                      <a:r>
                        <a:rPr lang="en-US" sz="1400" dirty="0">
                          <a:solidFill>
                            <a:srgbClr val="C00000"/>
                          </a:solidFill>
                        </a:rPr>
                        <a:t>No information given</a:t>
                      </a:r>
                    </a:p>
                    <a:p>
                      <a:pPr algn="ctr"/>
                      <a:endParaRPr lang="en-US" sz="1400" dirty="0"/>
                    </a:p>
                  </a:txBody>
                  <a:tcPr/>
                </a:tc>
                <a:extLst>
                  <a:ext uri="{0D108BD9-81ED-4DB2-BD59-A6C34878D82A}">
                    <a16:rowId xmlns:a16="http://schemas.microsoft.com/office/drawing/2014/main" val="188635285"/>
                  </a:ext>
                </a:extLst>
              </a:tr>
              <a:tr h="2038712">
                <a:tc>
                  <a:txBody>
                    <a:bodyPr/>
                    <a:lstStyle/>
                    <a:p>
                      <a:pPr algn="ctr"/>
                      <a:r>
                        <a:rPr lang="en-US" sz="1400" dirty="0"/>
                        <a:t>6. Maintaining accuracy and security of collected data</a:t>
                      </a:r>
                    </a:p>
                  </a:txBody>
                  <a:tcPr/>
                </a:tc>
                <a:tc>
                  <a:txBody>
                    <a:bodyPr/>
                    <a:lstStyle/>
                    <a:p>
                      <a:pPr algn="l"/>
                      <a:r>
                        <a:rPr lang="en-US" sz="1400" dirty="0"/>
                        <a:t>No warranty or guarantee related to the security measures of the personal information</a:t>
                      </a:r>
                    </a:p>
                  </a:txBody>
                  <a:tcPr/>
                </a:tc>
                <a:tc>
                  <a:txBody>
                    <a:bodyPr/>
                    <a:lstStyle/>
                    <a:p>
                      <a:pPr algn="l"/>
                      <a:r>
                        <a:rPr lang="en-US" sz="1400" dirty="0"/>
                        <a:t>Highest security is ensured but will not be responsible</a:t>
                      </a:r>
                      <a:r>
                        <a:rPr lang="en-US" sz="1400" baseline="0" dirty="0"/>
                        <a:t> for security breach</a:t>
                      </a:r>
                      <a:endParaRPr lang="en-US" sz="1400" dirty="0"/>
                    </a:p>
                  </a:txBody>
                  <a:tcPr/>
                </a:tc>
                <a:tc>
                  <a:txBody>
                    <a:bodyPr/>
                    <a:lstStyle/>
                    <a:p>
                      <a:pPr marL="0" marR="0" lvl="0" indent="0" algn="l" defTabSz="1378654" rtl="0" eaLnBrk="1" fontAlgn="auto" latinLnBrk="0" hangingPunct="1">
                        <a:lnSpc>
                          <a:spcPct val="100000"/>
                        </a:lnSpc>
                        <a:spcBef>
                          <a:spcPts val="0"/>
                        </a:spcBef>
                        <a:spcAft>
                          <a:spcPts val="0"/>
                        </a:spcAft>
                        <a:buClrTx/>
                        <a:buSzTx/>
                        <a:buFontTx/>
                        <a:buNone/>
                        <a:tabLst/>
                        <a:defRPr/>
                      </a:pPr>
                      <a:r>
                        <a:rPr lang="en-US" sz="1400" dirty="0"/>
                        <a:t>Implement a variety of security measures to maintain safety. No warranty or guarantee from third parties</a:t>
                      </a:r>
                      <a:r>
                        <a:rPr lang="en-US" sz="1400" baseline="0" dirty="0"/>
                        <a:t>  or from site</a:t>
                      </a:r>
                      <a:endParaRPr lang="en-US" sz="1400" dirty="0"/>
                    </a:p>
                  </a:txBody>
                  <a:tcPr/>
                </a:tc>
                <a:extLst>
                  <a:ext uri="{0D108BD9-81ED-4DB2-BD59-A6C34878D82A}">
                    <a16:rowId xmlns:a16="http://schemas.microsoft.com/office/drawing/2014/main" val="3594529958"/>
                  </a:ext>
                </a:extLst>
              </a:tr>
              <a:tr h="725846">
                <a:tc>
                  <a:txBody>
                    <a:bodyPr/>
                    <a:lstStyle/>
                    <a:p>
                      <a:pPr algn="ctr"/>
                      <a:r>
                        <a:rPr lang="en-US" sz="1400" dirty="0"/>
                        <a:t>7. How to access and correct the stored data?</a:t>
                      </a:r>
                    </a:p>
                  </a:txBody>
                  <a:tcPr/>
                </a:tc>
                <a:tc>
                  <a:txBody>
                    <a:bodyPr/>
                    <a:lstStyle/>
                    <a:p>
                      <a:pPr algn="ctr"/>
                      <a:r>
                        <a:rPr lang="en-US" sz="1400" dirty="0">
                          <a:solidFill>
                            <a:srgbClr val="C00000"/>
                          </a:solidFill>
                        </a:rPr>
                        <a:t>No information given</a:t>
                      </a:r>
                    </a:p>
                  </a:txBody>
                  <a:tcPr/>
                </a:tc>
                <a:tc>
                  <a:txBody>
                    <a:bodyPr/>
                    <a:lstStyle/>
                    <a:p>
                      <a:pPr algn="ctr"/>
                      <a:r>
                        <a:rPr lang="en-US" sz="1400" dirty="0"/>
                        <a:t>Can access the data but will be charged for that,</a:t>
                      </a:r>
                    </a:p>
                  </a:txBody>
                  <a:tcPr/>
                </a:tc>
                <a:tc>
                  <a:txBody>
                    <a:bodyPr/>
                    <a:lstStyle/>
                    <a:p>
                      <a:pPr marL="0" marR="0" lvl="0" indent="0" algn="ctr" defTabSz="1378654" rtl="0" eaLnBrk="1" fontAlgn="auto" latinLnBrk="0" hangingPunct="1">
                        <a:lnSpc>
                          <a:spcPct val="100000"/>
                        </a:lnSpc>
                        <a:spcBef>
                          <a:spcPts val="0"/>
                        </a:spcBef>
                        <a:spcAft>
                          <a:spcPts val="0"/>
                        </a:spcAft>
                        <a:buClrTx/>
                        <a:buSzTx/>
                        <a:buFontTx/>
                        <a:buNone/>
                        <a:tabLst/>
                        <a:defRPr/>
                      </a:pPr>
                      <a:r>
                        <a:rPr lang="en-US" sz="1400" dirty="0">
                          <a:solidFill>
                            <a:srgbClr val="C00000"/>
                          </a:solidFill>
                        </a:rPr>
                        <a:t>No information given</a:t>
                      </a:r>
                    </a:p>
                    <a:p>
                      <a:pPr algn="ctr"/>
                      <a:endParaRPr lang="en-US" sz="1400" dirty="0"/>
                    </a:p>
                  </a:txBody>
                  <a:tcPr/>
                </a:tc>
                <a:extLst>
                  <a:ext uri="{0D108BD9-81ED-4DB2-BD59-A6C34878D82A}">
                    <a16:rowId xmlns:a16="http://schemas.microsoft.com/office/drawing/2014/main" val="89594359"/>
                  </a:ext>
                </a:extLst>
              </a:tr>
            </a:tbl>
          </a:graphicData>
        </a:graphic>
      </p:graphicFrame>
      <p:pic>
        <p:nvPicPr>
          <p:cNvPr id="26" name="Picture 25">
            <a:extLst>
              <a:ext uri="{FF2B5EF4-FFF2-40B4-BE49-F238E27FC236}">
                <a16:creationId xmlns:a16="http://schemas.microsoft.com/office/drawing/2014/main" id="{8F483A45-2AD9-6FD1-CF26-880E86126ADF}"/>
              </a:ext>
            </a:extLst>
          </p:cNvPr>
          <p:cNvPicPr>
            <a:picLocks noChangeAspect="1"/>
          </p:cNvPicPr>
          <p:nvPr/>
        </p:nvPicPr>
        <p:blipFill>
          <a:blip r:embed="rId3"/>
          <a:stretch>
            <a:fillRect/>
          </a:stretch>
        </p:blipFill>
        <p:spPr>
          <a:xfrm>
            <a:off x="6745562" y="7435203"/>
            <a:ext cx="798238" cy="395747"/>
          </a:xfrm>
          <a:prstGeom prst="rect">
            <a:avLst/>
          </a:prstGeom>
        </p:spPr>
      </p:pic>
      <p:pic>
        <p:nvPicPr>
          <p:cNvPr id="28" name="Picture 27">
            <a:extLst>
              <a:ext uri="{FF2B5EF4-FFF2-40B4-BE49-F238E27FC236}">
                <a16:creationId xmlns:a16="http://schemas.microsoft.com/office/drawing/2014/main" id="{17AD5C45-8D12-8190-7139-3BFC3970A119}"/>
              </a:ext>
            </a:extLst>
          </p:cNvPr>
          <p:cNvPicPr>
            <a:picLocks noChangeAspect="1"/>
          </p:cNvPicPr>
          <p:nvPr/>
        </p:nvPicPr>
        <p:blipFill>
          <a:blip r:embed="rId4"/>
          <a:stretch>
            <a:fillRect/>
          </a:stretch>
        </p:blipFill>
        <p:spPr>
          <a:xfrm>
            <a:off x="8159737" y="7435203"/>
            <a:ext cx="826230" cy="375897"/>
          </a:xfrm>
          <a:prstGeom prst="rect">
            <a:avLst/>
          </a:prstGeom>
        </p:spPr>
      </p:pic>
      <p:sp>
        <p:nvSpPr>
          <p:cNvPr id="3" name="Text Placeholder 3">
            <a:extLst>
              <a:ext uri="{FF2B5EF4-FFF2-40B4-BE49-F238E27FC236}">
                <a16:creationId xmlns:a16="http://schemas.microsoft.com/office/drawing/2014/main" id="{07D75A1C-9902-B79C-A88B-F186BB62CB46}"/>
              </a:ext>
            </a:extLst>
          </p:cNvPr>
          <p:cNvSpPr txBox="1">
            <a:spLocks/>
          </p:cNvSpPr>
          <p:nvPr/>
        </p:nvSpPr>
        <p:spPr>
          <a:xfrm>
            <a:off x="545200" y="11902057"/>
            <a:ext cx="3454846" cy="597961"/>
          </a:xfrm>
          <a:prstGeom prst="rect">
            <a:avLst/>
          </a:prstGeom>
          <a:solidFill>
            <a:schemeClr val="accent5">
              <a:lumMod val="50000"/>
            </a:schemeClr>
          </a:solidFill>
        </p:spPr>
        <p:txBody>
          <a:bodyPr wrap="square" lIns="52249" tIns="52249" rIns="52249" bIns="52249" anchor="t" anchorCtr="0">
            <a:spAutoFit/>
          </a:bodyPr>
          <a:lstStyle>
            <a:lvl1pPr marL="516996" indent="-516996" algn="ctr" defTabSz="1378654" rtl="0" eaLnBrk="1" latinLnBrk="0" hangingPunct="1">
              <a:spcBef>
                <a:spcPct val="20000"/>
              </a:spcBef>
              <a:buFont typeface="Arial" pitchFamily="34" charset="0"/>
              <a:buNone/>
              <a:defRPr sz="879" b="1" u="none" kern="1200" baseline="0">
                <a:solidFill>
                  <a:schemeClr val="bg1"/>
                </a:solidFill>
                <a:latin typeface="Century Gothic" panose="020B0502020202020204" pitchFamily="34" charset="0"/>
                <a:ea typeface="+mn-ea"/>
                <a:cs typeface="+mn-cs"/>
              </a:defRPr>
            </a:lvl1pPr>
            <a:lvl2pPr marL="1120156" indent="-430830" algn="l" defTabSz="1378654" rtl="0" eaLnBrk="1" latinLnBrk="0" hangingPunct="1">
              <a:spcBef>
                <a:spcPct val="20000"/>
              </a:spcBef>
              <a:buFont typeface="Arial" pitchFamily="34" charset="0"/>
              <a:buChar char="–"/>
              <a:defRPr sz="4233" kern="1200">
                <a:solidFill>
                  <a:schemeClr val="tx1"/>
                </a:solidFill>
                <a:latin typeface="+mn-lt"/>
                <a:ea typeface="+mn-ea"/>
                <a:cs typeface="+mn-cs"/>
              </a:defRPr>
            </a:lvl2pPr>
            <a:lvl3pPr marL="1723317" indent="-344663" algn="l" defTabSz="1378654" rtl="0" eaLnBrk="1" latinLnBrk="0" hangingPunct="1">
              <a:spcBef>
                <a:spcPct val="20000"/>
              </a:spcBef>
              <a:buFont typeface="Arial" pitchFamily="34" charset="0"/>
              <a:buChar char="•"/>
              <a:defRPr sz="3628" kern="1200">
                <a:solidFill>
                  <a:schemeClr val="tx1"/>
                </a:solidFill>
                <a:latin typeface="+mn-lt"/>
                <a:ea typeface="+mn-ea"/>
                <a:cs typeface="+mn-cs"/>
              </a:defRPr>
            </a:lvl3pPr>
            <a:lvl4pPr marL="2412645"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4pPr>
            <a:lvl5pPr marL="3101973"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5pPr>
            <a:lvl6pPr marL="379129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6pPr>
            <a:lvl7pPr marL="4480626"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7pPr>
            <a:lvl8pPr marL="5169952"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8pPr>
            <a:lvl9pPr marL="585927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9pPr>
          </a:lstStyle>
          <a:p>
            <a:r>
              <a:rPr lang="en-US" sz="1600" dirty="0"/>
              <a:t>Regulations/Guidelines regarding MFS in Bangladesh</a:t>
            </a:r>
          </a:p>
        </p:txBody>
      </p:sp>
      <p:sp>
        <p:nvSpPr>
          <p:cNvPr id="5" name="Text Placeholder 14">
            <a:extLst>
              <a:ext uri="{FF2B5EF4-FFF2-40B4-BE49-F238E27FC236}">
                <a16:creationId xmlns:a16="http://schemas.microsoft.com/office/drawing/2014/main" id="{18A432AA-DA30-0124-6C80-8720C1013816}"/>
              </a:ext>
            </a:extLst>
          </p:cNvPr>
          <p:cNvSpPr txBox="1">
            <a:spLocks/>
          </p:cNvSpPr>
          <p:nvPr/>
        </p:nvSpPr>
        <p:spPr>
          <a:xfrm>
            <a:off x="503881" y="12638953"/>
            <a:ext cx="3424878" cy="3301550"/>
          </a:xfrm>
          <a:prstGeom prst="rect">
            <a:avLst/>
          </a:prstGeom>
        </p:spPr>
        <p:txBody>
          <a:bodyPr wrap="square" lIns="130622" tIns="130622" rIns="130622" bIns="130622" anchor="t" anchorCtr="0">
            <a:spAutoFit/>
          </a:bodyPr>
          <a:lstStyle>
            <a:lvl1pPr marL="0" indent="0" algn="l" defTabSz="1378654" rtl="0" eaLnBrk="1" latinLnBrk="0" hangingPunct="1">
              <a:spcBef>
                <a:spcPct val="20000"/>
              </a:spcBef>
              <a:buFont typeface="Arial" pitchFamily="34" charset="0"/>
              <a:buNone/>
              <a:defRPr sz="659"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466732" indent="-179513" algn="l" defTabSz="1378654" rtl="0" eaLnBrk="1" latinLnBrk="0" hangingPunct="1">
              <a:spcBef>
                <a:spcPct val="20000"/>
              </a:spcBef>
              <a:buFont typeface="Arial" pitchFamily="34" charset="0"/>
              <a:buChar char="–"/>
              <a:defRPr sz="770" kern="1200">
                <a:solidFill>
                  <a:schemeClr val="tx1"/>
                </a:solidFill>
                <a:latin typeface="Trebuchet MS" pitchFamily="34" charset="0"/>
                <a:ea typeface="+mn-ea"/>
                <a:cs typeface="+mn-cs"/>
              </a:defRPr>
            </a:lvl2pPr>
            <a:lvl3pPr marL="646245" indent="-179513" algn="l" defTabSz="1378654" rtl="0" eaLnBrk="1" latinLnBrk="0" hangingPunct="1">
              <a:spcBef>
                <a:spcPct val="20000"/>
              </a:spcBef>
              <a:buFont typeface="Arial" pitchFamily="34" charset="0"/>
              <a:buChar char="•"/>
              <a:defRPr sz="770" kern="1200">
                <a:solidFill>
                  <a:schemeClr val="tx1"/>
                </a:solidFill>
                <a:latin typeface="Trebuchet MS" pitchFamily="34" charset="0"/>
                <a:ea typeface="+mn-ea"/>
                <a:cs typeface="+mn-cs"/>
              </a:defRPr>
            </a:lvl3pPr>
            <a:lvl4pPr marL="843707" indent="-197463" algn="l" defTabSz="1378654" rtl="0" eaLnBrk="1" latinLnBrk="0" hangingPunct="1">
              <a:spcBef>
                <a:spcPct val="20000"/>
              </a:spcBef>
              <a:buFont typeface="Arial" pitchFamily="34" charset="0"/>
              <a:buChar char="–"/>
              <a:defRPr sz="770" kern="1200">
                <a:solidFill>
                  <a:schemeClr val="tx1"/>
                </a:solidFill>
                <a:latin typeface="Trebuchet MS" pitchFamily="34" charset="0"/>
                <a:ea typeface="+mn-ea"/>
                <a:cs typeface="+mn-cs"/>
              </a:defRPr>
            </a:lvl4pPr>
            <a:lvl5pPr marL="987316" indent="-143610" algn="l" defTabSz="1378654" rtl="0" eaLnBrk="1" latinLnBrk="0" hangingPunct="1">
              <a:spcBef>
                <a:spcPct val="20000"/>
              </a:spcBef>
              <a:buFont typeface="Arial" pitchFamily="34" charset="0"/>
              <a:buChar char="»"/>
              <a:defRPr sz="770" kern="1200">
                <a:solidFill>
                  <a:schemeClr val="tx1"/>
                </a:solidFill>
                <a:latin typeface="Trebuchet MS" pitchFamily="34" charset="0"/>
                <a:ea typeface="+mn-ea"/>
                <a:cs typeface="+mn-cs"/>
              </a:defRPr>
            </a:lvl5pPr>
            <a:lvl6pPr marL="379129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6pPr>
            <a:lvl7pPr marL="4480626"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7pPr>
            <a:lvl8pPr marL="5169952"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8pPr>
            <a:lvl9pPr marL="585927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9pPr>
          </a:lstStyle>
          <a:p>
            <a:pPr>
              <a:lnSpc>
                <a:spcPct val="150000"/>
              </a:lnSpc>
            </a:pPr>
            <a:r>
              <a:rPr lang="en-US" sz="1400" dirty="0"/>
              <a:t>From oldest to the most recent:</a:t>
            </a:r>
          </a:p>
          <a:p>
            <a:pPr marL="188499" indent="-188499">
              <a:lnSpc>
                <a:spcPct val="150000"/>
              </a:lnSpc>
              <a:buFont typeface="Arial" pitchFamily="34" charset="0"/>
              <a:buChar char="•"/>
            </a:pPr>
            <a:r>
              <a:rPr lang="en-US" sz="1400" dirty="0"/>
              <a:t>Regulatory Guidelines for Mobile Financial Services (MFS) in Bangladesh (Revised version, July 2015)</a:t>
            </a:r>
          </a:p>
          <a:p>
            <a:pPr marL="188499" indent="-188499">
              <a:lnSpc>
                <a:spcPct val="150000"/>
              </a:lnSpc>
              <a:buFont typeface="Arial" pitchFamily="34" charset="0"/>
              <a:buChar char="•"/>
            </a:pPr>
            <a:r>
              <a:rPr lang="en-US" sz="1400" dirty="0"/>
              <a:t>Bangladesh Mobile Financial Services (MFS) Regulations, 2018</a:t>
            </a:r>
          </a:p>
          <a:p>
            <a:pPr marL="188499" indent="-188499">
              <a:lnSpc>
                <a:spcPct val="150000"/>
              </a:lnSpc>
              <a:buFont typeface="Arial" pitchFamily="34" charset="0"/>
              <a:buChar char="•"/>
            </a:pPr>
            <a:r>
              <a:rPr lang="en-US" sz="1400" dirty="0"/>
              <a:t>Bangladesh Mobile Financial Services (MFS) Regulations, 2022</a:t>
            </a:r>
          </a:p>
        </p:txBody>
      </p:sp>
      <p:pic>
        <p:nvPicPr>
          <p:cNvPr id="11" name="Picture 10">
            <a:extLst>
              <a:ext uri="{FF2B5EF4-FFF2-40B4-BE49-F238E27FC236}">
                <a16:creationId xmlns:a16="http://schemas.microsoft.com/office/drawing/2014/main" id="{0974A1BC-E0D9-0AEC-E796-3748C80D313E}"/>
              </a:ext>
            </a:extLst>
          </p:cNvPr>
          <p:cNvPicPr>
            <a:picLocks noChangeAspect="1"/>
          </p:cNvPicPr>
          <p:nvPr/>
        </p:nvPicPr>
        <p:blipFill>
          <a:blip r:embed="rId2"/>
          <a:stretch>
            <a:fillRect/>
          </a:stretch>
        </p:blipFill>
        <p:spPr>
          <a:xfrm>
            <a:off x="737255" y="10375437"/>
            <a:ext cx="660959" cy="857179"/>
          </a:xfrm>
          <a:prstGeom prst="rect">
            <a:avLst/>
          </a:prstGeom>
        </p:spPr>
      </p:pic>
      <p:pic>
        <p:nvPicPr>
          <p:cNvPr id="12" name="Picture 11">
            <a:extLst>
              <a:ext uri="{FF2B5EF4-FFF2-40B4-BE49-F238E27FC236}">
                <a16:creationId xmlns:a16="http://schemas.microsoft.com/office/drawing/2014/main" id="{C0F9D129-4EE0-DA2F-A481-D73A1D72E39B}"/>
              </a:ext>
            </a:extLst>
          </p:cNvPr>
          <p:cNvPicPr>
            <a:picLocks noChangeAspect="1"/>
          </p:cNvPicPr>
          <p:nvPr/>
        </p:nvPicPr>
        <p:blipFill>
          <a:blip r:embed="rId3"/>
          <a:stretch>
            <a:fillRect/>
          </a:stretch>
        </p:blipFill>
        <p:spPr>
          <a:xfrm>
            <a:off x="2465783" y="9490513"/>
            <a:ext cx="1271283" cy="630270"/>
          </a:xfrm>
          <a:prstGeom prst="rect">
            <a:avLst/>
          </a:prstGeom>
        </p:spPr>
      </p:pic>
      <p:pic>
        <p:nvPicPr>
          <p:cNvPr id="13" name="Picture 12">
            <a:extLst>
              <a:ext uri="{FF2B5EF4-FFF2-40B4-BE49-F238E27FC236}">
                <a16:creationId xmlns:a16="http://schemas.microsoft.com/office/drawing/2014/main" id="{6306762B-9FFB-4198-52FE-86AD7659E6BE}"/>
              </a:ext>
            </a:extLst>
          </p:cNvPr>
          <p:cNvPicPr>
            <a:picLocks noChangeAspect="1"/>
          </p:cNvPicPr>
          <p:nvPr/>
        </p:nvPicPr>
        <p:blipFill>
          <a:blip r:embed="rId4"/>
          <a:stretch>
            <a:fillRect/>
          </a:stretch>
        </p:blipFill>
        <p:spPr>
          <a:xfrm>
            <a:off x="1659588" y="11078104"/>
            <a:ext cx="1145612" cy="521201"/>
          </a:xfrm>
          <a:prstGeom prst="rect">
            <a:avLst/>
          </a:prstGeom>
        </p:spPr>
      </p:pic>
      <p:pic>
        <p:nvPicPr>
          <p:cNvPr id="14" name="Picture 13">
            <a:extLst>
              <a:ext uri="{FF2B5EF4-FFF2-40B4-BE49-F238E27FC236}">
                <a16:creationId xmlns:a16="http://schemas.microsoft.com/office/drawing/2014/main" id="{234A35D3-FB4E-9B40-C956-4590910569EA}"/>
              </a:ext>
            </a:extLst>
          </p:cNvPr>
          <p:cNvPicPr>
            <a:picLocks noChangeAspect="1"/>
          </p:cNvPicPr>
          <p:nvPr/>
        </p:nvPicPr>
        <p:blipFill>
          <a:blip r:embed="rId5"/>
          <a:stretch>
            <a:fillRect/>
          </a:stretch>
        </p:blipFill>
        <p:spPr>
          <a:xfrm>
            <a:off x="732904" y="9489574"/>
            <a:ext cx="859840" cy="545554"/>
          </a:xfrm>
          <a:prstGeom prst="rect">
            <a:avLst/>
          </a:prstGeom>
        </p:spPr>
      </p:pic>
      <p:pic>
        <p:nvPicPr>
          <p:cNvPr id="17" name="Picture 16">
            <a:extLst>
              <a:ext uri="{FF2B5EF4-FFF2-40B4-BE49-F238E27FC236}">
                <a16:creationId xmlns:a16="http://schemas.microsoft.com/office/drawing/2014/main" id="{753F6759-ECF2-77C3-5775-67782930B066}"/>
              </a:ext>
            </a:extLst>
          </p:cNvPr>
          <p:cNvPicPr>
            <a:picLocks noChangeAspect="1"/>
          </p:cNvPicPr>
          <p:nvPr/>
        </p:nvPicPr>
        <p:blipFill>
          <a:blip r:embed="rId6"/>
          <a:stretch>
            <a:fillRect/>
          </a:stretch>
        </p:blipFill>
        <p:spPr>
          <a:xfrm>
            <a:off x="2868352" y="10461092"/>
            <a:ext cx="1258057" cy="430175"/>
          </a:xfrm>
          <a:prstGeom prst="rect">
            <a:avLst/>
          </a:prstGeom>
        </p:spPr>
      </p:pic>
      <p:sp>
        <p:nvSpPr>
          <p:cNvPr id="19" name="Text Placeholder 6">
            <a:extLst>
              <a:ext uri="{FF2B5EF4-FFF2-40B4-BE49-F238E27FC236}">
                <a16:creationId xmlns:a16="http://schemas.microsoft.com/office/drawing/2014/main" id="{8368B523-2DE4-6650-7CBC-B3544253FEE9}"/>
              </a:ext>
            </a:extLst>
          </p:cNvPr>
          <p:cNvSpPr txBox="1">
            <a:spLocks/>
          </p:cNvSpPr>
          <p:nvPr/>
        </p:nvSpPr>
        <p:spPr>
          <a:xfrm>
            <a:off x="497861" y="3747386"/>
            <a:ext cx="3697508" cy="382517"/>
          </a:xfrm>
          <a:prstGeom prst="rect">
            <a:avLst/>
          </a:prstGeom>
          <a:solidFill>
            <a:schemeClr val="accent5">
              <a:lumMod val="50000"/>
            </a:schemeClr>
          </a:solidFill>
        </p:spPr>
        <p:txBody>
          <a:bodyPr lIns="52249" tIns="52249" rIns="52249" bIns="52249" anchor="t" anchorCtr="0">
            <a:spAutoFit/>
          </a:bodyPr>
          <a:lstStyle>
            <a:lvl1pPr marL="516996" indent="-516996" algn="ctr" defTabSz="1378654" rtl="0" eaLnBrk="1" latinLnBrk="0" hangingPunct="1">
              <a:spcBef>
                <a:spcPct val="20000"/>
              </a:spcBef>
              <a:buFont typeface="Arial" pitchFamily="34" charset="0"/>
              <a:buNone/>
              <a:defRPr sz="879" b="1" u="none" kern="1200" baseline="0">
                <a:solidFill>
                  <a:schemeClr val="bg1"/>
                </a:solidFill>
                <a:latin typeface="Century Gothic" panose="020B0502020202020204" pitchFamily="34" charset="0"/>
                <a:ea typeface="+mn-ea"/>
                <a:cs typeface="+mn-cs"/>
              </a:defRPr>
            </a:lvl1pPr>
            <a:lvl2pPr marL="1120156" indent="-430830" algn="l" defTabSz="1378654" rtl="0" eaLnBrk="1" latinLnBrk="0" hangingPunct="1">
              <a:spcBef>
                <a:spcPct val="20000"/>
              </a:spcBef>
              <a:buFont typeface="Arial" pitchFamily="34" charset="0"/>
              <a:buChar char="–"/>
              <a:defRPr sz="4233" kern="1200">
                <a:solidFill>
                  <a:schemeClr val="tx1"/>
                </a:solidFill>
                <a:latin typeface="+mn-lt"/>
                <a:ea typeface="+mn-ea"/>
                <a:cs typeface="+mn-cs"/>
              </a:defRPr>
            </a:lvl2pPr>
            <a:lvl3pPr marL="1723317" indent="-344663" algn="l" defTabSz="1378654" rtl="0" eaLnBrk="1" latinLnBrk="0" hangingPunct="1">
              <a:spcBef>
                <a:spcPct val="20000"/>
              </a:spcBef>
              <a:buFont typeface="Arial" pitchFamily="34" charset="0"/>
              <a:buChar char="•"/>
              <a:defRPr sz="3628" kern="1200">
                <a:solidFill>
                  <a:schemeClr val="tx1"/>
                </a:solidFill>
                <a:latin typeface="+mn-lt"/>
                <a:ea typeface="+mn-ea"/>
                <a:cs typeface="+mn-cs"/>
              </a:defRPr>
            </a:lvl3pPr>
            <a:lvl4pPr marL="2412645"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4pPr>
            <a:lvl5pPr marL="3101973"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5pPr>
            <a:lvl6pPr marL="379129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6pPr>
            <a:lvl7pPr marL="4480626"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7pPr>
            <a:lvl8pPr marL="5169952"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8pPr>
            <a:lvl9pPr marL="585927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9pPr>
          </a:lstStyle>
          <a:p>
            <a:r>
              <a:rPr lang="en-US" sz="1800" dirty="0"/>
              <a:t>Introduction to MFS</a:t>
            </a:r>
          </a:p>
        </p:txBody>
      </p:sp>
      <p:graphicFrame>
        <p:nvGraphicFramePr>
          <p:cNvPr id="20" name="Table 4">
            <a:extLst>
              <a:ext uri="{FF2B5EF4-FFF2-40B4-BE49-F238E27FC236}">
                <a16:creationId xmlns:a16="http://schemas.microsoft.com/office/drawing/2014/main" id="{A75E5CD5-3B25-B16F-7824-BAD3B4BB9F45}"/>
              </a:ext>
            </a:extLst>
          </p:cNvPr>
          <p:cNvGraphicFramePr>
            <a:graphicFrameLocks noGrp="1"/>
          </p:cNvGraphicFramePr>
          <p:nvPr>
            <p:extLst>
              <p:ext uri="{D42A27DB-BD31-4B8C-83A1-F6EECF244321}">
                <p14:modId xmlns:p14="http://schemas.microsoft.com/office/powerpoint/2010/main" val="1108425916"/>
              </p:ext>
            </p:extLst>
          </p:nvPr>
        </p:nvGraphicFramePr>
        <p:xfrm>
          <a:off x="625011" y="6024314"/>
          <a:ext cx="3428318" cy="3322320"/>
        </p:xfrm>
        <a:graphic>
          <a:graphicData uri="http://schemas.openxmlformats.org/drawingml/2006/table">
            <a:tbl>
              <a:tblPr firstRow="1" bandRow="1">
                <a:tableStyleId>{8FD4443E-F989-4FC4-A0C8-D5A2AF1F390B}</a:tableStyleId>
              </a:tblPr>
              <a:tblGrid>
                <a:gridCol w="1714159">
                  <a:extLst>
                    <a:ext uri="{9D8B030D-6E8A-4147-A177-3AD203B41FA5}">
                      <a16:colId xmlns:a16="http://schemas.microsoft.com/office/drawing/2014/main" val="3515081670"/>
                    </a:ext>
                  </a:extLst>
                </a:gridCol>
                <a:gridCol w="1714159">
                  <a:extLst>
                    <a:ext uri="{9D8B030D-6E8A-4147-A177-3AD203B41FA5}">
                      <a16:colId xmlns:a16="http://schemas.microsoft.com/office/drawing/2014/main" val="1040441535"/>
                    </a:ext>
                  </a:extLst>
                </a:gridCol>
              </a:tblGrid>
              <a:tr h="496317">
                <a:tc>
                  <a:txBody>
                    <a:bodyPr/>
                    <a:lstStyle/>
                    <a:p>
                      <a:r>
                        <a:rPr lang="en-US" sz="1400" dirty="0"/>
                        <a:t>Service Name</a:t>
                      </a:r>
                      <a:endParaRPr lang="en-US" sz="1400" dirty="0">
                        <a:latin typeface="Century Gothic" panose="020B0502020202020204" pitchFamily="34" charset="0"/>
                      </a:endParaRPr>
                    </a:p>
                  </a:txBody>
                  <a:tcPr/>
                </a:tc>
                <a:tc>
                  <a:txBody>
                    <a:bodyPr/>
                    <a:lstStyle/>
                    <a:p>
                      <a:r>
                        <a:rPr lang="en-US" sz="1400" dirty="0"/>
                        <a:t>Bank/Service Provider</a:t>
                      </a:r>
                      <a:endParaRPr lang="en-US" sz="1400" dirty="0">
                        <a:latin typeface="Century Gothic" panose="020B0502020202020204" pitchFamily="34" charset="0"/>
                      </a:endParaRPr>
                    </a:p>
                  </a:txBody>
                  <a:tcPr/>
                </a:tc>
                <a:extLst>
                  <a:ext uri="{0D108BD9-81ED-4DB2-BD59-A6C34878D82A}">
                    <a16:rowId xmlns:a16="http://schemas.microsoft.com/office/drawing/2014/main" val="2640892890"/>
                  </a:ext>
                </a:extLst>
              </a:tr>
              <a:tr h="496317">
                <a:tc>
                  <a:txBody>
                    <a:bodyPr/>
                    <a:lstStyle/>
                    <a:p>
                      <a:r>
                        <a:rPr lang="en-US" sz="1400" dirty="0"/>
                        <a:t>bKash</a:t>
                      </a:r>
                      <a:endParaRPr lang="en-US" sz="1400" dirty="0">
                        <a:latin typeface="Century Gothic" panose="020B0502020202020204" pitchFamily="34" charset="0"/>
                      </a:endParaRPr>
                    </a:p>
                  </a:txBody>
                  <a:tcPr/>
                </a:tc>
                <a:tc>
                  <a:txBody>
                    <a:bodyPr/>
                    <a:lstStyle/>
                    <a:p>
                      <a:r>
                        <a:rPr lang="en-US" sz="1400" dirty="0" err="1"/>
                        <a:t>Brac</a:t>
                      </a:r>
                      <a:r>
                        <a:rPr lang="en-US" sz="1400" dirty="0"/>
                        <a:t> Bank Ltd. Bangladesh</a:t>
                      </a:r>
                      <a:endParaRPr lang="en-US" sz="1400" dirty="0">
                        <a:latin typeface="Century Gothic" panose="020B0502020202020204" pitchFamily="34" charset="0"/>
                      </a:endParaRPr>
                    </a:p>
                  </a:txBody>
                  <a:tcPr/>
                </a:tc>
                <a:extLst>
                  <a:ext uri="{0D108BD9-81ED-4DB2-BD59-A6C34878D82A}">
                    <a16:rowId xmlns:a16="http://schemas.microsoft.com/office/drawing/2014/main" val="2367674736"/>
                  </a:ext>
                </a:extLst>
              </a:tr>
              <a:tr h="496317">
                <a:tc>
                  <a:txBody>
                    <a:bodyPr/>
                    <a:lstStyle/>
                    <a:p>
                      <a:r>
                        <a:rPr lang="en-US" sz="1400" dirty="0" err="1"/>
                        <a:t>Nagad</a:t>
                      </a:r>
                      <a:endParaRPr lang="en-US" sz="1400" dirty="0">
                        <a:latin typeface="Century Gothic" panose="020B0502020202020204" pitchFamily="34" charset="0"/>
                      </a:endParaRPr>
                    </a:p>
                  </a:txBody>
                  <a:tcPr/>
                </a:tc>
                <a:tc>
                  <a:txBody>
                    <a:bodyPr/>
                    <a:lstStyle/>
                    <a:p>
                      <a:r>
                        <a:rPr lang="en-US" sz="1400" dirty="0"/>
                        <a:t>Bangladesh Post Office</a:t>
                      </a:r>
                      <a:endParaRPr lang="en-US" sz="1400" dirty="0">
                        <a:latin typeface="Century Gothic" panose="020B0502020202020204" pitchFamily="34" charset="0"/>
                      </a:endParaRPr>
                    </a:p>
                  </a:txBody>
                  <a:tcPr/>
                </a:tc>
                <a:extLst>
                  <a:ext uri="{0D108BD9-81ED-4DB2-BD59-A6C34878D82A}">
                    <a16:rowId xmlns:a16="http://schemas.microsoft.com/office/drawing/2014/main" val="1363392182"/>
                  </a:ext>
                </a:extLst>
              </a:tr>
              <a:tr h="496317">
                <a:tc>
                  <a:txBody>
                    <a:bodyPr/>
                    <a:lstStyle/>
                    <a:p>
                      <a:r>
                        <a:rPr lang="en-US" sz="1400" dirty="0" err="1"/>
                        <a:t>Upay</a:t>
                      </a:r>
                      <a:endParaRPr lang="en-US" sz="1400" dirty="0">
                        <a:latin typeface="Century Gothic" panose="020B0502020202020204" pitchFamily="34" charset="0"/>
                      </a:endParaRPr>
                    </a:p>
                  </a:txBody>
                  <a:tcPr/>
                </a:tc>
                <a:tc>
                  <a:txBody>
                    <a:bodyPr/>
                    <a:lstStyle/>
                    <a:p>
                      <a:r>
                        <a:rPr lang="en-US" sz="1400" dirty="0"/>
                        <a:t>UCB Fintech Company Limited</a:t>
                      </a:r>
                      <a:endParaRPr lang="en-US" sz="1400" dirty="0">
                        <a:latin typeface="Century Gothic" panose="020B0502020202020204" pitchFamily="34" charset="0"/>
                      </a:endParaRPr>
                    </a:p>
                  </a:txBody>
                  <a:tcPr/>
                </a:tc>
                <a:extLst>
                  <a:ext uri="{0D108BD9-81ED-4DB2-BD59-A6C34878D82A}">
                    <a16:rowId xmlns:a16="http://schemas.microsoft.com/office/drawing/2014/main" val="2003507597"/>
                  </a:ext>
                </a:extLst>
              </a:tr>
              <a:tr h="496317">
                <a:tc>
                  <a:txBody>
                    <a:bodyPr/>
                    <a:lstStyle/>
                    <a:p>
                      <a:r>
                        <a:rPr lang="en-US" sz="1400" dirty="0"/>
                        <a:t>Rocket</a:t>
                      </a:r>
                      <a:endParaRPr lang="en-US" sz="1400" dirty="0">
                        <a:latin typeface="Century Gothic" panose="020B0502020202020204" pitchFamily="34" charset="0"/>
                      </a:endParaRPr>
                    </a:p>
                  </a:txBody>
                  <a:tcPr/>
                </a:tc>
                <a:tc>
                  <a:txBody>
                    <a:bodyPr/>
                    <a:lstStyle/>
                    <a:p>
                      <a:r>
                        <a:rPr lang="en-US" sz="1400" dirty="0"/>
                        <a:t>Dutch Bangla Bank Ltd. Bangladesh</a:t>
                      </a:r>
                      <a:endParaRPr lang="en-US" sz="1400" dirty="0">
                        <a:latin typeface="Century Gothic" panose="020B0502020202020204" pitchFamily="34" charset="0"/>
                      </a:endParaRPr>
                    </a:p>
                  </a:txBody>
                  <a:tcPr/>
                </a:tc>
                <a:extLst>
                  <a:ext uri="{0D108BD9-81ED-4DB2-BD59-A6C34878D82A}">
                    <a16:rowId xmlns:a16="http://schemas.microsoft.com/office/drawing/2014/main" val="452166358"/>
                  </a:ext>
                </a:extLst>
              </a:tr>
              <a:tr h="700684">
                <a:tc>
                  <a:txBody>
                    <a:bodyPr/>
                    <a:lstStyle/>
                    <a:p>
                      <a:r>
                        <a:rPr lang="en-US" sz="1400" dirty="0"/>
                        <a:t>Sure Cash</a:t>
                      </a:r>
                      <a:endParaRPr lang="en-US" sz="1400" dirty="0">
                        <a:latin typeface="Century Gothic" panose="020B0502020202020204" pitchFamily="34" charset="0"/>
                      </a:endParaRPr>
                    </a:p>
                  </a:txBody>
                  <a:tcPr/>
                </a:tc>
                <a:tc>
                  <a:txBody>
                    <a:bodyPr/>
                    <a:lstStyle/>
                    <a:p>
                      <a:r>
                        <a:rPr lang="en-US" sz="1400" dirty="0"/>
                        <a:t>Bangladesh Commerce Bank Ltd. Bangladesh</a:t>
                      </a:r>
                      <a:endParaRPr lang="en-US" sz="1400" dirty="0">
                        <a:latin typeface="Century Gothic" panose="020B0502020202020204" pitchFamily="34" charset="0"/>
                      </a:endParaRPr>
                    </a:p>
                  </a:txBody>
                  <a:tcPr/>
                </a:tc>
                <a:extLst>
                  <a:ext uri="{0D108BD9-81ED-4DB2-BD59-A6C34878D82A}">
                    <a16:rowId xmlns:a16="http://schemas.microsoft.com/office/drawing/2014/main" val="1967360356"/>
                  </a:ext>
                </a:extLst>
              </a:tr>
            </a:tbl>
          </a:graphicData>
        </a:graphic>
      </p:graphicFrame>
      <p:sp>
        <p:nvSpPr>
          <p:cNvPr id="46" name="Text Placeholder 1">
            <a:extLst>
              <a:ext uri="{FF2B5EF4-FFF2-40B4-BE49-F238E27FC236}">
                <a16:creationId xmlns:a16="http://schemas.microsoft.com/office/drawing/2014/main" id="{7F1C7C33-6AC5-567C-DF24-1D9462817F2C}"/>
              </a:ext>
            </a:extLst>
          </p:cNvPr>
          <p:cNvSpPr>
            <a:spLocks noGrp="1"/>
          </p:cNvSpPr>
          <p:nvPr>
            <p:ph type="body" sz="quarter" idx="10"/>
          </p:nvPr>
        </p:nvSpPr>
        <p:spPr>
          <a:xfrm>
            <a:off x="439778" y="3959919"/>
            <a:ext cx="3922981" cy="2419129"/>
          </a:xfrm>
        </p:spPr>
        <p:txBody>
          <a:bodyPr/>
          <a:lstStyle/>
          <a:p>
            <a:pPr marL="188499" indent="-188499">
              <a:lnSpc>
                <a:spcPct val="200000"/>
              </a:lnSpc>
              <a:buFont typeface="Arial" panose="020B0604020202020204" pitchFamily="34" charset="0"/>
              <a:buChar char="•"/>
            </a:pPr>
            <a:r>
              <a:rPr lang="en-US" sz="1400" dirty="0"/>
              <a:t>MFS stands for Mobile Financial Services </a:t>
            </a:r>
          </a:p>
          <a:p>
            <a:pPr marL="188499" indent="-188499">
              <a:lnSpc>
                <a:spcPct val="200000"/>
              </a:lnSpc>
              <a:buFont typeface="Arial" panose="020B0604020202020204" pitchFamily="34" charset="0"/>
              <a:buChar char="•"/>
            </a:pPr>
            <a:r>
              <a:rPr lang="en-US" sz="1400" dirty="0"/>
              <a:t>Offers financial services like monetary transactions through wireless network</a:t>
            </a:r>
          </a:p>
          <a:p>
            <a:pPr marL="188499" indent="-188499">
              <a:lnSpc>
                <a:spcPct val="200000"/>
              </a:lnSpc>
              <a:buFont typeface="Arial" panose="020B0604020202020204" pitchFamily="34" charset="0"/>
              <a:buChar char="•"/>
            </a:pPr>
            <a:r>
              <a:rPr lang="en-US" sz="1400" dirty="0"/>
              <a:t>Some of the leading MFS providers include : </a:t>
            </a:r>
          </a:p>
        </p:txBody>
      </p:sp>
      <p:sp>
        <p:nvSpPr>
          <p:cNvPr id="29" name="Text Placeholder 3">
            <a:extLst>
              <a:ext uri="{FF2B5EF4-FFF2-40B4-BE49-F238E27FC236}">
                <a16:creationId xmlns:a16="http://schemas.microsoft.com/office/drawing/2014/main" id="{07D75A1C-9902-B79C-A88B-F186BB62CB46}"/>
              </a:ext>
            </a:extLst>
          </p:cNvPr>
          <p:cNvSpPr txBox="1">
            <a:spLocks/>
          </p:cNvSpPr>
          <p:nvPr/>
        </p:nvSpPr>
        <p:spPr>
          <a:xfrm>
            <a:off x="11195886" y="7646535"/>
            <a:ext cx="3487945" cy="382517"/>
          </a:xfrm>
          <a:prstGeom prst="rect">
            <a:avLst/>
          </a:prstGeom>
          <a:solidFill>
            <a:schemeClr val="accent5">
              <a:lumMod val="50000"/>
            </a:schemeClr>
          </a:solidFill>
        </p:spPr>
        <p:txBody>
          <a:bodyPr wrap="square" lIns="52249" tIns="52249" rIns="52249" bIns="52249" anchor="t" anchorCtr="0">
            <a:spAutoFit/>
          </a:bodyPr>
          <a:lstStyle>
            <a:lvl1pPr marL="516996" indent="-516996" algn="ctr" defTabSz="1378654" rtl="0" eaLnBrk="1" latinLnBrk="0" hangingPunct="1">
              <a:spcBef>
                <a:spcPct val="20000"/>
              </a:spcBef>
              <a:buFont typeface="Arial" pitchFamily="34" charset="0"/>
              <a:buNone/>
              <a:defRPr sz="879" b="1" u="none" kern="1200" baseline="0">
                <a:solidFill>
                  <a:schemeClr val="bg1"/>
                </a:solidFill>
                <a:latin typeface="Century Gothic" panose="020B0502020202020204" pitchFamily="34" charset="0"/>
                <a:ea typeface="+mn-ea"/>
                <a:cs typeface="+mn-cs"/>
              </a:defRPr>
            </a:lvl1pPr>
            <a:lvl2pPr marL="1120156" indent="-430830" algn="l" defTabSz="1378654" rtl="0" eaLnBrk="1" latinLnBrk="0" hangingPunct="1">
              <a:spcBef>
                <a:spcPct val="20000"/>
              </a:spcBef>
              <a:buFont typeface="Arial" pitchFamily="34" charset="0"/>
              <a:buChar char="–"/>
              <a:defRPr sz="4233" kern="1200">
                <a:solidFill>
                  <a:schemeClr val="tx1"/>
                </a:solidFill>
                <a:latin typeface="+mn-lt"/>
                <a:ea typeface="+mn-ea"/>
                <a:cs typeface="+mn-cs"/>
              </a:defRPr>
            </a:lvl2pPr>
            <a:lvl3pPr marL="1723317" indent="-344663" algn="l" defTabSz="1378654" rtl="0" eaLnBrk="1" latinLnBrk="0" hangingPunct="1">
              <a:spcBef>
                <a:spcPct val="20000"/>
              </a:spcBef>
              <a:buFont typeface="Arial" pitchFamily="34" charset="0"/>
              <a:buChar char="•"/>
              <a:defRPr sz="3628" kern="1200">
                <a:solidFill>
                  <a:schemeClr val="tx1"/>
                </a:solidFill>
                <a:latin typeface="+mn-lt"/>
                <a:ea typeface="+mn-ea"/>
                <a:cs typeface="+mn-cs"/>
              </a:defRPr>
            </a:lvl3pPr>
            <a:lvl4pPr marL="2412645"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4pPr>
            <a:lvl5pPr marL="3101973"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5pPr>
            <a:lvl6pPr marL="379129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6pPr>
            <a:lvl7pPr marL="4480626"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7pPr>
            <a:lvl8pPr marL="5169952"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8pPr>
            <a:lvl9pPr marL="585927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9pPr>
          </a:lstStyle>
          <a:p>
            <a:r>
              <a:rPr lang="en-US" sz="1800" dirty="0"/>
              <a:t>Scams</a:t>
            </a:r>
          </a:p>
        </p:txBody>
      </p:sp>
      <p:pic>
        <p:nvPicPr>
          <p:cNvPr id="2" name="Picture 1"/>
          <p:cNvPicPr>
            <a:picLocks noChangeAspect="1"/>
          </p:cNvPicPr>
          <p:nvPr/>
        </p:nvPicPr>
        <p:blipFill>
          <a:blip r:embed="rId7"/>
          <a:stretch>
            <a:fillRect/>
          </a:stretch>
        </p:blipFill>
        <p:spPr>
          <a:xfrm>
            <a:off x="11170828" y="13262511"/>
            <a:ext cx="3490604" cy="2499682"/>
          </a:xfrm>
          <a:prstGeom prst="rect">
            <a:avLst/>
          </a:prstGeom>
        </p:spPr>
      </p:pic>
      <p:sp>
        <p:nvSpPr>
          <p:cNvPr id="4" name="TextBox 3"/>
          <p:cNvSpPr txBox="1"/>
          <p:nvPr/>
        </p:nvSpPr>
        <p:spPr>
          <a:xfrm>
            <a:off x="11158116" y="15902882"/>
            <a:ext cx="3452880" cy="1384995"/>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Scam by frauds:</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MFS companies are failing to secure service against frauds </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Frauds pretends to be officials of the company and get the PIN </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Then they transfer the money</a:t>
            </a:r>
          </a:p>
        </p:txBody>
      </p:sp>
      <p:pic>
        <p:nvPicPr>
          <p:cNvPr id="6" name="Picture 5"/>
          <p:cNvPicPr>
            <a:picLocks noChangeAspect="1"/>
          </p:cNvPicPr>
          <p:nvPr/>
        </p:nvPicPr>
        <p:blipFill>
          <a:blip r:embed="rId8"/>
          <a:stretch>
            <a:fillRect/>
          </a:stretch>
        </p:blipFill>
        <p:spPr>
          <a:xfrm>
            <a:off x="11127958" y="17355440"/>
            <a:ext cx="3414087" cy="600075"/>
          </a:xfrm>
          <a:prstGeom prst="rect">
            <a:avLst/>
          </a:prstGeom>
        </p:spPr>
      </p:pic>
      <p:sp>
        <p:nvSpPr>
          <p:cNvPr id="32" name="TextBox 31"/>
          <p:cNvSpPr txBox="1"/>
          <p:nvPr/>
        </p:nvSpPr>
        <p:spPr>
          <a:xfrm>
            <a:off x="11144115" y="18023078"/>
            <a:ext cx="345288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Even social engineering frauds also happening in MFS</a:t>
            </a:r>
          </a:p>
        </p:txBody>
      </p:sp>
      <p:sp>
        <p:nvSpPr>
          <p:cNvPr id="33" name="TextBox 32"/>
          <p:cNvSpPr txBox="1"/>
          <p:nvPr/>
        </p:nvSpPr>
        <p:spPr>
          <a:xfrm>
            <a:off x="11126772" y="19264329"/>
            <a:ext cx="3452880" cy="1169551"/>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Experts suggestions: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Experts suggest to integrate fingerprint option in MFS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If big transaction is needed, then fingerprint required.</a:t>
            </a:r>
          </a:p>
        </p:txBody>
      </p:sp>
      <p:sp>
        <p:nvSpPr>
          <p:cNvPr id="34" name="TextBox 33">
            <a:extLst>
              <a:ext uri="{FF2B5EF4-FFF2-40B4-BE49-F238E27FC236}">
                <a16:creationId xmlns:a16="http://schemas.microsoft.com/office/drawing/2014/main" id="{86B777AB-F1FC-11E6-1F35-8ADFF050A40B}"/>
              </a:ext>
            </a:extLst>
          </p:cNvPr>
          <p:cNvSpPr txBox="1"/>
          <p:nvPr/>
        </p:nvSpPr>
        <p:spPr>
          <a:xfrm>
            <a:off x="553139" y="15987386"/>
            <a:ext cx="3572062" cy="3108543"/>
          </a:xfrm>
          <a:prstGeom prst="rect">
            <a:avLst/>
          </a:prstGeom>
          <a:noFill/>
        </p:spPr>
        <p:txBody>
          <a:bodyPr wrap="square" rtlCol="0">
            <a:spAutoFit/>
          </a:bodyPr>
          <a:lstStyle/>
          <a:p>
            <a:r>
              <a:rPr lang="en-US" sz="1400" b="1" dirty="0">
                <a:solidFill>
                  <a:schemeClr val="accent5">
                    <a:lumMod val="50000"/>
                  </a:schemeClr>
                </a:solidFill>
                <a:latin typeface="Century Gothic" panose="020B0502020202020204" pitchFamily="34" charset="0"/>
                <a:cs typeface="Times New Roman" panose="02020603050405020304" pitchFamily="18" charset="0"/>
              </a:rPr>
              <a:t>All MFS providers must ensure :</a:t>
            </a:r>
          </a:p>
          <a:p>
            <a:endParaRPr lang="en-US" sz="1400" b="1" dirty="0">
              <a:solidFill>
                <a:schemeClr val="accent5">
                  <a:lumMod val="50000"/>
                </a:schemeClr>
              </a:solidFill>
              <a:latin typeface="Century Gothic" panose="020B0502020202020204" pitchFamily="34" charset="0"/>
              <a:cs typeface="Times New Roman" panose="02020603050405020304" pitchFamily="18" charset="0"/>
            </a:endParaRPr>
          </a:p>
          <a:p>
            <a:pPr marL="171450" indent="-171450">
              <a:buFontTx/>
              <a:buChar char="-"/>
            </a:pPr>
            <a:r>
              <a:rPr lang="en-US" sz="1400" dirty="0">
                <a:solidFill>
                  <a:schemeClr val="accent5">
                    <a:lumMod val="50000"/>
                  </a:schemeClr>
                </a:solidFill>
                <a:latin typeface="Century Gothic" panose="020B0502020202020204" pitchFamily="34" charset="0"/>
                <a:cs typeface="Times New Roman" panose="02020603050405020304" pitchFamily="18" charset="0"/>
              </a:rPr>
              <a:t>Confidentiality</a:t>
            </a:r>
          </a:p>
          <a:p>
            <a:pPr marL="171450" indent="-171450">
              <a:buFontTx/>
              <a:buChar char="-"/>
            </a:pPr>
            <a:r>
              <a:rPr lang="en-US" sz="1400" dirty="0">
                <a:solidFill>
                  <a:schemeClr val="accent5">
                    <a:lumMod val="50000"/>
                  </a:schemeClr>
                </a:solidFill>
                <a:latin typeface="Century Gothic" panose="020B0502020202020204" pitchFamily="34" charset="0"/>
                <a:cs typeface="Times New Roman" panose="02020603050405020304" pitchFamily="18" charset="0"/>
              </a:rPr>
              <a:t>Integrity</a:t>
            </a:r>
          </a:p>
          <a:p>
            <a:pPr marL="171450" indent="-171450">
              <a:buFontTx/>
              <a:buChar char="-"/>
            </a:pPr>
            <a:r>
              <a:rPr lang="en-US" sz="1400" dirty="0">
                <a:solidFill>
                  <a:schemeClr val="accent5">
                    <a:lumMod val="50000"/>
                  </a:schemeClr>
                </a:solidFill>
                <a:latin typeface="Century Gothic" panose="020B0502020202020204" pitchFamily="34" charset="0"/>
                <a:cs typeface="Times New Roman" panose="02020603050405020304" pitchFamily="18" charset="0"/>
              </a:rPr>
              <a:t>Authorization</a:t>
            </a:r>
          </a:p>
          <a:p>
            <a:pPr marL="171450" indent="-171450">
              <a:buFontTx/>
              <a:buChar char="-"/>
            </a:pPr>
            <a:r>
              <a:rPr lang="en-US" sz="1400" dirty="0">
                <a:solidFill>
                  <a:schemeClr val="accent5">
                    <a:lumMod val="50000"/>
                  </a:schemeClr>
                </a:solidFill>
                <a:latin typeface="Century Gothic" panose="020B0502020202020204" pitchFamily="34" charset="0"/>
                <a:cs typeface="Times New Roman" panose="02020603050405020304" pitchFamily="18" charset="0"/>
              </a:rPr>
              <a:t>Non-repudiation </a:t>
            </a:r>
          </a:p>
          <a:p>
            <a:endParaRPr lang="en-US" sz="1400" dirty="0">
              <a:solidFill>
                <a:schemeClr val="accent5">
                  <a:lumMod val="50000"/>
                </a:schemeClr>
              </a:solidFill>
              <a:latin typeface="Century Gothic" panose="020B0502020202020204" pitchFamily="34" charset="0"/>
              <a:cs typeface="Times New Roman" panose="02020603050405020304" pitchFamily="18" charset="0"/>
            </a:endParaRPr>
          </a:p>
          <a:p>
            <a:r>
              <a:rPr lang="en-US" sz="1400" b="1" dirty="0">
                <a:solidFill>
                  <a:schemeClr val="accent5">
                    <a:lumMod val="50000"/>
                  </a:schemeClr>
                </a:solidFill>
                <a:latin typeface="Century Gothic" panose="020B0502020202020204" pitchFamily="34" charset="0"/>
                <a:cs typeface="Times New Roman" panose="02020603050405020304" pitchFamily="18" charset="0"/>
              </a:rPr>
              <a:t>A mandatory requirement:</a:t>
            </a:r>
          </a:p>
          <a:p>
            <a:pPr marL="171450" indent="-171450">
              <a:buFontTx/>
              <a:buChar char="-"/>
            </a:pPr>
            <a:r>
              <a:rPr lang="en-US" sz="1400" dirty="0">
                <a:solidFill>
                  <a:schemeClr val="accent5">
                    <a:lumMod val="50000"/>
                  </a:schemeClr>
                </a:solidFill>
                <a:latin typeface="Century Gothic" panose="020B0502020202020204" pitchFamily="34" charset="0"/>
                <a:cs typeface="Times New Roman" panose="02020603050405020304" pitchFamily="18" charset="0"/>
              </a:rPr>
              <a:t>Ensure authentication by account holders using secure way such as PINs.</a:t>
            </a:r>
          </a:p>
          <a:p>
            <a:pPr marL="171450" indent="-171450">
              <a:buFontTx/>
              <a:buChar char="-"/>
            </a:pPr>
            <a:endParaRPr lang="en-US" sz="1400" dirty="0">
              <a:solidFill>
                <a:schemeClr val="accent5">
                  <a:lumMod val="50000"/>
                </a:schemeClr>
              </a:solidFill>
              <a:latin typeface="Century Gothic" panose="020B0502020202020204" pitchFamily="34" charset="0"/>
              <a:cs typeface="Times New Roman" panose="02020603050405020304" pitchFamily="18" charset="0"/>
            </a:endParaRPr>
          </a:p>
          <a:p>
            <a:r>
              <a:rPr lang="en-US" sz="1400" b="1" dirty="0">
                <a:solidFill>
                  <a:schemeClr val="accent5">
                    <a:lumMod val="50000"/>
                  </a:schemeClr>
                </a:solidFill>
                <a:latin typeface="Century Gothic" panose="020B0502020202020204" pitchFamily="34" charset="0"/>
                <a:cs typeface="Times New Roman" panose="02020603050405020304" pitchFamily="18" charset="0"/>
              </a:rPr>
              <a:t>A practice encouraged:</a:t>
            </a:r>
          </a:p>
          <a:p>
            <a:r>
              <a:rPr lang="en-US" sz="1400" dirty="0">
                <a:solidFill>
                  <a:schemeClr val="accent5">
                    <a:lumMod val="50000"/>
                  </a:schemeClr>
                </a:solidFill>
                <a:latin typeface="Century Gothic" panose="020B0502020202020204" pitchFamily="34" charset="0"/>
                <a:cs typeface="Times New Roman" panose="02020603050405020304" pitchFamily="18" charset="0"/>
              </a:rPr>
              <a:t>- Second authentication factor </a:t>
            </a:r>
          </a:p>
        </p:txBody>
      </p:sp>
      <p:cxnSp>
        <p:nvCxnSpPr>
          <p:cNvPr id="43" name="Connector: Elbow 28">
            <a:extLst>
              <a:ext uri="{FF2B5EF4-FFF2-40B4-BE49-F238E27FC236}">
                <a16:creationId xmlns:a16="http://schemas.microsoft.com/office/drawing/2014/main" id="{B65EBF1D-6800-100E-73AC-801AA6E31A29}"/>
              </a:ext>
            </a:extLst>
          </p:cNvPr>
          <p:cNvCxnSpPr>
            <a:stCxn id="3" idx="3"/>
            <a:endCxn id="22" idx="3"/>
          </p:cNvCxnSpPr>
          <p:nvPr/>
        </p:nvCxnSpPr>
        <p:spPr>
          <a:xfrm flipH="1">
            <a:off x="3975704" y="12201038"/>
            <a:ext cx="24342" cy="7226318"/>
          </a:xfrm>
          <a:prstGeom prst="bentConnector3">
            <a:avLst>
              <a:gd name="adj1" fmla="val -939118"/>
            </a:avLst>
          </a:prstGeom>
          <a:ln w="57150">
            <a:tailEnd type="triangle"/>
          </a:ln>
        </p:spPr>
        <p:style>
          <a:lnRef idx="1">
            <a:schemeClr val="accent5"/>
          </a:lnRef>
          <a:fillRef idx="0">
            <a:schemeClr val="accent5"/>
          </a:fillRef>
          <a:effectRef idx="0">
            <a:schemeClr val="accent5"/>
          </a:effectRef>
          <a:fontRef idx="minor">
            <a:schemeClr val="tx1"/>
          </a:fontRef>
        </p:style>
      </p:cxnSp>
      <p:graphicFrame>
        <p:nvGraphicFramePr>
          <p:cNvPr id="45" name="Table 32">
            <a:extLst>
              <a:ext uri="{FF2B5EF4-FFF2-40B4-BE49-F238E27FC236}">
                <a16:creationId xmlns:a16="http://schemas.microsoft.com/office/drawing/2014/main" id="{F6DBE014-B369-6E7F-D892-28865D04FE0C}"/>
              </a:ext>
            </a:extLst>
          </p:cNvPr>
          <p:cNvGraphicFramePr>
            <a:graphicFrameLocks noGrp="1"/>
          </p:cNvGraphicFramePr>
          <p:nvPr>
            <p:extLst>
              <p:ext uri="{D42A27DB-BD31-4B8C-83A1-F6EECF244321}">
                <p14:modId xmlns:p14="http://schemas.microsoft.com/office/powerpoint/2010/main" val="2918143392"/>
              </p:ext>
            </p:extLst>
          </p:nvPr>
        </p:nvGraphicFramePr>
        <p:xfrm>
          <a:off x="3976494" y="960527"/>
          <a:ext cx="7648594" cy="1463040"/>
        </p:xfrm>
        <a:graphic>
          <a:graphicData uri="http://schemas.openxmlformats.org/drawingml/2006/table">
            <a:tbl>
              <a:tblPr firstRow="1" bandRow="1">
                <a:tableStyleId>{5C22544A-7EE6-4342-B048-85BDC9FD1C3A}</a:tableStyleId>
              </a:tblPr>
              <a:tblGrid>
                <a:gridCol w="3824297">
                  <a:extLst>
                    <a:ext uri="{9D8B030D-6E8A-4147-A177-3AD203B41FA5}">
                      <a16:colId xmlns:a16="http://schemas.microsoft.com/office/drawing/2014/main" val="3370341154"/>
                    </a:ext>
                  </a:extLst>
                </a:gridCol>
                <a:gridCol w="3824297">
                  <a:extLst>
                    <a:ext uri="{9D8B030D-6E8A-4147-A177-3AD203B41FA5}">
                      <a16:colId xmlns:a16="http://schemas.microsoft.com/office/drawing/2014/main" val="3937829579"/>
                    </a:ext>
                  </a:extLst>
                </a:gridCol>
              </a:tblGrid>
              <a:tr h="358698">
                <a:tc>
                  <a:txBody>
                    <a:bodyPr/>
                    <a:lstStyle/>
                    <a:p>
                      <a:pPr algn="ctr"/>
                      <a:r>
                        <a:rPr lang="en-US" sz="1800"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4060713"/>
                  </a:ext>
                </a:extLst>
              </a:tr>
              <a:tr h="358698">
                <a:tc>
                  <a:txBody>
                    <a:bodyPr/>
                    <a:lstStyle/>
                    <a:p>
                      <a:pPr algn="ctr"/>
                      <a:r>
                        <a:rPr lang="en-US" sz="1800" dirty="0" err="1">
                          <a:solidFill>
                            <a:schemeClr val="bg1"/>
                          </a:solidFill>
                        </a:rPr>
                        <a:t>Lamyea</a:t>
                      </a:r>
                      <a:r>
                        <a:rPr lang="en-US" sz="1800" dirty="0">
                          <a:solidFill>
                            <a:schemeClr val="bg1"/>
                          </a:solidFill>
                        </a:rPr>
                        <a:t> Tasneem </a:t>
                      </a:r>
                      <a:r>
                        <a:rPr lang="en-US" sz="1800" dirty="0" err="1">
                          <a:solidFill>
                            <a:schemeClr val="bg1"/>
                          </a:solidFill>
                        </a:rPr>
                        <a:t>Maha</a:t>
                      </a:r>
                      <a:endParaRPr lang="en-US"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bg1"/>
                          </a:solidFill>
                        </a:rPr>
                        <a:t>2019-1-60-055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0921906"/>
                  </a:ext>
                </a:extLst>
              </a:tr>
              <a:tr h="358698">
                <a:tc>
                  <a:txBody>
                    <a:bodyPr/>
                    <a:lstStyle/>
                    <a:p>
                      <a:pPr algn="ctr"/>
                      <a:r>
                        <a:rPr lang="en-US" sz="1800" dirty="0" err="1">
                          <a:solidFill>
                            <a:schemeClr val="bg1"/>
                          </a:solidFill>
                        </a:rPr>
                        <a:t>Rafid</a:t>
                      </a:r>
                      <a:r>
                        <a:rPr lang="en-US" sz="1800" dirty="0">
                          <a:solidFill>
                            <a:schemeClr val="bg1"/>
                          </a:solidFill>
                        </a:rPr>
                        <a:t> Mahmud Haque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bg1"/>
                          </a:solidFill>
                        </a:rPr>
                        <a:t>2019-1-60-085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8100504"/>
                  </a:ext>
                </a:extLst>
              </a:tr>
              <a:tr h="358698">
                <a:tc>
                  <a:txBody>
                    <a:bodyPr/>
                    <a:lstStyle/>
                    <a:p>
                      <a:pPr algn="ctr"/>
                      <a:r>
                        <a:rPr lang="en-US" sz="1800" dirty="0">
                          <a:solidFill>
                            <a:schemeClr val="bg1"/>
                          </a:solidFill>
                        </a:rPr>
                        <a:t>Noor </a:t>
                      </a:r>
                      <a:r>
                        <a:rPr lang="en-US" sz="1800" dirty="0" err="1">
                          <a:solidFill>
                            <a:schemeClr val="bg1"/>
                          </a:solidFill>
                        </a:rPr>
                        <a:t>Fabi</a:t>
                      </a:r>
                      <a:r>
                        <a:rPr lang="en-US" sz="1800" dirty="0">
                          <a:solidFill>
                            <a:schemeClr val="bg1"/>
                          </a:solidFill>
                        </a:rPr>
                        <a:t> Shah Safa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bg1"/>
                          </a:solidFill>
                        </a:rPr>
                        <a:t>2019-1-60-060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8230236"/>
                  </a:ext>
                </a:extLst>
              </a:tr>
            </a:tbl>
          </a:graphicData>
        </a:graphic>
      </p:graphicFrame>
      <p:sp>
        <p:nvSpPr>
          <p:cNvPr id="52" name="Text Placeholder 3">
            <a:extLst>
              <a:ext uri="{FF2B5EF4-FFF2-40B4-BE49-F238E27FC236}">
                <a16:creationId xmlns:a16="http://schemas.microsoft.com/office/drawing/2014/main" id="{07D75A1C-9902-B79C-A88B-F186BB62CB46}"/>
              </a:ext>
            </a:extLst>
          </p:cNvPr>
          <p:cNvSpPr txBox="1">
            <a:spLocks/>
          </p:cNvSpPr>
          <p:nvPr/>
        </p:nvSpPr>
        <p:spPr>
          <a:xfrm>
            <a:off x="11195886" y="3747386"/>
            <a:ext cx="3482139" cy="382517"/>
          </a:xfrm>
          <a:prstGeom prst="rect">
            <a:avLst/>
          </a:prstGeom>
          <a:solidFill>
            <a:schemeClr val="accent5">
              <a:lumMod val="50000"/>
            </a:schemeClr>
          </a:solidFill>
        </p:spPr>
        <p:txBody>
          <a:bodyPr wrap="square" lIns="52249" tIns="52249" rIns="52249" bIns="52249" anchor="t" anchorCtr="0">
            <a:spAutoFit/>
          </a:bodyPr>
          <a:lstStyle>
            <a:lvl1pPr marL="516996" indent="-516996" algn="ctr" defTabSz="1378654" rtl="0" eaLnBrk="1" latinLnBrk="0" hangingPunct="1">
              <a:spcBef>
                <a:spcPct val="20000"/>
              </a:spcBef>
              <a:buFont typeface="Arial" pitchFamily="34" charset="0"/>
              <a:buNone/>
              <a:defRPr sz="879" b="1" u="none" kern="1200" baseline="0">
                <a:solidFill>
                  <a:schemeClr val="bg1"/>
                </a:solidFill>
                <a:latin typeface="Century Gothic" panose="020B0502020202020204" pitchFamily="34" charset="0"/>
                <a:ea typeface="+mn-ea"/>
                <a:cs typeface="+mn-cs"/>
              </a:defRPr>
            </a:lvl1pPr>
            <a:lvl2pPr marL="1120156" indent="-430830" algn="l" defTabSz="1378654" rtl="0" eaLnBrk="1" latinLnBrk="0" hangingPunct="1">
              <a:spcBef>
                <a:spcPct val="20000"/>
              </a:spcBef>
              <a:buFont typeface="Arial" pitchFamily="34" charset="0"/>
              <a:buChar char="–"/>
              <a:defRPr sz="4233" kern="1200">
                <a:solidFill>
                  <a:schemeClr val="tx1"/>
                </a:solidFill>
                <a:latin typeface="+mn-lt"/>
                <a:ea typeface="+mn-ea"/>
                <a:cs typeface="+mn-cs"/>
              </a:defRPr>
            </a:lvl2pPr>
            <a:lvl3pPr marL="1723317" indent="-344663" algn="l" defTabSz="1378654" rtl="0" eaLnBrk="1" latinLnBrk="0" hangingPunct="1">
              <a:spcBef>
                <a:spcPct val="20000"/>
              </a:spcBef>
              <a:buFont typeface="Arial" pitchFamily="34" charset="0"/>
              <a:buChar char="•"/>
              <a:defRPr sz="3628" kern="1200">
                <a:solidFill>
                  <a:schemeClr val="tx1"/>
                </a:solidFill>
                <a:latin typeface="+mn-lt"/>
                <a:ea typeface="+mn-ea"/>
                <a:cs typeface="+mn-cs"/>
              </a:defRPr>
            </a:lvl3pPr>
            <a:lvl4pPr marL="2412645"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4pPr>
            <a:lvl5pPr marL="3101973"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5pPr>
            <a:lvl6pPr marL="379129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6pPr>
            <a:lvl7pPr marL="4480626"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7pPr>
            <a:lvl8pPr marL="5169952"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8pPr>
            <a:lvl9pPr marL="585927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9pPr>
          </a:lstStyle>
          <a:p>
            <a:r>
              <a:rPr lang="en-US" sz="1800" dirty="0"/>
              <a:t>Criticism of MFS Companies</a:t>
            </a:r>
          </a:p>
        </p:txBody>
      </p:sp>
      <p:sp>
        <p:nvSpPr>
          <p:cNvPr id="54" name="Text Placeholder 14">
            <a:extLst>
              <a:ext uri="{FF2B5EF4-FFF2-40B4-BE49-F238E27FC236}">
                <a16:creationId xmlns:a16="http://schemas.microsoft.com/office/drawing/2014/main" id="{18A432AA-DA30-0124-6C80-8720C1013816}"/>
              </a:ext>
            </a:extLst>
          </p:cNvPr>
          <p:cNvSpPr txBox="1">
            <a:spLocks/>
          </p:cNvSpPr>
          <p:nvPr/>
        </p:nvSpPr>
        <p:spPr>
          <a:xfrm>
            <a:off x="11172117" y="4373539"/>
            <a:ext cx="3424878" cy="546821"/>
          </a:xfrm>
          <a:prstGeom prst="rect">
            <a:avLst/>
          </a:prstGeom>
        </p:spPr>
        <p:txBody>
          <a:bodyPr wrap="square" lIns="130622" tIns="130622" rIns="130622" bIns="130622" anchor="t" anchorCtr="0">
            <a:spAutoFit/>
          </a:bodyPr>
          <a:lstStyle>
            <a:lvl1pPr marL="0" indent="0" algn="l" defTabSz="1378654" rtl="0" eaLnBrk="1" latinLnBrk="0" hangingPunct="1">
              <a:spcBef>
                <a:spcPct val="20000"/>
              </a:spcBef>
              <a:buFont typeface="Arial" pitchFamily="34" charset="0"/>
              <a:buNone/>
              <a:defRPr sz="659"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466732" indent="-179513" algn="l" defTabSz="1378654" rtl="0" eaLnBrk="1" latinLnBrk="0" hangingPunct="1">
              <a:spcBef>
                <a:spcPct val="20000"/>
              </a:spcBef>
              <a:buFont typeface="Arial" pitchFamily="34" charset="0"/>
              <a:buChar char="–"/>
              <a:defRPr sz="770" kern="1200">
                <a:solidFill>
                  <a:schemeClr val="tx1"/>
                </a:solidFill>
                <a:latin typeface="Trebuchet MS" pitchFamily="34" charset="0"/>
                <a:ea typeface="+mn-ea"/>
                <a:cs typeface="+mn-cs"/>
              </a:defRPr>
            </a:lvl2pPr>
            <a:lvl3pPr marL="646245" indent="-179513" algn="l" defTabSz="1378654" rtl="0" eaLnBrk="1" latinLnBrk="0" hangingPunct="1">
              <a:spcBef>
                <a:spcPct val="20000"/>
              </a:spcBef>
              <a:buFont typeface="Arial" pitchFamily="34" charset="0"/>
              <a:buChar char="•"/>
              <a:defRPr sz="770" kern="1200">
                <a:solidFill>
                  <a:schemeClr val="tx1"/>
                </a:solidFill>
                <a:latin typeface="Trebuchet MS" pitchFamily="34" charset="0"/>
                <a:ea typeface="+mn-ea"/>
                <a:cs typeface="+mn-cs"/>
              </a:defRPr>
            </a:lvl3pPr>
            <a:lvl4pPr marL="843707" indent="-197463" algn="l" defTabSz="1378654" rtl="0" eaLnBrk="1" latinLnBrk="0" hangingPunct="1">
              <a:spcBef>
                <a:spcPct val="20000"/>
              </a:spcBef>
              <a:buFont typeface="Arial" pitchFamily="34" charset="0"/>
              <a:buChar char="–"/>
              <a:defRPr sz="770" kern="1200">
                <a:solidFill>
                  <a:schemeClr val="tx1"/>
                </a:solidFill>
                <a:latin typeface="Trebuchet MS" pitchFamily="34" charset="0"/>
                <a:ea typeface="+mn-ea"/>
                <a:cs typeface="+mn-cs"/>
              </a:defRPr>
            </a:lvl4pPr>
            <a:lvl5pPr marL="987316" indent="-143610" algn="l" defTabSz="1378654" rtl="0" eaLnBrk="1" latinLnBrk="0" hangingPunct="1">
              <a:spcBef>
                <a:spcPct val="20000"/>
              </a:spcBef>
              <a:buFont typeface="Arial" pitchFamily="34" charset="0"/>
              <a:buChar char="»"/>
              <a:defRPr sz="770" kern="1200">
                <a:solidFill>
                  <a:schemeClr val="tx1"/>
                </a:solidFill>
                <a:latin typeface="Trebuchet MS" pitchFamily="34" charset="0"/>
                <a:ea typeface="+mn-ea"/>
                <a:cs typeface="+mn-cs"/>
              </a:defRPr>
            </a:lvl5pPr>
            <a:lvl6pPr marL="379129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6pPr>
            <a:lvl7pPr marL="4480626"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7pPr>
            <a:lvl8pPr marL="5169952"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8pPr>
            <a:lvl9pPr marL="585927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9pPr>
          </a:lstStyle>
          <a:p>
            <a:pPr>
              <a:lnSpc>
                <a:spcPct val="150000"/>
              </a:lnSpc>
            </a:pPr>
            <a:endParaRPr lang="en-US" sz="1400" dirty="0"/>
          </a:p>
        </p:txBody>
      </p:sp>
      <p:sp>
        <p:nvSpPr>
          <p:cNvPr id="55" name="Text Placeholder 14">
            <a:extLst>
              <a:ext uri="{FF2B5EF4-FFF2-40B4-BE49-F238E27FC236}">
                <a16:creationId xmlns:a16="http://schemas.microsoft.com/office/drawing/2014/main" id="{18A432AA-DA30-0124-6C80-8720C1013816}"/>
              </a:ext>
            </a:extLst>
          </p:cNvPr>
          <p:cNvSpPr txBox="1">
            <a:spLocks/>
          </p:cNvSpPr>
          <p:nvPr/>
        </p:nvSpPr>
        <p:spPr>
          <a:xfrm>
            <a:off x="11195886" y="4276170"/>
            <a:ext cx="3424878" cy="2978384"/>
          </a:xfrm>
          <a:prstGeom prst="rect">
            <a:avLst/>
          </a:prstGeom>
        </p:spPr>
        <p:txBody>
          <a:bodyPr wrap="square" lIns="130622" tIns="130622" rIns="130622" bIns="130622" anchor="t" anchorCtr="0">
            <a:spAutoFit/>
          </a:bodyPr>
          <a:lstStyle>
            <a:lvl1pPr marL="0" indent="0" algn="l" defTabSz="1378654" rtl="0" eaLnBrk="1" latinLnBrk="0" hangingPunct="1">
              <a:spcBef>
                <a:spcPct val="20000"/>
              </a:spcBef>
              <a:buFont typeface="Arial" pitchFamily="34" charset="0"/>
              <a:buNone/>
              <a:defRPr sz="659"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466732" indent="-179513" algn="l" defTabSz="1378654" rtl="0" eaLnBrk="1" latinLnBrk="0" hangingPunct="1">
              <a:spcBef>
                <a:spcPct val="20000"/>
              </a:spcBef>
              <a:buFont typeface="Arial" pitchFamily="34" charset="0"/>
              <a:buChar char="–"/>
              <a:defRPr sz="770" kern="1200">
                <a:solidFill>
                  <a:schemeClr val="tx1"/>
                </a:solidFill>
                <a:latin typeface="Trebuchet MS" pitchFamily="34" charset="0"/>
                <a:ea typeface="+mn-ea"/>
                <a:cs typeface="+mn-cs"/>
              </a:defRPr>
            </a:lvl2pPr>
            <a:lvl3pPr marL="646245" indent="-179513" algn="l" defTabSz="1378654" rtl="0" eaLnBrk="1" latinLnBrk="0" hangingPunct="1">
              <a:spcBef>
                <a:spcPct val="20000"/>
              </a:spcBef>
              <a:buFont typeface="Arial" pitchFamily="34" charset="0"/>
              <a:buChar char="•"/>
              <a:defRPr sz="770" kern="1200">
                <a:solidFill>
                  <a:schemeClr val="tx1"/>
                </a:solidFill>
                <a:latin typeface="Trebuchet MS" pitchFamily="34" charset="0"/>
                <a:ea typeface="+mn-ea"/>
                <a:cs typeface="+mn-cs"/>
              </a:defRPr>
            </a:lvl3pPr>
            <a:lvl4pPr marL="843707" indent="-197463" algn="l" defTabSz="1378654" rtl="0" eaLnBrk="1" latinLnBrk="0" hangingPunct="1">
              <a:spcBef>
                <a:spcPct val="20000"/>
              </a:spcBef>
              <a:buFont typeface="Arial" pitchFamily="34" charset="0"/>
              <a:buChar char="–"/>
              <a:defRPr sz="770" kern="1200">
                <a:solidFill>
                  <a:schemeClr val="tx1"/>
                </a:solidFill>
                <a:latin typeface="Trebuchet MS" pitchFamily="34" charset="0"/>
                <a:ea typeface="+mn-ea"/>
                <a:cs typeface="+mn-cs"/>
              </a:defRPr>
            </a:lvl4pPr>
            <a:lvl5pPr marL="987316" indent="-143610" algn="l" defTabSz="1378654" rtl="0" eaLnBrk="1" latinLnBrk="0" hangingPunct="1">
              <a:spcBef>
                <a:spcPct val="20000"/>
              </a:spcBef>
              <a:buFont typeface="Arial" pitchFamily="34" charset="0"/>
              <a:buChar char="»"/>
              <a:defRPr sz="770" kern="1200">
                <a:solidFill>
                  <a:schemeClr val="tx1"/>
                </a:solidFill>
                <a:latin typeface="Trebuchet MS" pitchFamily="34" charset="0"/>
                <a:ea typeface="+mn-ea"/>
                <a:cs typeface="+mn-cs"/>
              </a:defRPr>
            </a:lvl5pPr>
            <a:lvl6pPr marL="379129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6pPr>
            <a:lvl7pPr marL="4480626"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7pPr>
            <a:lvl8pPr marL="5169952"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8pPr>
            <a:lvl9pPr marL="585927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1400" dirty="0"/>
              <a:t>Not a single company uses a secondary authentication factor.</a:t>
            </a:r>
          </a:p>
          <a:p>
            <a:pPr marL="285750" indent="-285750">
              <a:lnSpc>
                <a:spcPct val="150000"/>
              </a:lnSpc>
              <a:buFont typeface="Arial" panose="020B0604020202020204" pitchFamily="34" charset="0"/>
              <a:buChar char="•"/>
            </a:pPr>
            <a:r>
              <a:rPr lang="en-US" sz="1400" dirty="0"/>
              <a:t>Data access option only given in </a:t>
            </a:r>
            <a:r>
              <a:rPr lang="en-US" sz="1400" dirty="0" err="1"/>
              <a:t>Nagad</a:t>
            </a:r>
            <a:r>
              <a:rPr lang="en-US" sz="1400" dirty="0"/>
              <a:t>, but charges are applicable </a:t>
            </a:r>
          </a:p>
          <a:p>
            <a:pPr marL="285750" indent="-285750">
              <a:lnSpc>
                <a:spcPct val="150000"/>
              </a:lnSpc>
              <a:buFont typeface="Arial" panose="020B0604020202020204" pitchFamily="34" charset="0"/>
              <a:buChar char="•"/>
            </a:pPr>
            <a:r>
              <a:rPr lang="en-US" sz="1400" dirty="0"/>
              <a:t>No Opt-Out option available in any company</a:t>
            </a:r>
          </a:p>
          <a:p>
            <a:pPr marL="285750" indent="-285750">
              <a:lnSpc>
                <a:spcPct val="150000"/>
              </a:lnSpc>
              <a:buFont typeface="Arial" panose="020B0604020202020204" pitchFamily="34" charset="0"/>
              <a:buChar char="•"/>
            </a:pPr>
            <a:r>
              <a:rPr lang="en-US" sz="1400" dirty="0"/>
              <a:t>No extra protection option given for sensitive data.</a:t>
            </a:r>
          </a:p>
        </p:txBody>
      </p:sp>
      <p:pic>
        <p:nvPicPr>
          <p:cNvPr id="57" name="Picture 56">
            <a:extLst>
              <a:ext uri="{FF2B5EF4-FFF2-40B4-BE49-F238E27FC236}">
                <a16:creationId xmlns:a16="http://schemas.microsoft.com/office/drawing/2014/main" id="{6D8249A3-0BF4-6C5E-FB8F-4DA15EC7515F}"/>
              </a:ext>
            </a:extLst>
          </p:cNvPr>
          <p:cNvPicPr>
            <a:picLocks noChangeAspect="1"/>
          </p:cNvPicPr>
          <p:nvPr/>
        </p:nvPicPr>
        <p:blipFill>
          <a:blip r:embed="rId9"/>
          <a:stretch>
            <a:fillRect/>
          </a:stretch>
        </p:blipFill>
        <p:spPr>
          <a:xfrm>
            <a:off x="11158116" y="8208226"/>
            <a:ext cx="3722661" cy="832771"/>
          </a:xfrm>
          <a:prstGeom prst="rect">
            <a:avLst/>
          </a:prstGeom>
        </p:spPr>
      </p:pic>
      <p:pic>
        <p:nvPicPr>
          <p:cNvPr id="58" name="Picture 57">
            <a:extLst>
              <a:ext uri="{FF2B5EF4-FFF2-40B4-BE49-F238E27FC236}">
                <a16:creationId xmlns:a16="http://schemas.microsoft.com/office/drawing/2014/main" id="{1A8906E3-8F28-10B9-620B-1B1935D17934}"/>
              </a:ext>
            </a:extLst>
          </p:cNvPr>
          <p:cNvPicPr>
            <a:picLocks noChangeAspect="1"/>
          </p:cNvPicPr>
          <p:nvPr/>
        </p:nvPicPr>
        <p:blipFill>
          <a:blip r:embed="rId10"/>
          <a:stretch>
            <a:fillRect/>
          </a:stretch>
        </p:blipFill>
        <p:spPr>
          <a:xfrm>
            <a:off x="11275592" y="9527295"/>
            <a:ext cx="3459913" cy="2517087"/>
          </a:xfrm>
          <a:prstGeom prst="rect">
            <a:avLst/>
          </a:prstGeom>
        </p:spPr>
      </p:pic>
      <p:pic>
        <p:nvPicPr>
          <p:cNvPr id="59" name="Picture 58">
            <a:extLst>
              <a:ext uri="{FF2B5EF4-FFF2-40B4-BE49-F238E27FC236}">
                <a16:creationId xmlns:a16="http://schemas.microsoft.com/office/drawing/2014/main" id="{8CBB0BFF-BCEF-DC88-F88B-DE85D652EF5A}"/>
              </a:ext>
            </a:extLst>
          </p:cNvPr>
          <p:cNvPicPr>
            <a:picLocks noChangeAspect="1"/>
          </p:cNvPicPr>
          <p:nvPr/>
        </p:nvPicPr>
        <p:blipFill>
          <a:blip r:embed="rId11"/>
          <a:stretch>
            <a:fillRect/>
          </a:stretch>
        </p:blipFill>
        <p:spPr>
          <a:xfrm>
            <a:off x="11262006" y="12314509"/>
            <a:ext cx="3557633" cy="701346"/>
          </a:xfrm>
          <a:prstGeom prst="rect">
            <a:avLst/>
          </a:prstGeom>
        </p:spPr>
      </p:pic>
      <p:sp>
        <p:nvSpPr>
          <p:cNvPr id="61" name="Text Placeholder 6">
            <a:extLst>
              <a:ext uri="{FF2B5EF4-FFF2-40B4-BE49-F238E27FC236}">
                <a16:creationId xmlns:a16="http://schemas.microsoft.com/office/drawing/2014/main" id="{8368B523-2DE4-6650-7CBC-B3544253FEE9}"/>
              </a:ext>
            </a:extLst>
          </p:cNvPr>
          <p:cNvSpPr txBox="1">
            <a:spLocks/>
          </p:cNvSpPr>
          <p:nvPr/>
        </p:nvSpPr>
        <p:spPr>
          <a:xfrm>
            <a:off x="11001593" y="18770543"/>
            <a:ext cx="3697508" cy="382517"/>
          </a:xfrm>
          <a:prstGeom prst="rect">
            <a:avLst/>
          </a:prstGeom>
          <a:solidFill>
            <a:schemeClr val="accent5">
              <a:lumMod val="50000"/>
            </a:schemeClr>
          </a:solidFill>
        </p:spPr>
        <p:txBody>
          <a:bodyPr lIns="52249" tIns="52249" rIns="52249" bIns="52249" anchor="t" anchorCtr="0">
            <a:spAutoFit/>
          </a:bodyPr>
          <a:lstStyle>
            <a:lvl1pPr marL="516996" indent="-516996" algn="ctr" defTabSz="1378654" rtl="0" eaLnBrk="1" latinLnBrk="0" hangingPunct="1">
              <a:spcBef>
                <a:spcPct val="20000"/>
              </a:spcBef>
              <a:buFont typeface="Arial" pitchFamily="34" charset="0"/>
              <a:buNone/>
              <a:defRPr sz="879" b="1" u="none" kern="1200" baseline="0">
                <a:solidFill>
                  <a:schemeClr val="bg1"/>
                </a:solidFill>
                <a:latin typeface="Century Gothic" panose="020B0502020202020204" pitchFamily="34" charset="0"/>
                <a:ea typeface="+mn-ea"/>
                <a:cs typeface="+mn-cs"/>
              </a:defRPr>
            </a:lvl1pPr>
            <a:lvl2pPr marL="1120156" indent="-430830" algn="l" defTabSz="1378654" rtl="0" eaLnBrk="1" latinLnBrk="0" hangingPunct="1">
              <a:spcBef>
                <a:spcPct val="20000"/>
              </a:spcBef>
              <a:buFont typeface="Arial" pitchFamily="34" charset="0"/>
              <a:buChar char="–"/>
              <a:defRPr sz="4233" kern="1200">
                <a:solidFill>
                  <a:schemeClr val="tx1"/>
                </a:solidFill>
                <a:latin typeface="+mn-lt"/>
                <a:ea typeface="+mn-ea"/>
                <a:cs typeface="+mn-cs"/>
              </a:defRPr>
            </a:lvl2pPr>
            <a:lvl3pPr marL="1723317" indent="-344663" algn="l" defTabSz="1378654" rtl="0" eaLnBrk="1" latinLnBrk="0" hangingPunct="1">
              <a:spcBef>
                <a:spcPct val="20000"/>
              </a:spcBef>
              <a:buFont typeface="Arial" pitchFamily="34" charset="0"/>
              <a:buChar char="•"/>
              <a:defRPr sz="3628" kern="1200">
                <a:solidFill>
                  <a:schemeClr val="tx1"/>
                </a:solidFill>
                <a:latin typeface="+mn-lt"/>
                <a:ea typeface="+mn-ea"/>
                <a:cs typeface="+mn-cs"/>
              </a:defRPr>
            </a:lvl3pPr>
            <a:lvl4pPr marL="2412645"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4pPr>
            <a:lvl5pPr marL="3101973"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5pPr>
            <a:lvl6pPr marL="379129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6pPr>
            <a:lvl7pPr marL="4480626"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7pPr>
            <a:lvl8pPr marL="5169952"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8pPr>
            <a:lvl9pPr marL="5859278" indent="-344663" algn="l" defTabSz="1378654" rtl="0" eaLnBrk="1" latinLnBrk="0" hangingPunct="1">
              <a:spcBef>
                <a:spcPct val="20000"/>
              </a:spcBef>
              <a:buFont typeface="Arial" pitchFamily="34" charset="0"/>
              <a:buChar char="•"/>
              <a:defRPr sz="3025" kern="1200">
                <a:solidFill>
                  <a:schemeClr val="tx1"/>
                </a:solidFill>
                <a:latin typeface="+mn-lt"/>
                <a:ea typeface="+mn-ea"/>
                <a:cs typeface="+mn-cs"/>
              </a:defRPr>
            </a:lvl9pPr>
          </a:lstStyle>
          <a:p>
            <a:r>
              <a:rPr lang="en-US" sz="1800" dirty="0"/>
              <a:t>Conclusion</a:t>
            </a:r>
          </a:p>
        </p:txBody>
      </p:sp>
      <p:sp>
        <p:nvSpPr>
          <p:cNvPr id="7" name="Rectangle 6">
            <a:extLst>
              <a:ext uri="{FF2B5EF4-FFF2-40B4-BE49-F238E27FC236}">
                <a16:creationId xmlns:a16="http://schemas.microsoft.com/office/drawing/2014/main" id="{0A46A11E-3621-E651-0DE2-270F501515A3}"/>
              </a:ext>
            </a:extLst>
          </p:cNvPr>
          <p:cNvSpPr/>
          <p:nvPr/>
        </p:nvSpPr>
        <p:spPr>
          <a:xfrm>
            <a:off x="11130324" y="12174600"/>
            <a:ext cx="3750453" cy="834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38609AE-80E8-63CB-3591-C620BF2E9105}"/>
              </a:ext>
            </a:extLst>
          </p:cNvPr>
          <p:cNvSpPr/>
          <p:nvPr/>
        </p:nvSpPr>
        <p:spPr>
          <a:xfrm>
            <a:off x="11124502" y="9470355"/>
            <a:ext cx="3756276" cy="2667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E1316A-3FA2-E7A1-85B9-04ACE500115A}"/>
              </a:ext>
            </a:extLst>
          </p:cNvPr>
          <p:cNvSpPr/>
          <p:nvPr/>
        </p:nvSpPr>
        <p:spPr>
          <a:xfrm>
            <a:off x="11111198" y="8168027"/>
            <a:ext cx="3788702" cy="1101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6419990"/>
      </p:ext>
    </p:extLst>
  </p:cSld>
  <p:clrMapOvr>
    <a:masterClrMapping/>
  </p:clrMapOvr>
</p:sld>
</file>

<file path=ppt/theme/theme1.xml><?xml version="1.0" encoding="utf-8"?>
<a:theme xmlns:a="http://schemas.openxmlformats.org/drawingml/2006/main" name="42x6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PosterPresentations.com-42x60-Template</Template>
  <TotalTime>594</TotalTime>
  <Words>585</Words>
  <Application>Microsoft Office PowerPoint</Application>
  <PresentationFormat>Custom</PresentationFormat>
  <Paragraphs>121</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Century Gothic</vt:lpstr>
      <vt:lpstr>Times New Roman</vt:lpstr>
      <vt:lpstr>Trebuchet MS</vt:lpstr>
      <vt:lpstr>42x60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42x60 PowerPoint Presentation</dc:title>
  <dc:subject>Research poster presentation template</dc:subject>
  <dc:creator>PosterPresentations.com</dc:creator>
  <cp:keywords>42x60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user</cp:lastModifiedBy>
  <cp:revision>94</cp:revision>
  <dcterms:created xsi:type="dcterms:W3CDTF">2012-02-07T00:08:52Z</dcterms:created>
  <dcterms:modified xsi:type="dcterms:W3CDTF">2022-08-27T17:10:35Z</dcterms:modified>
  <cp:category>Research poster templates</cp:category>
</cp:coreProperties>
</file>