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1" r:id="rId2"/>
  </p:sldMasterIdLst>
  <p:notesMasterIdLst>
    <p:notesMasterId r:id="rId4"/>
  </p:notesMasterIdLst>
  <p:sldIdLst>
    <p:sldId id="257" r:id="rId3"/>
  </p:sldIdLst>
  <p:sldSz cx="21383625" cy="15119350"/>
  <p:notesSz cx="6858000" cy="9144000"/>
  <p:defaultTextStyle>
    <a:defPPr>
      <a:defRPr lang="en-US"/>
    </a:defPPr>
    <a:lvl1pPr algn="l" defTabSz="2175971" rtl="0" fontAlgn="base">
      <a:spcBef>
        <a:spcPct val="0"/>
      </a:spcBef>
      <a:spcAft>
        <a:spcPct val="0"/>
      </a:spcAft>
      <a:defRPr sz="4252" kern="1200">
        <a:solidFill>
          <a:schemeClr val="tx1"/>
        </a:solidFill>
        <a:latin typeface="Calibri" pitchFamily="34" charset="0"/>
        <a:ea typeface="+mn-ea"/>
        <a:cs typeface="Arial" charset="0"/>
      </a:defRPr>
    </a:lvl1pPr>
    <a:lvl2pPr marL="1087641" indent="-889262" algn="l" defTabSz="2175971" rtl="0" fontAlgn="base">
      <a:spcBef>
        <a:spcPct val="0"/>
      </a:spcBef>
      <a:spcAft>
        <a:spcPct val="0"/>
      </a:spcAft>
      <a:defRPr sz="4252" kern="1200">
        <a:solidFill>
          <a:schemeClr val="tx1"/>
        </a:solidFill>
        <a:latin typeface="Calibri" pitchFamily="34" charset="0"/>
        <a:ea typeface="+mn-ea"/>
        <a:cs typeface="Arial" charset="0"/>
      </a:defRPr>
    </a:lvl2pPr>
    <a:lvl3pPr marL="2175971" indent="-1779213" algn="l" defTabSz="2175971" rtl="0" fontAlgn="base">
      <a:spcBef>
        <a:spcPct val="0"/>
      </a:spcBef>
      <a:spcAft>
        <a:spcPct val="0"/>
      </a:spcAft>
      <a:defRPr sz="4252" kern="1200">
        <a:solidFill>
          <a:schemeClr val="tx1"/>
        </a:solidFill>
        <a:latin typeface="Calibri" pitchFamily="34" charset="0"/>
        <a:ea typeface="+mn-ea"/>
        <a:cs typeface="Arial" charset="0"/>
      </a:defRPr>
    </a:lvl3pPr>
    <a:lvl4pPr marL="3264300" indent="-2669163" algn="l" defTabSz="2175971" rtl="0" fontAlgn="base">
      <a:spcBef>
        <a:spcPct val="0"/>
      </a:spcBef>
      <a:spcAft>
        <a:spcPct val="0"/>
      </a:spcAft>
      <a:defRPr sz="4252" kern="1200">
        <a:solidFill>
          <a:schemeClr val="tx1"/>
        </a:solidFill>
        <a:latin typeface="Calibri" pitchFamily="34" charset="0"/>
        <a:ea typeface="+mn-ea"/>
        <a:cs typeface="Arial" charset="0"/>
      </a:defRPr>
    </a:lvl4pPr>
    <a:lvl5pPr marL="4352630" indent="-3559114" algn="l" defTabSz="2175971" rtl="0" fontAlgn="base">
      <a:spcBef>
        <a:spcPct val="0"/>
      </a:spcBef>
      <a:spcAft>
        <a:spcPct val="0"/>
      </a:spcAft>
      <a:defRPr sz="4252" kern="1200">
        <a:solidFill>
          <a:schemeClr val="tx1"/>
        </a:solidFill>
        <a:latin typeface="Calibri" pitchFamily="34" charset="0"/>
        <a:ea typeface="+mn-ea"/>
        <a:cs typeface="Arial" charset="0"/>
      </a:defRPr>
    </a:lvl5pPr>
    <a:lvl6pPr marL="991895" algn="l" defTabSz="396758" rtl="0" eaLnBrk="1" latinLnBrk="0" hangingPunct="1">
      <a:defRPr sz="4252" kern="1200">
        <a:solidFill>
          <a:schemeClr val="tx1"/>
        </a:solidFill>
        <a:latin typeface="Calibri" pitchFamily="34" charset="0"/>
        <a:ea typeface="+mn-ea"/>
        <a:cs typeface="Arial" charset="0"/>
      </a:defRPr>
    </a:lvl6pPr>
    <a:lvl7pPr marL="1190274" algn="l" defTabSz="396758" rtl="0" eaLnBrk="1" latinLnBrk="0" hangingPunct="1">
      <a:defRPr sz="4252" kern="1200">
        <a:solidFill>
          <a:schemeClr val="tx1"/>
        </a:solidFill>
        <a:latin typeface="Calibri" pitchFamily="34" charset="0"/>
        <a:ea typeface="+mn-ea"/>
        <a:cs typeface="Arial" charset="0"/>
      </a:defRPr>
    </a:lvl7pPr>
    <a:lvl8pPr marL="1388654" algn="l" defTabSz="396758" rtl="0" eaLnBrk="1" latinLnBrk="0" hangingPunct="1">
      <a:defRPr sz="4252" kern="1200">
        <a:solidFill>
          <a:schemeClr val="tx1"/>
        </a:solidFill>
        <a:latin typeface="Calibri" pitchFamily="34" charset="0"/>
        <a:ea typeface="+mn-ea"/>
        <a:cs typeface="Arial" charset="0"/>
      </a:defRPr>
    </a:lvl8pPr>
    <a:lvl9pPr marL="1587033" algn="l" defTabSz="396758" rtl="0" eaLnBrk="1" latinLnBrk="0" hangingPunct="1">
      <a:defRPr sz="4252" kern="1200">
        <a:solidFill>
          <a:schemeClr val="tx1"/>
        </a:solidFill>
        <a:latin typeface="Calibri" pitchFamily="34" charset="0"/>
        <a:ea typeface="+mn-ea"/>
        <a:cs typeface="Arial" charset="0"/>
      </a:defRPr>
    </a:lvl9pPr>
  </p:defaultTextStyle>
  <p:extLst>
    <p:ext uri="{521415D9-36F7-43E2-AB2F-B90AF26B5E84}">
      <p14:sectionLst xmlns:p14="http://schemas.microsoft.com/office/powerpoint/2010/main">
        <p14:section name="Untitled Section" id="{3EE22D20-FBC0-4F11-B64C-B93F44D63EEF}">
          <p14:sldIdLst/>
        </p14:section>
        <p14:section name="Untitled Section" id="{8F4E9ACD-2C62-4BBE-8D80-627BABD6D90F}">
          <p14:sldIdLst/>
        </p14:section>
        <p14:section name="Untitled Section" id="{2FA9B738-F4B3-4C63-AC5D-16E24F21B1C7}">
          <p14:sldIdLst>
            <p14:sldId id="257"/>
          </p14:sldIdLst>
        </p14:section>
      </p14:sectionLst>
    </p:ext>
    <p:ext uri="{EFAFB233-063F-42B5-8137-9DF3F51BA10A}">
      <p15:sldGuideLst xmlns:p15="http://schemas.microsoft.com/office/powerpoint/2012/main">
        <p15:guide id="1" orient="horz" pos="1572" userDrawn="1">
          <p15:clr>
            <a:srgbClr val="A4A3A4"/>
          </p15:clr>
        </p15:guide>
        <p15:guide id="2" orient="horz" pos="132" userDrawn="1">
          <p15:clr>
            <a:srgbClr val="A4A3A4"/>
          </p15:clr>
        </p15:guide>
        <p15:guide id="3" orient="horz" pos="9259" userDrawn="1">
          <p15:clr>
            <a:srgbClr val="A4A3A4"/>
          </p15:clr>
        </p15:guide>
        <p15:guide id="4" orient="horz" userDrawn="1">
          <p15:clr>
            <a:srgbClr val="A4A3A4"/>
          </p15:clr>
        </p15:guide>
        <p15:guide id="5" pos="283" userDrawn="1">
          <p15:clr>
            <a:srgbClr val="A4A3A4"/>
          </p15:clr>
        </p15:guide>
        <p15:guide id="6" pos="131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39" autoAdjust="0"/>
    <p:restoredTop sz="94833" autoAdjust="0"/>
  </p:normalViewPr>
  <p:slideViewPr>
    <p:cSldViewPr snapToGrid="0" snapToObjects="1" showGuides="1">
      <p:cViewPr>
        <p:scale>
          <a:sx n="30" d="100"/>
          <a:sy n="30" d="100"/>
        </p:scale>
        <p:origin x="1812" y="24"/>
      </p:cViewPr>
      <p:guideLst>
        <p:guide orient="horz" pos="1572"/>
        <p:guide orient="horz" pos="132"/>
        <p:guide orient="horz" pos="9259"/>
        <p:guide orient="horz"/>
        <p:guide pos="283"/>
        <p:guide pos="131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san shafin" userId="142017a8e5cf9a98" providerId="LiveId" clId="{F39AEF39-E078-4A73-AC50-40641AD19722}"/>
    <pc:docChg chg="modSld">
      <pc:chgData name="rafsan shafin" userId="142017a8e5cf9a98" providerId="LiveId" clId="{F39AEF39-E078-4A73-AC50-40641AD19722}" dt="2022-08-27T18:35:34.545" v="0" actId="1076"/>
      <pc:docMkLst>
        <pc:docMk/>
      </pc:docMkLst>
      <pc:sldChg chg="modSp mod">
        <pc:chgData name="rafsan shafin" userId="142017a8e5cf9a98" providerId="LiveId" clId="{F39AEF39-E078-4A73-AC50-40641AD19722}" dt="2022-08-27T18:35:34.545" v="0" actId="1076"/>
        <pc:sldMkLst>
          <pc:docMk/>
          <pc:sldMk cId="4207730434" sldId="257"/>
        </pc:sldMkLst>
        <pc:spChg chg="mod">
          <ac:chgData name="rafsan shafin" userId="142017a8e5cf9a98" providerId="LiveId" clId="{F39AEF39-E078-4A73-AC50-40641AD19722}" dt="2022-08-27T18:35:34.545" v="0" actId="1076"/>
          <ac:spMkLst>
            <pc:docMk/>
            <pc:sldMk cId="4207730434" sldId="257"/>
            <ac:spMk id="8" creationId="{2B844992-6C8B-3544-8B89-1490B39D05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5015886"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5015886" fontAlgn="auto">
              <a:spcBef>
                <a:spcPts val="0"/>
              </a:spcBef>
              <a:spcAft>
                <a:spcPts val="0"/>
              </a:spcAft>
              <a:defRPr sz="1200">
                <a:latin typeface="+mn-lt"/>
                <a:cs typeface="+mn-cs"/>
              </a:defRPr>
            </a:lvl1pPr>
          </a:lstStyle>
          <a:p>
            <a:pPr>
              <a:defRPr/>
            </a:pPr>
            <a:fld id="{B64766A8-2453-4D11-B0DC-C50DB852D1DA}" type="datetimeFigureOut">
              <a:rPr lang="en-US"/>
              <a:pPr>
                <a:defRPr/>
              </a:pPr>
              <a:t>27-Aug-22</a:t>
            </a:fld>
            <a:endParaRPr lang="en-US" dirty="0"/>
          </a:p>
        </p:txBody>
      </p:sp>
      <p:sp>
        <p:nvSpPr>
          <p:cNvPr id="4" name="Slide Image Placeholder 3"/>
          <p:cNvSpPr>
            <a:spLocks noGrp="1" noRot="1" noChangeAspect="1"/>
          </p:cNvSpPr>
          <p:nvPr>
            <p:ph type="sldImg" idx="2"/>
          </p:nvPr>
        </p:nvSpPr>
        <p:spPr>
          <a:xfrm>
            <a:off x="1004888" y="685800"/>
            <a:ext cx="4848225"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5015886"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5015886" fontAlgn="auto">
              <a:spcBef>
                <a:spcPts val="0"/>
              </a:spcBef>
              <a:spcAft>
                <a:spcPts val="0"/>
              </a:spcAft>
              <a:defRPr sz="1200">
                <a:latin typeface="+mn-lt"/>
                <a:cs typeface="+mn-cs"/>
              </a:defRPr>
            </a:lvl1pPr>
          </a:lstStyle>
          <a:p>
            <a:pPr>
              <a:defRPr/>
            </a:pPr>
            <a:fld id="{C864C5C9-8908-41AA-A679-DA3363EBEEDA}" type="slidenum">
              <a:rPr lang="en-US"/>
              <a:pPr>
                <a:defRPr/>
              </a:pPr>
              <a:t>‹#›</a:t>
            </a:fld>
            <a:endParaRPr lang="en-US" dirty="0"/>
          </a:p>
        </p:txBody>
      </p:sp>
    </p:spTree>
    <p:extLst>
      <p:ext uri="{BB962C8B-B14F-4D97-AF65-F5344CB8AC3E}">
        <p14:creationId xmlns:p14="http://schemas.microsoft.com/office/powerpoint/2010/main" val="2506986161"/>
      </p:ext>
    </p:extLst>
  </p:cSld>
  <p:clrMap bg1="lt1" tx1="dk1" bg2="lt2" tx2="dk2" accent1="accent1" accent2="accent2" accent3="accent3" accent4="accent4" accent5="accent5" accent6="accent6" hlink="hlink" folHlink="folHlink"/>
  <p:notesStyle>
    <a:lvl1pPr algn="l" defTabSz="2175971" rtl="0" eaLnBrk="0" fontAlgn="base" hangingPunct="0">
      <a:spcBef>
        <a:spcPct val="30000"/>
      </a:spcBef>
      <a:spcAft>
        <a:spcPct val="0"/>
      </a:spcAft>
      <a:defRPr sz="2864" kern="1200">
        <a:solidFill>
          <a:schemeClr val="tx1"/>
        </a:solidFill>
        <a:latin typeface="+mn-lt"/>
        <a:ea typeface="+mn-ea"/>
        <a:cs typeface="+mn-cs"/>
      </a:defRPr>
    </a:lvl1pPr>
    <a:lvl2pPr marL="1087641" algn="l" defTabSz="2175971" rtl="0" eaLnBrk="0" fontAlgn="base" hangingPunct="0">
      <a:spcBef>
        <a:spcPct val="30000"/>
      </a:spcBef>
      <a:spcAft>
        <a:spcPct val="0"/>
      </a:spcAft>
      <a:defRPr sz="2864" kern="1200">
        <a:solidFill>
          <a:schemeClr val="tx1"/>
        </a:solidFill>
        <a:latin typeface="+mn-lt"/>
        <a:ea typeface="+mn-ea"/>
        <a:cs typeface="+mn-cs"/>
      </a:defRPr>
    </a:lvl2pPr>
    <a:lvl3pPr marL="2175971" algn="l" defTabSz="2175971" rtl="0" eaLnBrk="0" fontAlgn="base" hangingPunct="0">
      <a:spcBef>
        <a:spcPct val="30000"/>
      </a:spcBef>
      <a:spcAft>
        <a:spcPct val="0"/>
      </a:spcAft>
      <a:defRPr sz="2864" kern="1200">
        <a:solidFill>
          <a:schemeClr val="tx1"/>
        </a:solidFill>
        <a:latin typeface="+mn-lt"/>
        <a:ea typeface="+mn-ea"/>
        <a:cs typeface="+mn-cs"/>
      </a:defRPr>
    </a:lvl3pPr>
    <a:lvl4pPr marL="3264300" algn="l" defTabSz="2175971" rtl="0" eaLnBrk="0" fontAlgn="base" hangingPunct="0">
      <a:spcBef>
        <a:spcPct val="30000"/>
      </a:spcBef>
      <a:spcAft>
        <a:spcPct val="0"/>
      </a:spcAft>
      <a:defRPr sz="2864" kern="1200">
        <a:solidFill>
          <a:schemeClr val="tx1"/>
        </a:solidFill>
        <a:latin typeface="+mn-lt"/>
        <a:ea typeface="+mn-ea"/>
        <a:cs typeface="+mn-cs"/>
      </a:defRPr>
    </a:lvl4pPr>
    <a:lvl5pPr marL="4352630" algn="l" defTabSz="2175971" rtl="0" eaLnBrk="0" fontAlgn="base" hangingPunct="0">
      <a:spcBef>
        <a:spcPct val="30000"/>
      </a:spcBef>
      <a:spcAft>
        <a:spcPct val="0"/>
      </a:spcAft>
      <a:defRPr sz="2864" kern="1200">
        <a:solidFill>
          <a:schemeClr val="tx1"/>
        </a:solidFill>
        <a:latin typeface="+mn-lt"/>
        <a:ea typeface="+mn-ea"/>
        <a:cs typeface="+mn-cs"/>
      </a:defRPr>
    </a:lvl5pPr>
    <a:lvl6pPr marL="5440983" algn="l" defTabSz="2176393" rtl="0" eaLnBrk="1" latinLnBrk="0" hangingPunct="1">
      <a:defRPr sz="2864" kern="1200">
        <a:solidFill>
          <a:schemeClr val="tx1"/>
        </a:solidFill>
        <a:latin typeface="+mn-lt"/>
        <a:ea typeface="+mn-ea"/>
        <a:cs typeface="+mn-cs"/>
      </a:defRPr>
    </a:lvl6pPr>
    <a:lvl7pPr marL="6529180" algn="l" defTabSz="2176393" rtl="0" eaLnBrk="1" latinLnBrk="0" hangingPunct="1">
      <a:defRPr sz="2864" kern="1200">
        <a:solidFill>
          <a:schemeClr val="tx1"/>
        </a:solidFill>
        <a:latin typeface="+mn-lt"/>
        <a:ea typeface="+mn-ea"/>
        <a:cs typeface="+mn-cs"/>
      </a:defRPr>
    </a:lvl7pPr>
    <a:lvl8pPr marL="7617376" algn="l" defTabSz="2176393" rtl="0" eaLnBrk="1" latinLnBrk="0" hangingPunct="1">
      <a:defRPr sz="2864" kern="1200">
        <a:solidFill>
          <a:schemeClr val="tx1"/>
        </a:solidFill>
        <a:latin typeface="+mn-lt"/>
        <a:ea typeface="+mn-ea"/>
        <a:cs typeface="+mn-cs"/>
      </a:defRPr>
    </a:lvl8pPr>
    <a:lvl9pPr marL="8705573" algn="l" defTabSz="2176393" rtl="0" eaLnBrk="1" latinLnBrk="0" hangingPunct="1">
      <a:defRPr sz="286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864C5C9-8908-41AA-A679-DA3363EBEEDA}" type="slidenum">
              <a:rPr lang="en-US" smtClean="0"/>
              <a:pPr>
                <a:defRPr/>
              </a:pPr>
              <a:t>1</a:t>
            </a:fld>
            <a:endParaRPr lang="en-US" dirty="0"/>
          </a:p>
        </p:txBody>
      </p:sp>
    </p:spTree>
    <p:extLst>
      <p:ext uri="{BB962C8B-B14F-4D97-AF65-F5344CB8AC3E}">
        <p14:creationId xmlns:p14="http://schemas.microsoft.com/office/powerpoint/2010/main" val="3472431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56-Template 4 col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40516" y="2948713"/>
            <a:ext cx="4899641" cy="707511"/>
          </a:xfrm>
          <a:prstGeom prst="rect">
            <a:avLst/>
          </a:prstGeom>
        </p:spPr>
        <p:txBody>
          <a:bodyPr wrap="square" lIns="261244" tIns="261244" rIns="261244" bIns="261244">
            <a:spAutoFit/>
          </a:bodyPr>
          <a:lstStyle>
            <a:lvl1pPr marL="0" indent="0">
              <a:buNone/>
              <a:defRPr sz="1169">
                <a:solidFill>
                  <a:schemeClr val="accent5">
                    <a:lumMod val="50000"/>
                  </a:schemeClr>
                </a:solidFill>
                <a:latin typeface="Times New Roman" panose="02020603050405020304" pitchFamily="18" charset="0"/>
                <a:cs typeface="Times New Roman" panose="02020603050405020304" pitchFamily="18" charset="0"/>
              </a:defRPr>
            </a:lvl1pPr>
            <a:lvl2pPr marL="709121" indent="-272739">
              <a:defRPr sz="1169">
                <a:latin typeface="Trebuchet MS" pitchFamily="34" charset="0"/>
              </a:defRPr>
            </a:lvl2pPr>
            <a:lvl3pPr marL="981859" indent="-272739">
              <a:defRPr sz="1169">
                <a:latin typeface="Trebuchet MS" pitchFamily="34" charset="0"/>
              </a:defRPr>
            </a:lvl3pPr>
            <a:lvl4pPr marL="1281872" indent="-300013">
              <a:defRPr sz="1169">
                <a:latin typeface="Trebuchet MS" pitchFamily="34" charset="0"/>
              </a:defRPr>
            </a:lvl4pPr>
            <a:lvl5pPr marL="1500063" indent="-218191">
              <a:defRPr sz="1169">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449360" y="2485840"/>
            <a:ext cx="4895774" cy="480983"/>
          </a:xfrm>
          <a:prstGeom prst="rect">
            <a:avLst/>
          </a:prstGeom>
          <a:noFill/>
        </p:spPr>
        <p:txBody>
          <a:bodyPr lIns="104498" tIns="104498" rIns="104498" bIns="104498" anchor="ctr" anchorCtr="0">
            <a:spAutoFit/>
          </a:bodyPr>
          <a:lstStyle>
            <a:lvl1pPr marL="0" indent="0" algn="ctr">
              <a:buNone/>
              <a:defRPr sz="1754" b="1" u="sng" baseline="0">
                <a:solidFill>
                  <a:schemeClr val="accent1"/>
                </a:solidFill>
              </a:defRPr>
            </a:lvl1pPr>
          </a:lstStyle>
          <a:p>
            <a:pPr lvl="0"/>
            <a:r>
              <a:rPr lang="en-US" dirty="0"/>
              <a:t>Click to edit Master text styles</a:t>
            </a:r>
          </a:p>
        </p:txBody>
      </p:sp>
      <p:sp>
        <p:nvSpPr>
          <p:cNvPr id="20" name="Text Placeholder 5"/>
          <p:cNvSpPr>
            <a:spLocks noGrp="1"/>
          </p:cNvSpPr>
          <p:nvPr>
            <p:ph type="body" sz="quarter" idx="20"/>
          </p:nvPr>
        </p:nvSpPr>
        <p:spPr>
          <a:xfrm>
            <a:off x="449360" y="6598720"/>
            <a:ext cx="4896547" cy="480983"/>
          </a:xfrm>
          <a:prstGeom prst="rect">
            <a:avLst/>
          </a:prstGeom>
          <a:noFill/>
        </p:spPr>
        <p:txBody>
          <a:bodyPr wrap="square" lIns="104498" tIns="104498" rIns="104498" bIns="104498" anchor="ctr" anchorCtr="0">
            <a:spAutoFit/>
          </a:bodyPr>
          <a:lstStyle>
            <a:lvl1pPr marL="0" indent="0" algn="ctr">
              <a:buNone/>
              <a:defRPr sz="1754" b="1" u="sng" baseline="0">
                <a:solidFill>
                  <a:schemeClr val="accent1"/>
                </a:solidFill>
              </a:defRPr>
            </a:lvl1pPr>
          </a:lstStyle>
          <a:p>
            <a:pPr lvl="0"/>
            <a:r>
              <a:rPr lang="en-US" dirty="0"/>
              <a:t>Click to edit Master text styles</a:t>
            </a:r>
          </a:p>
        </p:txBody>
      </p:sp>
      <p:sp>
        <p:nvSpPr>
          <p:cNvPr id="21" name="Text Placeholder 3"/>
          <p:cNvSpPr>
            <a:spLocks noGrp="1"/>
          </p:cNvSpPr>
          <p:nvPr>
            <p:ph type="body" sz="quarter" idx="21"/>
          </p:nvPr>
        </p:nvSpPr>
        <p:spPr>
          <a:xfrm>
            <a:off x="5645222" y="2945067"/>
            <a:ext cx="4895773" cy="707511"/>
          </a:xfrm>
          <a:prstGeom prst="rect">
            <a:avLst/>
          </a:prstGeom>
        </p:spPr>
        <p:txBody>
          <a:bodyPr wrap="square" lIns="261244" tIns="261244" rIns="261244" bIns="261244">
            <a:spAutoFit/>
          </a:bodyPr>
          <a:lstStyle>
            <a:lvl1pPr marL="0" indent="0">
              <a:buNone/>
              <a:defRPr sz="1169">
                <a:solidFill>
                  <a:schemeClr val="accent5">
                    <a:lumMod val="50000"/>
                  </a:schemeClr>
                </a:solidFill>
                <a:latin typeface="Times New Roman" panose="02020603050405020304" pitchFamily="18" charset="0"/>
                <a:cs typeface="Times New Roman" panose="02020603050405020304" pitchFamily="18" charset="0"/>
              </a:defRPr>
            </a:lvl1pPr>
            <a:lvl2pPr marL="709121" indent="-272739">
              <a:defRPr sz="1169">
                <a:latin typeface="Trebuchet MS" pitchFamily="34" charset="0"/>
              </a:defRPr>
            </a:lvl2pPr>
            <a:lvl3pPr marL="981859" indent="-272739">
              <a:defRPr sz="1169">
                <a:latin typeface="Trebuchet MS" pitchFamily="34" charset="0"/>
              </a:defRPr>
            </a:lvl3pPr>
            <a:lvl4pPr marL="1281872" indent="-300013">
              <a:defRPr sz="1169">
                <a:latin typeface="Trebuchet MS" pitchFamily="34" charset="0"/>
              </a:defRPr>
            </a:lvl4pPr>
            <a:lvl5pPr marL="1500063" indent="-218191">
              <a:defRPr sz="1169">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5645222" y="2485840"/>
            <a:ext cx="4895774" cy="480983"/>
          </a:xfrm>
          <a:prstGeom prst="rect">
            <a:avLst/>
          </a:prstGeom>
          <a:noFill/>
        </p:spPr>
        <p:txBody>
          <a:bodyPr lIns="104498" tIns="104498" rIns="104498" bIns="104498" anchor="ctr" anchorCtr="0">
            <a:spAutoFit/>
          </a:bodyPr>
          <a:lstStyle>
            <a:lvl1pPr marL="0" indent="0" algn="ctr">
              <a:buNone/>
              <a:defRPr sz="1754" b="1" u="sng" baseline="0">
                <a:solidFill>
                  <a:schemeClr val="accent1"/>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0844178" y="2948713"/>
            <a:ext cx="4895773" cy="707511"/>
          </a:xfrm>
          <a:prstGeom prst="rect">
            <a:avLst/>
          </a:prstGeom>
        </p:spPr>
        <p:txBody>
          <a:bodyPr wrap="square" lIns="261244" tIns="261244" rIns="261244" bIns="261244">
            <a:spAutoFit/>
          </a:bodyPr>
          <a:lstStyle>
            <a:lvl1pPr marL="0" indent="0">
              <a:buNone/>
              <a:defRPr sz="1169">
                <a:solidFill>
                  <a:schemeClr val="accent5">
                    <a:lumMod val="50000"/>
                  </a:schemeClr>
                </a:solidFill>
                <a:latin typeface="Times New Roman" panose="02020603050405020304" pitchFamily="18" charset="0"/>
                <a:cs typeface="Times New Roman" panose="02020603050405020304" pitchFamily="18" charset="0"/>
              </a:defRPr>
            </a:lvl1pPr>
            <a:lvl2pPr marL="709121" indent="-272739">
              <a:defRPr sz="1169">
                <a:latin typeface="Trebuchet MS" pitchFamily="34" charset="0"/>
              </a:defRPr>
            </a:lvl2pPr>
            <a:lvl3pPr marL="981859" indent="-272739">
              <a:defRPr sz="1169">
                <a:latin typeface="Trebuchet MS" pitchFamily="34" charset="0"/>
              </a:defRPr>
            </a:lvl3pPr>
            <a:lvl4pPr marL="1281872" indent="-300013">
              <a:defRPr sz="1169">
                <a:latin typeface="Trebuchet MS" pitchFamily="34" charset="0"/>
              </a:defRPr>
            </a:lvl4pPr>
            <a:lvl5pPr marL="1500063" indent="-218191">
              <a:defRPr sz="1169">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0840310" y="2485840"/>
            <a:ext cx="4900414" cy="480983"/>
          </a:xfrm>
          <a:prstGeom prst="rect">
            <a:avLst/>
          </a:prstGeom>
          <a:noFill/>
        </p:spPr>
        <p:txBody>
          <a:bodyPr lIns="104498" tIns="104498" rIns="104498" bIns="104498" anchor="ctr" anchorCtr="0">
            <a:spAutoFit/>
          </a:bodyPr>
          <a:lstStyle>
            <a:lvl1pPr marL="0" indent="0" algn="ctr">
              <a:buNone/>
              <a:defRPr sz="1754" b="1" u="sng" baseline="0">
                <a:solidFill>
                  <a:schemeClr val="accent1"/>
                </a:solidFill>
              </a:defRPr>
            </a:lvl1pPr>
          </a:lstStyle>
          <a:p>
            <a:pPr lvl="0"/>
            <a:r>
              <a:rPr lang="en-US" dirty="0"/>
              <a:t>Click to edit Master text styles</a:t>
            </a:r>
          </a:p>
        </p:txBody>
      </p:sp>
      <p:sp>
        <p:nvSpPr>
          <p:cNvPr id="25" name="Text Placeholder 5"/>
          <p:cNvSpPr>
            <a:spLocks noGrp="1"/>
          </p:cNvSpPr>
          <p:nvPr>
            <p:ph type="body" sz="quarter" idx="25"/>
          </p:nvPr>
        </p:nvSpPr>
        <p:spPr>
          <a:xfrm>
            <a:off x="16041645" y="2485840"/>
            <a:ext cx="4894868" cy="480983"/>
          </a:xfrm>
          <a:prstGeom prst="rect">
            <a:avLst/>
          </a:prstGeom>
          <a:noFill/>
        </p:spPr>
        <p:txBody>
          <a:bodyPr wrap="square" lIns="104498" tIns="104498" rIns="104498" bIns="104498" anchor="ctr" anchorCtr="0">
            <a:spAutoFit/>
          </a:bodyPr>
          <a:lstStyle>
            <a:lvl1pPr marL="0" indent="0" algn="ctr">
              <a:buNone/>
              <a:defRPr sz="1754" b="1" u="sng" baseline="0">
                <a:solidFill>
                  <a:schemeClr val="accent1"/>
                </a:solidFill>
              </a:defRPr>
            </a:lvl1pPr>
          </a:lstStyle>
          <a:p>
            <a:pPr lvl="0"/>
            <a:r>
              <a:rPr lang="en-US" dirty="0"/>
              <a:t>Click to edit Master text styles</a:t>
            </a:r>
          </a:p>
        </p:txBody>
      </p:sp>
      <p:sp>
        <p:nvSpPr>
          <p:cNvPr id="26" name="Text Placeholder 3"/>
          <p:cNvSpPr>
            <a:spLocks noGrp="1"/>
          </p:cNvSpPr>
          <p:nvPr>
            <p:ph type="body" sz="quarter" idx="26"/>
          </p:nvPr>
        </p:nvSpPr>
        <p:spPr>
          <a:xfrm>
            <a:off x="16041645" y="2948713"/>
            <a:ext cx="4894868" cy="707511"/>
          </a:xfrm>
          <a:prstGeom prst="rect">
            <a:avLst/>
          </a:prstGeom>
        </p:spPr>
        <p:txBody>
          <a:bodyPr wrap="square" lIns="261244" tIns="261244" rIns="261244" bIns="261244">
            <a:spAutoFit/>
          </a:bodyPr>
          <a:lstStyle>
            <a:lvl1pPr marL="0" indent="0">
              <a:buNone/>
              <a:defRPr sz="1169">
                <a:solidFill>
                  <a:schemeClr val="accent5">
                    <a:lumMod val="50000"/>
                  </a:schemeClr>
                </a:solidFill>
                <a:latin typeface="Times New Roman" panose="02020603050405020304" pitchFamily="18" charset="0"/>
                <a:cs typeface="Times New Roman" panose="02020603050405020304" pitchFamily="18" charset="0"/>
              </a:defRPr>
            </a:lvl1pPr>
            <a:lvl2pPr marL="709121" indent="-272739">
              <a:defRPr sz="1169">
                <a:latin typeface="Trebuchet MS" pitchFamily="34" charset="0"/>
              </a:defRPr>
            </a:lvl2pPr>
            <a:lvl3pPr marL="981859" indent="-272739">
              <a:defRPr sz="1169">
                <a:latin typeface="Trebuchet MS" pitchFamily="34" charset="0"/>
              </a:defRPr>
            </a:lvl3pPr>
            <a:lvl4pPr marL="1281872" indent="-300013">
              <a:defRPr sz="1169">
                <a:latin typeface="Trebuchet MS" pitchFamily="34" charset="0"/>
              </a:defRPr>
            </a:lvl4pPr>
            <a:lvl5pPr marL="1500063" indent="-218191">
              <a:defRPr sz="1169">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16041645" y="6626380"/>
            <a:ext cx="4894868" cy="480983"/>
          </a:xfrm>
          <a:prstGeom prst="rect">
            <a:avLst/>
          </a:prstGeom>
          <a:noFill/>
        </p:spPr>
        <p:txBody>
          <a:bodyPr wrap="square" lIns="104498" tIns="104498" rIns="104498" bIns="104498" anchor="ctr" anchorCtr="0">
            <a:spAutoFit/>
          </a:bodyPr>
          <a:lstStyle>
            <a:lvl1pPr marL="0" indent="0" algn="ctr">
              <a:buNone/>
              <a:defRPr sz="1754" b="1" u="sng" baseline="0">
                <a:solidFill>
                  <a:schemeClr val="accent1"/>
                </a:solidFill>
              </a:defRPr>
            </a:lvl1pPr>
          </a:lstStyle>
          <a:p>
            <a:pPr lvl="0"/>
            <a:r>
              <a:rPr lang="en-US" dirty="0"/>
              <a:t>Click to edit Master text styles</a:t>
            </a:r>
          </a:p>
        </p:txBody>
      </p:sp>
      <p:sp>
        <p:nvSpPr>
          <p:cNvPr id="28" name="Text Placeholder 3"/>
          <p:cNvSpPr>
            <a:spLocks noGrp="1"/>
          </p:cNvSpPr>
          <p:nvPr>
            <p:ph type="body" sz="quarter" idx="28"/>
          </p:nvPr>
        </p:nvSpPr>
        <p:spPr>
          <a:xfrm>
            <a:off x="16040418" y="7085607"/>
            <a:ext cx="4897321" cy="707511"/>
          </a:xfrm>
          <a:prstGeom prst="rect">
            <a:avLst/>
          </a:prstGeom>
        </p:spPr>
        <p:txBody>
          <a:bodyPr wrap="square" lIns="261244" tIns="261244" rIns="261244" bIns="261244">
            <a:spAutoFit/>
          </a:bodyPr>
          <a:lstStyle>
            <a:lvl1pPr marL="0" indent="0">
              <a:buNone/>
              <a:defRPr sz="1169">
                <a:solidFill>
                  <a:schemeClr val="accent5">
                    <a:lumMod val="50000"/>
                  </a:schemeClr>
                </a:solidFill>
                <a:latin typeface="Times New Roman" panose="02020603050405020304" pitchFamily="18" charset="0"/>
                <a:cs typeface="Times New Roman" panose="02020603050405020304" pitchFamily="18" charset="0"/>
              </a:defRPr>
            </a:lvl1pPr>
            <a:lvl2pPr marL="709121" indent="-272739">
              <a:defRPr sz="1169">
                <a:latin typeface="Trebuchet MS" pitchFamily="34" charset="0"/>
              </a:defRPr>
            </a:lvl2pPr>
            <a:lvl3pPr marL="981859" indent="-272739">
              <a:defRPr sz="1169">
                <a:latin typeface="Trebuchet MS" pitchFamily="34" charset="0"/>
              </a:defRPr>
            </a:lvl3pPr>
            <a:lvl4pPr marL="1281872" indent="-300013">
              <a:defRPr sz="1169">
                <a:latin typeface="Trebuchet MS" pitchFamily="34" charset="0"/>
              </a:defRPr>
            </a:lvl4pPr>
            <a:lvl5pPr marL="1500063" indent="-218191">
              <a:defRPr sz="1169">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16041645" y="11865437"/>
            <a:ext cx="4894868" cy="480983"/>
          </a:xfrm>
          <a:prstGeom prst="rect">
            <a:avLst/>
          </a:prstGeom>
          <a:noFill/>
        </p:spPr>
        <p:txBody>
          <a:bodyPr wrap="square" lIns="104498" tIns="104498" rIns="104498" bIns="104498" anchor="ctr" anchorCtr="0">
            <a:spAutoFit/>
          </a:bodyPr>
          <a:lstStyle>
            <a:lvl1pPr marL="0" indent="0" algn="ctr">
              <a:buNone/>
              <a:defRPr sz="1754" b="1" u="sng" baseline="0">
                <a:solidFill>
                  <a:schemeClr val="accent1"/>
                </a:solidFill>
              </a:defRPr>
            </a:lvl1pPr>
          </a:lstStyle>
          <a:p>
            <a:pPr lvl="0"/>
            <a:r>
              <a:rPr lang="en-US" dirty="0"/>
              <a:t>Click to edit Master text styles</a:t>
            </a:r>
          </a:p>
        </p:txBody>
      </p:sp>
      <p:sp>
        <p:nvSpPr>
          <p:cNvPr id="30" name="Text Placeholder 3"/>
          <p:cNvSpPr>
            <a:spLocks noGrp="1"/>
          </p:cNvSpPr>
          <p:nvPr>
            <p:ph type="body" sz="quarter" idx="30"/>
          </p:nvPr>
        </p:nvSpPr>
        <p:spPr>
          <a:xfrm>
            <a:off x="16040418" y="12324664"/>
            <a:ext cx="4897321" cy="707511"/>
          </a:xfrm>
          <a:prstGeom prst="rect">
            <a:avLst/>
          </a:prstGeom>
        </p:spPr>
        <p:txBody>
          <a:bodyPr wrap="square" lIns="261244" tIns="261244" rIns="261244" bIns="261244">
            <a:spAutoFit/>
          </a:bodyPr>
          <a:lstStyle>
            <a:lvl1pPr marL="0" indent="0">
              <a:buNone/>
              <a:defRPr sz="1169">
                <a:solidFill>
                  <a:schemeClr val="accent5">
                    <a:lumMod val="50000"/>
                  </a:schemeClr>
                </a:solidFill>
                <a:latin typeface="Times New Roman" panose="02020603050405020304" pitchFamily="18" charset="0"/>
                <a:cs typeface="Times New Roman" panose="02020603050405020304" pitchFamily="18" charset="0"/>
              </a:defRPr>
            </a:lvl1pPr>
            <a:lvl2pPr marL="709121" indent="-272739">
              <a:defRPr sz="1169">
                <a:latin typeface="Trebuchet MS" pitchFamily="34" charset="0"/>
              </a:defRPr>
            </a:lvl2pPr>
            <a:lvl3pPr marL="981859" indent="-272739">
              <a:defRPr sz="1169">
                <a:latin typeface="Trebuchet MS" pitchFamily="34" charset="0"/>
              </a:defRPr>
            </a:lvl3pPr>
            <a:lvl4pPr marL="1281872" indent="-300013">
              <a:defRPr sz="1169">
                <a:latin typeface="Trebuchet MS" pitchFamily="34" charset="0"/>
              </a:defRPr>
            </a:lvl4pPr>
            <a:lvl5pPr marL="1500063" indent="-218191">
              <a:defRPr sz="1169">
                <a:latin typeface="Trebuchet MS" pitchFamily="34" charset="0"/>
              </a:defRPr>
            </a:lvl5pPr>
          </a:lstStyle>
          <a:p>
            <a:pPr lvl="0"/>
            <a:r>
              <a:rPr lang="en-US" dirty="0"/>
              <a:t>Click to edit Master text styles</a:t>
            </a:r>
          </a:p>
        </p:txBody>
      </p:sp>
      <p:sp>
        <p:nvSpPr>
          <p:cNvPr id="60" name="Text Placeholder 3"/>
          <p:cNvSpPr>
            <a:spLocks noGrp="1"/>
          </p:cNvSpPr>
          <p:nvPr>
            <p:ph type="body" sz="quarter" idx="96"/>
          </p:nvPr>
        </p:nvSpPr>
        <p:spPr>
          <a:xfrm>
            <a:off x="457873" y="7058118"/>
            <a:ext cx="4899641" cy="707511"/>
          </a:xfrm>
          <a:prstGeom prst="rect">
            <a:avLst/>
          </a:prstGeom>
        </p:spPr>
        <p:txBody>
          <a:bodyPr wrap="square" lIns="261244" tIns="261244" rIns="261244" bIns="261244">
            <a:spAutoFit/>
          </a:bodyPr>
          <a:lstStyle>
            <a:lvl1pPr marL="0" indent="0">
              <a:buNone/>
              <a:defRPr sz="1169">
                <a:solidFill>
                  <a:schemeClr val="accent5">
                    <a:lumMod val="50000"/>
                  </a:schemeClr>
                </a:solidFill>
                <a:latin typeface="Times New Roman" panose="02020603050405020304" pitchFamily="18" charset="0"/>
                <a:cs typeface="Times New Roman" panose="02020603050405020304" pitchFamily="18" charset="0"/>
              </a:defRPr>
            </a:lvl1pPr>
            <a:lvl2pPr marL="709121" indent="-272739">
              <a:defRPr sz="1169">
                <a:latin typeface="Trebuchet MS" pitchFamily="34" charset="0"/>
              </a:defRPr>
            </a:lvl2pPr>
            <a:lvl3pPr marL="981859" indent="-272739">
              <a:defRPr sz="1169">
                <a:latin typeface="Trebuchet MS" pitchFamily="34" charset="0"/>
              </a:defRPr>
            </a:lvl3pPr>
            <a:lvl4pPr marL="1281872" indent="-300013">
              <a:defRPr sz="1169">
                <a:latin typeface="Trebuchet MS" pitchFamily="34" charset="0"/>
              </a:defRPr>
            </a:lvl4pPr>
            <a:lvl5pPr marL="1500063" indent="-218191">
              <a:defRPr sz="1169">
                <a:latin typeface="Trebuchet MS" pitchFamily="34" charset="0"/>
              </a:defRPr>
            </a:lvl5pPr>
          </a:lstStyle>
          <a:p>
            <a:pPr lvl="0"/>
            <a:r>
              <a:rPr lang="en-US" dirty="0"/>
              <a:t>Click to edit Master text styles</a:t>
            </a:r>
          </a:p>
        </p:txBody>
      </p:sp>
      <p:sp>
        <p:nvSpPr>
          <p:cNvPr id="76" name="Text Placeholder 76"/>
          <p:cNvSpPr>
            <a:spLocks noGrp="1"/>
          </p:cNvSpPr>
          <p:nvPr>
            <p:ph type="body" sz="quarter" idx="150" hasCustomPrompt="1"/>
          </p:nvPr>
        </p:nvSpPr>
        <p:spPr>
          <a:xfrm>
            <a:off x="2811808" y="1436613"/>
            <a:ext cx="15760009" cy="587975"/>
          </a:xfrm>
          <a:prstGeom prst="rect">
            <a:avLst/>
          </a:prstGeom>
        </p:spPr>
        <p:txBody>
          <a:bodyPr>
            <a:normAutofit/>
          </a:bodyPr>
          <a:lstStyle>
            <a:lvl1pPr marL="0" indent="0" algn="ctr">
              <a:buFontTx/>
              <a:buNone/>
              <a:defRPr sz="2255">
                <a:solidFill>
                  <a:schemeClr val="bg1"/>
                </a:solidFill>
                <a:latin typeface="+mj-lt"/>
              </a:defRPr>
            </a:lvl1pPr>
            <a:lvl2pPr>
              <a:buFontTx/>
              <a:buNone/>
              <a:defRPr sz="3007"/>
            </a:lvl2pPr>
            <a:lvl3pPr>
              <a:buFontTx/>
              <a:buNone/>
              <a:defRPr sz="3007"/>
            </a:lvl3pPr>
            <a:lvl4pPr>
              <a:buFontTx/>
              <a:buNone/>
              <a:defRPr sz="3007"/>
            </a:lvl4pPr>
            <a:lvl5pPr>
              <a:buFontTx/>
              <a:buNone/>
              <a:defRPr sz="3007"/>
            </a:lvl5pPr>
          </a:lstStyle>
          <a:p>
            <a:pPr lvl="0"/>
            <a:r>
              <a:rPr lang="en-US" dirty="0"/>
              <a:t>Click here to add affiliations</a:t>
            </a:r>
          </a:p>
        </p:txBody>
      </p:sp>
      <p:sp>
        <p:nvSpPr>
          <p:cNvPr id="77" name="Text Placeholder 76"/>
          <p:cNvSpPr>
            <a:spLocks noGrp="1"/>
          </p:cNvSpPr>
          <p:nvPr>
            <p:ph type="body" sz="quarter" idx="151" hasCustomPrompt="1"/>
          </p:nvPr>
        </p:nvSpPr>
        <p:spPr>
          <a:xfrm>
            <a:off x="2811808" y="848639"/>
            <a:ext cx="15760009" cy="587975"/>
          </a:xfrm>
          <a:prstGeom prst="rect">
            <a:avLst/>
          </a:prstGeom>
        </p:spPr>
        <p:txBody>
          <a:bodyPr anchor="t" anchorCtr="1">
            <a:normAutofit/>
          </a:bodyPr>
          <a:lstStyle>
            <a:lvl1pPr marL="0" indent="0" algn="ctr">
              <a:buFontTx/>
              <a:buNone/>
              <a:defRPr sz="3341">
                <a:solidFill>
                  <a:schemeClr val="bg1"/>
                </a:solidFill>
                <a:latin typeface="+mj-lt"/>
              </a:defRPr>
            </a:lvl1pPr>
            <a:lvl2pPr>
              <a:buFontTx/>
              <a:buNone/>
              <a:defRPr sz="3007"/>
            </a:lvl2pPr>
            <a:lvl3pPr>
              <a:buFontTx/>
              <a:buNone/>
              <a:defRPr sz="3007"/>
            </a:lvl3pPr>
            <a:lvl4pPr>
              <a:buFontTx/>
              <a:buNone/>
              <a:defRPr sz="3007"/>
            </a:lvl4pPr>
            <a:lvl5pPr>
              <a:buFontTx/>
              <a:buNone/>
              <a:defRPr sz="3007"/>
            </a:lvl5pPr>
          </a:lstStyle>
          <a:p>
            <a:pPr lvl="0"/>
            <a:r>
              <a:rPr lang="en-US" dirty="0"/>
              <a:t>Click here to add authors</a:t>
            </a:r>
          </a:p>
        </p:txBody>
      </p:sp>
      <p:sp>
        <p:nvSpPr>
          <p:cNvPr id="78" name="Text Placeholder 76"/>
          <p:cNvSpPr>
            <a:spLocks noGrp="1"/>
          </p:cNvSpPr>
          <p:nvPr>
            <p:ph type="body" sz="quarter" idx="153" hasCustomPrompt="1"/>
          </p:nvPr>
        </p:nvSpPr>
        <p:spPr>
          <a:xfrm>
            <a:off x="2811808" y="96321"/>
            <a:ext cx="15760009" cy="752317"/>
          </a:xfrm>
          <a:prstGeom prst="rect">
            <a:avLst/>
          </a:prstGeom>
        </p:spPr>
        <p:txBody>
          <a:bodyPr anchor="t" anchorCtr="1">
            <a:normAutofit/>
          </a:bodyPr>
          <a:lstStyle>
            <a:lvl1pPr marL="0" indent="0" algn="ctr">
              <a:buFontTx/>
              <a:buNone/>
              <a:defRPr sz="4009" b="1">
                <a:solidFill>
                  <a:schemeClr val="bg1"/>
                </a:solidFill>
                <a:latin typeface="+mj-lt"/>
              </a:defRPr>
            </a:lvl1pPr>
            <a:lvl2pPr>
              <a:buFontTx/>
              <a:buNone/>
              <a:defRPr sz="3007"/>
            </a:lvl2pPr>
            <a:lvl3pPr>
              <a:buFontTx/>
              <a:buNone/>
              <a:defRPr sz="3007"/>
            </a:lvl3pPr>
            <a:lvl4pPr>
              <a:buFontTx/>
              <a:buNone/>
              <a:defRPr sz="3007"/>
            </a:lvl4pPr>
            <a:lvl5pPr>
              <a:buFontTx/>
              <a:buNone/>
              <a:defRPr sz="3007"/>
            </a:lvl5pPr>
          </a:lstStyle>
          <a:p>
            <a:pPr lvl="0"/>
            <a:r>
              <a:rPr lang="en-US" dirty="0"/>
              <a:t>Click here to add title</a:t>
            </a:r>
          </a:p>
        </p:txBody>
      </p:sp>
    </p:spTree>
    <p:extLst>
      <p:ext uri="{BB962C8B-B14F-4D97-AF65-F5344CB8AC3E}">
        <p14:creationId xmlns:p14="http://schemas.microsoft.com/office/powerpoint/2010/main" val="134847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6x56-Template 3 col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40517" y="2948713"/>
            <a:ext cx="6621618" cy="707511"/>
          </a:xfrm>
          <a:prstGeom prst="rect">
            <a:avLst/>
          </a:prstGeom>
        </p:spPr>
        <p:txBody>
          <a:bodyPr wrap="square" lIns="261244" tIns="261244" rIns="261244" bIns="261244">
            <a:spAutoFit/>
          </a:bodyPr>
          <a:lstStyle>
            <a:lvl1pPr marL="0" indent="0">
              <a:buNone/>
              <a:defRPr sz="1169">
                <a:solidFill>
                  <a:schemeClr val="accent5">
                    <a:lumMod val="50000"/>
                  </a:schemeClr>
                </a:solidFill>
                <a:latin typeface="Times New Roman" panose="02020603050405020304" pitchFamily="18" charset="0"/>
                <a:cs typeface="Times New Roman" panose="02020603050405020304" pitchFamily="18" charset="0"/>
              </a:defRPr>
            </a:lvl1pPr>
            <a:lvl2pPr marL="709121" indent="-272739">
              <a:defRPr sz="1169">
                <a:latin typeface="Trebuchet MS" pitchFamily="34" charset="0"/>
              </a:defRPr>
            </a:lvl2pPr>
            <a:lvl3pPr marL="981859" indent="-272739">
              <a:defRPr sz="1169">
                <a:latin typeface="Trebuchet MS" pitchFamily="34" charset="0"/>
              </a:defRPr>
            </a:lvl3pPr>
            <a:lvl4pPr marL="1281872" indent="-300013">
              <a:defRPr sz="1169">
                <a:latin typeface="Trebuchet MS" pitchFamily="34" charset="0"/>
              </a:defRPr>
            </a:lvl4pPr>
            <a:lvl5pPr marL="1500063" indent="-218191">
              <a:defRPr sz="1169">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449360" y="2489486"/>
            <a:ext cx="6612775" cy="480983"/>
          </a:xfrm>
          <a:prstGeom prst="rect">
            <a:avLst/>
          </a:prstGeom>
          <a:noFill/>
        </p:spPr>
        <p:txBody>
          <a:bodyPr wrap="square" lIns="104498" tIns="104498" rIns="104498" bIns="104498" anchor="ctr" anchorCtr="0">
            <a:spAutoFit/>
          </a:bodyPr>
          <a:lstStyle>
            <a:lvl1pPr marL="0" indent="0" algn="ctr">
              <a:buNone/>
              <a:defRPr sz="1754" b="1" u="sng" baseline="0">
                <a:solidFill>
                  <a:schemeClr val="accent1"/>
                </a:solidFill>
              </a:defRPr>
            </a:lvl1pPr>
          </a:lstStyle>
          <a:p>
            <a:pPr lvl="0"/>
            <a:r>
              <a:rPr lang="en-US" dirty="0"/>
              <a:t>Click to edit Master text styles</a:t>
            </a:r>
          </a:p>
        </p:txBody>
      </p:sp>
      <p:sp>
        <p:nvSpPr>
          <p:cNvPr id="19" name="Text Placeholder 3"/>
          <p:cNvSpPr>
            <a:spLocks noGrp="1"/>
          </p:cNvSpPr>
          <p:nvPr>
            <p:ph type="body" sz="quarter" idx="19"/>
          </p:nvPr>
        </p:nvSpPr>
        <p:spPr>
          <a:xfrm>
            <a:off x="458977" y="8414175"/>
            <a:ext cx="6603158" cy="707511"/>
          </a:xfrm>
          <a:prstGeom prst="rect">
            <a:avLst/>
          </a:prstGeom>
        </p:spPr>
        <p:txBody>
          <a:bodyPr wrap="square" lIns="261244" tIns="261244" rIns="261244" bIns="261244">
            <a:spAutoFit/>
          </a:bodyPr>
          <a:lstStyle>
            <a:lvl1pPr marL="0" indent="0">
              <a:buNone/>
              <a:defRPr sz="1169">
                <a:solidFill>
                  <a:schemeClr val="accent5">
                    <a:lumMod val="50000"/>
                  </a:schemeClr>
                </a:solidFill>
                <a:latin typeface="Times New Roman" panose="02020603050405020304" pitchFamily="18" charset="0"/>
                <a:cs typeface="Times New Roman" panose="02020603050405020304" pitchFamily="18" charset="0"/>
              </a:defRPr>
            </a:lvl1pPr>
            <a:lvl2pPr marL="709121" indent="-272739">
              <a:defRPr sz="1169">
                <a:latin typeface="Trebuchet MS" pitchFamily="34" charset="0"/>
              </a:defRPr>
            </a:lvl2pPr>
            <a:lvl3pPr marL="981859" indent="-272739">
              <a:defRPr sz="1169">
                <a:latin typeface="Trebuchet MS" pitchFamily="34" charset="0"/>
              </a:defRPr>
            </a:lvl3pPr>
            <a:lvl4pPr marL="1281872" indent="-300013">
              <a:defRPr sz="1169">
                <a:latin typeface="Trebuchet MS" pitchFamily="34" charset="0"/>
              </a:defRPr>
            </a:lvl4pPr>
            <a:lvl5pPr marL="1500063" indent="-218191">
              <a:defRPr sz="1169">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458977" y="7983230"/>
            <a:ext cx="6603158" cy="480983"/>
          </a:xfrm>
          <a:prstGeom prst="rect">
            <a:avLst/>
          </a:prstGeom>
          <a:noFill/>
        </p:spPr>
        <p:txBody>
          <a:bodyPr wrap="square" lIns="104498" tIns="104498" rIns="104498" bIns="104498" anchor="ctr" anchorCtr="0">
            <a:spAutoFit/>
          </a:bodyPr>
          <a:lstStyle>
            <a:lvl1pPr marL="0" indent="0" algn="ctr">
              <a:buNone/>
              <a:defRPr sz="1754" b="1" u="sng" baseline="0">
                <a:solidFill>
                  <a:schemeClr val="accent1"/>
                </a:solidFill>
              </a:defRPr>
            </a:lvl1pPr>
          </a:lstStyle>
          <a:p>
            <a:pPr lvl="0"/>
            <a:r>
              <a:rPr lang="en-US" dirty="0"/>
              <a:t>Click to edit Master text styles</a:t>
            </a:r>
          </a:p>
        </p:txBody>
      </p:sp>
      <p:sp>
        <p:nvSpPr>
          <p:cNvPr id="21" name="Text Placeholder 3"/>
          <p:cNvSpPr>
            <a:spLocks noGrp="1"/>
          </p:cNvSpPr>
          <p:nvPr>
            <p:ph type="body" sz="quarter" idx="21"/>
          </p:nvPr>
        </p:nvSpPr>
        <p:spPr>
          <a:xfrm>
            <a:off x="7383106" y="9954938"/>
            <a:ext cx="6611999" cy="707511"/>
          </a:xfrm>
          <a:prstGeom prst="rect">
            <a:avLst/>
          </a:prstGeom>
        </p:spPr>
        <p:txBody>
          <a:bodyPr wrap="square" lIns="261244" tIns="261244" rIns="261244" bIns="261244">
            <a:spAutoFit/>
          </a:bodyPr>
          <a:lstStyle>
            <a:lvl1pPr marL="0" indent="0">
              <a:buNone/>
              <a:defRPr sz="1169">
                <a:solidFill>
                  <a:schemeClr val="accent5">
                    <a:lumMod val="50000"/>
                  </a:schemeClr>
                </a:solidFill>
                <a:latin typeface="Times New Roman" panose="02020603050405020304" pitchFamily="18" charset="0"/>
                <a:cs typeface="Times New Roman" panose="02020603050405020304" pitchFamily="18" charset="0"/>
              </a:defRPr>
            </a:lvl1pPr>
            <a:lvl2pPr marL="709121" indent="-272739">
              <a:defRPr sz="1169">
                <a:latin typeface="Trebuchet MS" pitchFamily="34" charset="0"/>
              </a:defRPr>
            </a:lvl2pPr>
            <a:lvl3pPr marL="981859" indent="-272739">
              <a:defRPr sz="1169">
                <a:latin typeface="Trebuchet MS" pitchFamily="34" charset="0"/>
              </a:defRPr>
            </a:lvl3pPr>
            <a:lvl4pPr marL="1281872" indent="-300013">
              <a:defRPr sz="1169">
                <a:latin typeface="Trebuchet MS" pitchFamily="34" charset="0"/>
              </a:defRPr>
            </a:lvl4pPr>
            <a:lvl5pPr marL="1500063" indent="-218191">
              <a:defRPr sz="1169">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7383106" y="9520265"/>
            <a:ext cx="6611999" cy="480983"/>
          </a:xfrm>
          <a:prstGeom prst="rect">
            <a:avLst/>
          </a:prstGeom>
          <a:noFill/>
        </p:spPr>
        <p:txBody>
          <a:bodyPr wrap="square" lIns="104498" tIns="104498" rIns="104498" bIns="104498" anchor="ctr" anchorCtr="0">
            <a:spAutoFit/>
          </a:bodyPr>
          <a:lstStyle>
            <a:lvl1pPr marL="0" indent="0" algn="ctr">
              <a:buNone/>
              <a:defRPr sz="1754" b="1" u="sng" baseline="0">
                <a:solidFill>
                  <a:schemeClr val="accent1"/>
                </a:solidFill>
              </a:defRPr>
            </a:lvl1pPr>
          </a:lstStyle>
          <a:p>
            <a:pPr lvl="0"/>
            <a:r>
              <a:rPr lang="en-US" dirty="0"/>
              <a:t>Click to edit Master text styles</a:t>
            </a:r>
          </a:p>
        </p:txBody>
      </p:sp>
      <p:sp>
        <p:nvSpPr>
          <p:cNvPr id="23" name="Text Placeholder 3"/>
          <p:cNvSpPr>
            <a:spLocks noGrp="1"/>
          </p:cNvSpPr>
          <p:nvPr>
            <p:ph type="body" sz="quarter" idx="23"/>
          </p:nvPr>
        </p:nvSpPr>
        <p:spPr>
          <a:xfrm>
            <a:off x="7386974" y="2948713"/>
            <a:ext cx="6611999" cy="707511"/>
          </a:xfrm>
          <a:prstGeom prst="rect">
            <a:avLst/>
          </a:prstGeom>
        </p:spPr>
        <p:txBody>
          <a:bodyPr wrap="square" lIns="261244" tIns="261244" rIns="261244" bIns="261244">
            <a:spAutoFit/>
          </a:bodyPr>
          <a:lstStyle>
            <a:lvl1pPr marL="0" indent="0">
              <a:buNone/>
              <a:defRPr sz="1169">
                <a:solidFill>
                  <a:schemeClr val="accent5">
                    <a:lumMod val="50000"/>
                  </a:schemeClr>
                </a:solidFill>
                <a:latin typeface="Times New Roman" panose="02020603050405020304" pitchFamily="18" charset="0"/>
                <a:cs typeface="Times New Roman" panose="02020603050405020304" pitchFamily="18" charset="0"/>
              </a:defRPr>
            </a:lvl1pPr>
            <a:lvl2pPr marL="709121" indent="-272739">
              <a:defRPr sz="1169">
                <a:latin typeface="Trebuchet MS" pitchFamily="34" charset="0"/>
              </a:defRPr>
            </a:lvl2pPr>
            <a:lvl3pPr marL="981859" indent="-272739">
              <a:defRPr sz="1169">
                <a:latin typeface="Trebuchet MS" pitchFamily="34" charset="0"/>
              </a:defRPr>
            </a:lvl3pPr>
            <a:lvl4pPr marL="1281872" indent="-300013">
              <a:defRPr sz="1169">
                <a:latin typeface="Trebuchet MS" pitchFamily="34" charset="0"/>
              </a:defRPr>
            </a:lvl4pPr>
            <a:lvl5pPr marL="1500063" indent="-218191">
              <a:defRPr sz="1169">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7383105" y="2489486"/>
            <a:ext cx="6615869" cy="480983"/>
          </a:xfrm>
          <a:prstGeom prst="rect">
            <a:avLst/>
          </a:prstGeom>
          <a:noFill/>
        </p:spPr>
        <p:txBody>
          <a:bodyPr wrap="square" lIns="104498" tIns="104498" rIns="104498" bIns="104498" anchor="ctr" anchorCtr="0">
            <a:spAutoFit/>
          </a:bodyPr>
          <a:lstStyle>
            <a:lvl1pPr marL="0" indent="0" algn="ctr">
              <a:buNone/>
              <a:defRPr sz="1754" b="1" u="sng" baseline="0">
                <a:solidFill>
                  <a:schemeClr val="accent1"/>
                </a:solidFill>
              </a:defRPr>
            </a:lvl1pPr>
          </a:lstStyle>
          <a:p>
            <a:pPr lvl="0"/>
            <a:r>
              <a:rPr lang="en-US" dirty="0"/>
              <a:t>Click to edit Master text styles</a:t>
            </a:r>
          </a:p>
        </p:txBody>
      </p:sp>
      <p:sp>
        <p:nvSpPr>
          <p:cNvPr id="25" name="Text Placeholder 5"/>
          <p:cNvSpPr>
            <a:spLocks noGrp="1"/>
          </p:cNvSpPr>
          <p:nvPr>
            <p:ph type="body" sz="quarter" idx="25"/>
          </p:nvPr>
        </p:nvSpPr>
        <p:spPr>
          <a:xfrm>
            <a:off x="14321493" y="2489486"/>
            <a:ext cx="6614189" cy="480983"/>
          </a:xfrm>
          <a:prstGeom prst="rect">
            <a:avLst/>
          </a:prstGeom>
          <a:noFill/>
        </p:spPr>
        <p:txBody>
          <a:bodyPr wrap="square" lIns="104498" tIns="104498" rIns="104498" bIns="104498" anchor="ctr" anchorCtr="0">
            <a:spAutoFit/>
          </a:bodyPr>
          <a:lstStyle>
            <a:lvl1pPr marL="0" indent="0" algn="ctr">
              <a:buNone/>
              <a:defRPr sz="1754" b="1" u="sng" baseline="0">
                <a:solidFill>
                  <a:schemeClr val="accent1"/>
                </a:solidFill>
              </a:defRPr>
            </a:lvl1pPr>
          </a:lstStyle>
          <a:p>
            <a:pPr lvl="0"/>
            <a:r>
              <a:rPr lang="en-US" dirty="0"/>
              <a:t>Click to edit Master text styles</a:t>
            </a:r>
          </a:p>
        </p:txBody>
      </p:sp>
      <p:sp>
        <p:nvSpPr>
          <p:cNvPr id="26" name="Text Placeholder 3"/>
          <p:cNvSpPr>
            <a:spLocks noGrp="1"/>
          </p:cNvSpPr>
          <p:nvPr>
            <p:ph type="body" sz="quarter" idx="26"/>
          </p:nvPr>
        </p:nvSpPr>
        <p:spPr>
          <a:xfrm>
            <a:off x="14321493" y="2948713"/>
            <a:ext cx="6614189" cy="707511"/>
          </a:xfrm>
          <a:prstGeom prst="rect">
            <a:avLst/>
          </a:prstGeom>
        </p:spPr>
        <p:txBody>
          <a:bodyPr wrap="square" lIns="261244" tIns="261244" rIns="261244" bIns="261244">
            <a:spAutoFit/>
          </a:bodyPr>
          <a:lstStyle>
            <a:lvl1pPr marL="0" indent="0">
              <a:buNone/>
              <a:defRPr sz="1169">
                <a:solidFill>
                  <a:schemeClr val="accent5">
                    <a:lumMod val="50000"/>
                  </a:schemeClr>
                </a:solidFill>
                <a:latin typeface="Times New Roman" panose="02020603050405020304" pitchFamily="18" charset="0"/>
                <a:cs typeface="Times New Roman" panose="02020603050405020304" pitchFamily="18" charset="0"/>
              </a:defRPr>
            </a:lvl1pPr>
            <a:lvl2pPr marL="709121" indent="-272739">
              <a:defRPr sz="1169">
                <a:latin typeface="Trebuchet MS" pitchFamily="34" charset="0"/>
              </a:defRPr>
            </a:lvl2pPr>
            <a:lvl3pPr marL="981859" indent="-272739">
              <a:defRPr sz="1169">
                <a:latin typeface="Trebuchet MS" pitchFamily="34" charset="0"/>
              </a:defRPr>
            </a:lvl3pPr>
            <a:lvl4pPr marL="1281872" indent="-300013">
              <a:defRPr sz="1169">
                <a:latin typeface="Trebuchet MS" pitchFamily="34" charset="0"/>
              </a:defRPr>
            </a:lvl4pPr>
            <a:lvl5pPr marL="1500063" indent="-218191">
              <a:defRPr sz="1169">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14321493" y="7975856"/>
            <a:ext cx="6614189" cy="480983"/>
          </a:xfrm>
          <a:prstGeom prst="rect">
            <a:avLst/>
          </a:prstGeom>
          <a:noFill/>
        </p:spPr>
        <p:txBody>
          <a:bodyPr wrap="square" lIns="104498" tIns="104498" rIns="104498" bIns="104498" anchor="ctr" anchorCtr="0">
            <a:spAutoFit/>
          </a:bodyPr>
          <a:lstStyle>
            <a:lvl1pPr marL="0" indent="0" algn="ctr">
              <a:buNone/>
              <a:defRPr sz="1754" b="1" u="sng" baseline="0">
                <a:solidFill>
                  <a:schemeClr val="accent1"/>
                </a:solidFill>
              </a:defRPr>
            </a:lvl1pPr>
          </a:lstStyle>
          <a:p>
            <a:pPr lvl="0"/>
            <a:r>
              <a:rPr lang="en-US" dirty="0"/>
              <a:t>Click to edit Master text styles</a:t>
            </a:r>
          </a:p>
        </p:txBody>
      </p:sp>
      <p:sp>
        <p:nvSpPr>
          <p:cNvPr id="28" name="Text Placeholder 3"/>
          <p:cNvSpPr>
            <a:spLocks noGrp="1"/>
          </p:cNvSpPr>
          <p:nvPr>
            <p:ph type="body" sz="quarter" idx="28"/>
          </p:nvPr>
        </p:nvSpPr>
        <p:spPr>
          <a:xfrm>
            <a:off x="14320267" y="8454174"/>
            <a:ext cx="6616641" cy="707511"/>
          </a:xfrm>
          <a:prstGeom prst="rect">
            <a:avLst/>
          </a:prstGeom>
        </p:spPr>
        <p:txBody>
          <a:bodyPr wrap="square" lIns="261244" tIns="261244" rIns="261244" bIns="261244">
            <a:spAutoFit/>
          </a:bodyPr>
          <a:lstStyle>
            <a:lvl1pPr marL="0" indent="0">
              <a:buNone/>
              <a:defRPr sz="1169">
                <a:solidFill>
                  <a:schemeClr val="accent5">
                    <a:lumMod val="50000"/>
                  </a:schemeClr>
                </a:solidFill>
                <a:latin typeface="Times New Roman" panose="02020603050405020304" pitchFamily="18" charset="0"/>
                <a:cs typeface="Times New Roman" panose="02020603050405020304" pitchFamily="18" charset="0"/>
              </a:defRPr>
            </a:lvl1pPr>
            <a:lvl2pPr marL="709121" indent="-272739">
              <a:defRPr sz="1169">
                <a:latin typeface="Trebuchet MS" pitchFamily="34" charset="0"/>
              </a:defRPr>
            </a:lvl2pPr>
            <a:lvl3pPr marL="981859" indent="-272739">
              <a:defRPr sz="1169">
                <a:latin typeface="Trebuchet MS" pitchFamily="34" charset="0"/>
              </a:defRPr>
            </a:lvl3pPr>
            <a:lvl4pPr marL="1281872" indent="-300013">
              <a:defRPr sz="1169">
                <a:latin typeface="Trebuchet MS" pitchFamily="34" charset="0"/>
              </a:defRPr>
            </a:lvl4pPr>
            <a:lvl5pPr marL="1500063" indent="-218191">
              <a:defRPr sz="1169">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14321493" y="11865437"/>
            <a:ext cx="6614189" cy="480983"/>
          </a:xfrm>
          <a:prstGeom prst="rect">
            <a:avLst/>
          </a:prstGeom>
          <a:noFill/>
        </p:spPr>
        <p:txBody>
          <a:bodyPr wrap="square" lIns="104498" tIns="104498" rIns="104498" bIns="104498" anchor="ctr" anchorCtr="0">
            <a:spAutoFit/>
          </a:bodyPr>
          <a:lstStyle>
            <a:lvl1pPr marL="0" indent="0" algn="ctr">
              <a:buNone/>
              <a:defRPr sz="1754" b="1" u="sng" baseline="0">
                <a:solidFill>
                  <a:schemeClr val="accent1"/>
                </a:solidFill>
              </a:defRPr>
            </a:lvl1pPr>
          </a:lstStyle>
          <a:p>
            <a:pPr lvl="0"/>
            <a:r>
              <a:rPr lang="en-US" dirty="0"/>
              <a:t>Click to edit Master text styles</a:t>
            </a:r>
          </a:p>
        </p:txBody>
      </p:sp>
      <p:sp>
        <p:nvSpPr>
          <p:cNvPr id="30" name="Text Placeholder 3"/>
          <p:cNvSpPr>
            <a:spLocks noGrp="1"/>
          </p:cNvSpPr>
          <p:nvPr>
            <p:ph type="body" sz="quarter" idx="30"/>
          </p:nvPr>
        </p:nvSpPr>
        <p:spPr>
          <a:xfrm>
            <a:off x="14320267" y="12324664"/>
            <a:ext cx="6616641" cy="707511"/>
          </a:xfrm>
          <a:prstGeom prst="rect">
            <a:avLst/>
          </a:prstGeom>
        </p:spPr>
        <p:txBody>
          <a:bodyPr wrap="square" lIns="261244" tIns="261244" rIns="261244" bIns="261244">
            <a:spAutoFit/>
          </a:bodyPr>
          <a:lstStyle>
            <a:lvl1pPr marL="0" indent="0">
              <a:buNone/>
              <a:defRPr sz="1169">
                <a:solidFill>
                  <a:schemeClr val="accent5">
                    <a:lumMod val="50000"/>
                  </a:schemeClr>
                </a:solidFill>
                <a:latin typeface="Times New Roman" panose="02020603050405020304" pitchFamily="18" charset="0"/>
                <a:cs typeface="Times New Roman" panose="02020603050405020304" pitchFamily="18" charset="0"/>
              </a:defRPr>
            </a:lvl1pPr>
            <a:lvl2pPr marL="709121" indent="-272739">
              <a:defRPr sz="1169">
                <a:latin typeface="Trebuchet MS" pitchFamily="34" charset="0"/>
              </a:defRPr>
            </a:lvl2pPr>
            <a:lvl3pPr marL="981859" indent="-272739">
              <a:defRPr sz="1169">
                <a:latin typeface="Trebuchet MS" pitchFamily="34" charset="0"/>
              </a:defRPr>
            </a:lvl3pPr>
            <a:lvl4pPr marL="1281872" indent="-300013">
              <a:defRPr sz="1169">
                <a:latin typeface="Trebuchet MS" pitchFamily="34" charset="0"/>
              </a:defRPr>
            </a:lvl4pPr>
            <a:lvl5pPr marL="1500063" indent="-218191">
              <a:defRPr sz="1169">
                <a:latin typeface="Trebuchet MS" pitchFamily="34" charset="0"/>
              </a:defRPr>
            </a:lvl5pPr>
          </a:lstStyle>
          <a:p>
            <a:pPr lvl="0"/>
            <a:r>
              <a:rPr lang="en-US" dirty="0"/>
              <a:t>Click to edit Master text styles</a:t>
            </a:r>
          </a:p>
        </p:txBody>
      </p:sp>
      <p:sp>
        <p:nvSpPr>
          <p:cNvPr id="60" name="Text Placeholder 76"/>
          <p:cNvSpPr>
            <a:spLocks noGrp="1"/>
          </p:cNvSpPr>
          <p:nvPr>
            <p:ph type="body" sz="quarter" idx="150" hasCustomPrompt="1"/>
          </p:nvPr>
        </p:nvSpPr>
        <p:spPr>
          <a:xfrm>
            <a:off x="2811808" y="1489111"/>
            <a:ext cx="15760009" cy="587975"/>
          </a:xfrm>
          <a:prstGeom prst="rect">
            <a:avLst/>
          </a:prstGeom>
        </p:spPr>
        <p:txBody>
          <a:bodyPr>
            <a:normAutofit/>
          </a:bodyPr>
          <a:lstStyle>
            <a:lvl1pPr marL="0" indent="0" algn="ctr">
              <a:buFontTx/>
              <a:buNone/>
              <a:defRPr sz="2255">
                <a:solidFill>
                  <a:schemeClr val="bg1"/>
                </a:solidFill>
                <a:latin typeface="+mj-lt"/>
              </a:defRPr>
            </a:lvl1pPr>
            <a:lvl2pPr>
              <a:buFontTx/>
              <a:buNone/>
              <a:defRPr sz="3007"/>
            </a:lvl2pPr>
            <a:lvl3pPr>
              <a:buFontTx/>
              <a:buNone/>
              <a:defRPr sz="3007"/>
            </a:lvl3pPr>
            <a:lvl4pPr>
              <a:buFontTx/>
              <a:buNone/>
              <a:defRPr sz="3007"/>
            </a:lvl4pPr>
            <a:lvl5pPr>
              <a:buFontTx/>
              <a:buNone/>
              <a:defRPr sz="3007"/>
            </a:lvl5pPr>
          </a:lstStyle>
          <a:p>
            <a:pPr lvl="0"/>
            <a:r>
              <a:rPr lang="en-US" dirty="0"/>
              <a:t>Click here to add affiliations</a:t>
            </a:r>
          </a:p>
        </p:txBody>
      </p:sp>
      <p:sp>
        <p:nvSpPr>
          <p:cNvPr id="61" name="Text Placeholder 76"/>
          <p:cNvSpPr>
            <a:spLocks noGrp="1"/>
          </p:cNvSpPr>
          <p:nvPr>
            <p:ph type="body" sz="quarter" idx="151" hasCustomPrompt="1"/>
          </p:nvPr>
        </p:nvSpPr>
        <p:spPr>
          <a:xfrm>
            <a:off x="2811808" y="901136"/>
            <a:ext cx="15760009" cy="587975"/>
          </a:xfrm>
          <a:prstGeom prst="rect">
            <a:avLst/>
          </a:prstGeom>
        </p:spPr>
        <p:txBody>
          <a:bodyPr anchor="t" anchorCtr="1">
            <a:normAutofit/>
          </a:bodyPr>
          <a:lstStyle>
            <a:lvl1pPr marL="0" indent="0" algn="ctr">
              <a:buFontTx/>
              <a:buNone/>
              <a:defRPr sz="3341">
                <a:solidFill>
                  <a:schemeClr val="bg1"/>
                </a:solidFill>
                <a:latin typeface="+mj-lt"/>
              </a:defRPr>
            </a:lvl1pPr>
            <a:lvl2pPr>
              <a:buFontTx/>
              <a:buNone/>
              <a:defRPr sz="3007"/>
            </a:lvl2pPr>
            <a:lvl3pPr>
              <a:buFontTx/>
              <a:buNone/>
              <a:defRPr sz="3007"/>
            </a:lvl3pPr>
            <a:lvl4pPr>
              <a:buFontTx/>
              <a:buNone/>
              <a:defRPr sz="3007"/>
            </a:lvl4pPr>
            <a:lvl5pPr>
              <a:buFontTx/>
              <a:buNone/>
              <a:defRPr sz="3007"/>
            </a:lvl5pPr>
          </a:lstStyle>
          <a:p>
            <a:pPr lvl="0"/>
            <a:r>
              <a:rPr lang="en-US" dirty="0"/>
              <a:t>Click here to add authors</a:t>
            </a:r>
          </a:p>
        </p:txBody>
      </p:sp>
      <p:sp>
        <p:nvSpPr>
          <p:cNvPr id="63" name="Text Placeholder 76"/>
          <p:cNvSpPr>
            <a:spLocks noGrp="1"/>
          </p:cNvSpPr>
          <p:nvPr>
            <p:ph type="body" sz="quarter" idx="153" hasCustomPrompt="1"/>
          </p:nvPr>
        </p:nvSpPr>
        <p:spPr>
          <a:xfrm>
            <a:off x="2811808" y="148819"/>
            <a:ext cx="15760009" cy="752317"/>
          </a:xfrm>
          <a:prstGeom prst="rect">
            <a:avLst/>
          </a:prstGeom>
        </p:spPr>
        <p:txBody>
          <a:bodyPr anchor="t" anchorCtr="1">
            <a:normAutofit/>
          </a:bodyPr>
          <a:lstStyle>
            <a:lvl1pPr marL="0" indent="0" algn="ctr">
              <a:buFontTx/>
              <a:buNone/>
              <a:defRPr sz="4009" b="1">
                <a:solidFill>
                  <a:schemeClr val="bg1"/>
                </a:solidFill>
                <a:latin typeface="+mj-lt"/>
              </a:defRPr>
            </a:lvl1pPr>
            <a:lvl2pPr>
              <a:buFontTx/>
              <a:buNone/>
              <a:defRPr sz="3007"/>
            </a:lvl2pPr>
            <a:lvl3pPr>
              <a:buFontTx/>
              <a:buNone/>
              <a:defRPr sz="3007"/>
            </a:lvl3pPr>
            <a:lvl4pPr>
              <a:buFontTx/>
              <a:buNone/>
              <a:defRPr sz="3007"/>
            </a:lvl4pPr>
            <a:lvl5pPr>
              <a:buFontTx/>
              <a:buNone/>
              <a:defRPr sz="3007"/>
            </a:lvl5pPr>
          </a:lstStyle>
          <a:p>
            <a:pPr lvl="0"/>
            <a:r>
              <a:rPr lang="en-US" dirty="0"/>
              <a:t>Click here to add title</a:t>
            </a:r>
          </a:p>
        </p:txBody>
      </p:sp>
      <p:sp>
        <p:nvSpPr>
          <p:cNvPr id="31" name="TextBox 30"/>
          <p:cNvSpPr txBox="1"/>
          <p:nvPr userDrawn="1"/>
        </p:nvSpPr>
        <p:spPr>
          <a:xfrm>
            <a:off x="7446084" y="5417767"/>
            <a:ext cx="3627579" cy="272254"/>
          </a:xfrm>
          <a:prstGeom prst="rect">
            <a:avLst/>
          </a:prstGeom>
          <a:noFill/>
        </p:spPr>
        <p:txBody>
          <a:bodyPr wrap="square" rtlCol="0">
            <a:spAutoFit/>
          </a:bodyPr>
          <a:lstStyle/>
          <a:p>
            <a:endParaRPr lang="en-US" sz="1169"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0569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out guides 4 col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40516" y="2948713"/>
            <a:ext cx="4899641" cy="707511"/>
          </a:xfrm>
          <a:prstGeom prst="rect">
            <a:avLst/>
          </a:prstGeom>
        </p:spPr>
        <p:txBody>
          <a:bodyPr wrap="square" lIns="261244" tIns="261244" rIns="261244" bIns="261244">
            <a:spAutoFit/>
          </a:bodyPr>
          <a:lstStyle>
            <a:lvl1pPr marL="0" indent="0">
              <a:buNone/>
              <a:defRPr sz="1169">
                <a:solidFill>
                  <a:schemeClr val="accent5">
                    <a:lumMod val="50000"/>
                  </a:schemeClr>
                </a:solidFill>
                <a:latin typeface="Times New Roman" panose="02020603050405020304" pitchFamily="18" charset="0"/>
                <a:cs typeface="Times New Roman" panose="02020603050405020304" pitchFamily="18" charset="0"/>
              </a:defRPr>
            </a:lvl1pPr>
            <a:lvl2pPr marL="709121" indent="-272739">
              <a:defRPr sz="1169">
                <a:latin typeface="Trebuchet MS" pitchFamily="34" charset="0"/>
              </a:defRPr>
            </a:lvl2pPr>
            <a:lvl3pPr marL="981859" indent="-272739">
              <a:defRPr sz="1169">
                <a:latin typeface="Trebuchet MS" pitchFamily="34" charset="0"/>
              </a:defRPr>
            </a:lvl3pPr>
            <a:lvl4pPr marL="1281872" indent="-300013">
              <a:defRPr sz="1169">
                <a:latin typeface="Trebuchet MS" pitchFamily="34" charset="0"/>
              </a:defRPr>
            </a:lvl4pPr>
            <a:lvl5pPr marL="1500063" indent="-218191">
              <a:defRPr sz="1169">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449360" y="2485840"/>
            <a:ext cx="4895774" cy="480983"/>
          </a:xfrm>
          <a:prstGeom prst="rect">
            <a:avLst/>
          </a:prstGeom>
          <a:noFill/>
        </p:spPr>
        <p:txBody>
          <a:bodyPr lIns="104498" tIns="104498" rIns="104498" bIns="104498" anchor="ctr" anchorCtr="0">
            <a:spAutoFit/>
          </a:bodyPr>
          <a:lstStyle>
            <a:lvl1pPr marL="0" indent="0" algn="ctr">
              <a:buNone/>
              <a:defRPr sz="1754" b="1" u="sng" baseline="0">
                <a:solidFill>
                  <a:schemeClr val="accent1"/>
                </a:solidFill>
              </a:defRPr>
            </a:lvl1pPr>
          </a:lstStyle>
          <a:p>
            <a:pPr lvl="0"/>
            <a:r>
              <a:rPr lang="en-US" dirty="0"/>
              <a:t>Click to edit Master text styles</a:t>
            </a:r>
          </a:p>
        </p:txBody>
      </p:sp>
      <p:sp>
        <p:nvSpPr>
          <p:cNvPr id="20" name="Text Placeholder 5"/>
          <p:cNvSpPr>
            <a:spLocks noGrp="1"/>
          </p:cNvSpPr>
          <p:nvPr>
            <p:ph type="body" sz="quarter" idx="20"/>
          </p:nvPr>
        </p:nvSpPr>
        <p:spPr>
          <a:xfrm>
            <a:off x="449360" y="6598720"/>
            <a:ext cx="4896547" cy="480983"/>
          </a:xfrm>
          <a:prstGeom prst="rect">
            <a:avLst/>
          </a:prstGeom>
          <a:noFill/>
        </p:spPr>
        <p:txBody>
          <a:bodyPr wrap="square" lIns="104498" tIns="104498" rIns="104498" bIns="104498" anchor="ctr" anchorCtr="0">
            <a:spAutoFit/>
          </a:bodyPr>
          <a:lstStyle>
            <a:lvl1pPr marL="0" indent="0" algn="ctr">
              <a:buNone/>
              <a:defRPr sz="1754" b="1" u="sng" baseline="0">
                <a:solidFill>
                  <a:schemeClr val="accent1"/>
                </a:solidFill>
              </a:defRPr>
            </a:lvl1pPr>
          </a:lstStyle>
          <a:p>
            <a:pPr lvl="0"/>
            <a:r>
              <a:rPr lang="en-US" dirty="0"/>
              <a:t>Click to edit Master text styles</a:t>
            </a:r>
          </a:p>
        </p:txBody>
      </p:sp>
      <p:sp>
        <p:nvSpPr>
          <p:cNvPr id="21" name="Text Placeholder 3"/>
          <p:cNvSpPr>
            <a:spLocks noGrp="1"/>
          </p:cNvSpPr>
          <p:nvPr>
            <p:ph type="body" sz="quarter" idx="21"/>
          </p:nvPr>
        </p:nvSpPr>
        <p:spPr>
          <a:xfrm>
            <a:off x="5645222" y="2945067"/>
            <a:ext cx="4895773" cy="707511"/>
          </a:xfrm>
          <a:prstGeom prst="rect">
            <a:avLst/>
          </a:prstGeom>
        </p:spPr>
        <p:txBody>
          <a:bodyPr wrap="square" lIns="261244" tIns="261244" rIns="261244" bIns="261244">
            <a:spAutoFit/>
          </a:bodyPr>
          <a:lstStyle>
            <a:lvl1pPr marL="0" indent="0">
              <a:buNone/>
              <a:defRPr sz="1169">
                <a:solidFill>
                  <a:schemeClr val="accent5">
                    <a:lumMod val="50000"/>
                  </a:schemeClr>
                </a:solidFill>
                <a:latin typeface="Times New Roman" panose="02020603050405020304" pitchFamily="18" charset="0"/>
                <a:cs typeface="Times New Roman" panose="02020603050405020304" pitchFamily="18" charset="0"/>
              </a:defRPr>
            </a:lvl1pPr>
            <a:lvl2pPr marL="709121" indent="-272739">
              <a:defRPr sz="1169">
                <a:latin typeface="Trebuchet MS" pitchFamily="34" charset="0"/>
              </a:defRPr>
            </a:lvl2pPr>
            <a:lvl3pPr marL="981859" indent="-272739">
              <a:defRPr sz="1169">
                <a:latin typeface="Trebuchet MS" pitchFamily="34" charset="0"/>
              </a:defRPr>
            </a:lvl3pPr>
            <a:lvl4pPr marL="1281872" indent="-300013">
              <a:defRPr sz="1169">
                <a:latin typeface="Trebuchet MS" pitchFamily="34" charset="0"/>
              </a:defRPr>
            </a:lvl4pPr>
            <a:lvl5pPr marL="1500063" indent="-218191">
              <a:defRPr sz="1169">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5645222" y="2485840"/>
            <a:ext cx="4895774" cy="480983"/>
          </a:xfrm>
          <a:prstGeom prst="rect">
            <a:avLst/>
          </a:prstGeom>
          <a:noFill/>
        </p:spPr>
        <p:txBody>
          <a:bodyPr lIns="104498" tIns="104498" rIns="104498" bIns="104498" anchor="ctr" anchorCtr="0">
            <a:spAutoFit/>
          </a:bodyPr>
          <a:lstStyle>
            <a:lvl1pPr marL="0" indent="0" algn="ctr">
              <a:buNone/>
              <a:defRPr sz="1754" b="1" u="sng" baseline="0">
                <a:solidFill>
                  <a:schemeClr val="accent1"/>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0844178" y="2948713"/>
            <a:ext cx="4895773" cy="707511"/>
          </a:xfrm>
          <a:prstGeom prst="rect">
            <a:avLst/>
          </a:prstGeom>
        </p:spPr>
        <p:txBody>
          <a:bodyPr wrap="square" lIns="261244" tIns="261244" rIns="261244" bIns="261244">
            <a:spAutoFit/>
          </a:bodyPr>
          <a:lstStyle>
            <a:lvl1pPr marL="0" indent="0">
              <a:buNone/>
              <a:defRPr sz="1169">
                <a:solidFill>
                  <a:schemeClr val="accent5">
                    <a:lumMod val="50000"/>
                  </a:schemeClr>
                </a:solidFill>
                <a:latin typeface="Times New Roman" panose="02020603050405020304" pitchFamily="18" charset="0"/>
                <a:cs typeface="Times New Roman" panose="02020603050405020304" pitchFamily="18" charset="0"/>
              </a:defRPr>
            </a:lvl1pPr>
            <a:lvl2pPr marL="709121" indent="-272739">
              <a:defRPr sz="1169">
                <a:latin typeface="Trebuchet MS" pitchFamily="34" charset="0"/>
              </a:defRPr>
            </a:lvl2pPr>
            <a:lvl3pPr marL="981859" indent="-272739">
              <a:defRPr sz="1169">
                <a:latin typeface="Trebuchet MS" pitchFamily="34" charset="0"/>
              </a:defRPr>
            </a:lvl3pPr>
            <a:lvl4pPr marL="1281872" indent="-300013">
              <a:defRPr sz="1169">
                <a:latin typeface="Trebuchet MS" pitchFamily="34" charset="0"/>
              </a:defRPr>
            </a:lvl4pPr>
            <a:lvl5pPr marL="1500063" indent="-218191">
              <a:defRPr sz="1169">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0840310" y="2485840"/>
            <a:ext cx="4900414" cy="480983"/>
          </a:xfrm>
          <a:prstGeom prst="rect">
            <a:avLst/>
          </a:prstGeom>
          <a:noFill/>
        </p:spPr>
        <p:txBody>
          <a:bodyPr lIns="104498" tIns="104498" rIns="104498" bIns="104498" anchor="ctr" anchorCtr="0">
            <a:spAutoFit/>
          </a:bodyPr>
          <a:lstStyle>
            <a:lvl1pPr marL="0" indent="0" algn="ctr">
              <a:buNone/>
              <a:defRPr sz="1754" b="1" u="sng" baseline="0">
                <a:solidFill>
                  <a:schemeClr val="accent1"/>
                </a:solidFill>
              </a:defRPr>
            </a:lvl1pPr>
          </a:lstStyle>
          <a:p>
            <a:pPr lvl="0"/>
            <a:r>
              <a:rPr lang="en-US" dirty="0"/>
              <a:t>Click to edit Master text styles</a:t>
            </a:r>
          </a:p>
        </p:txBody>
      </p:sp>
      <p:sp>
        <p:nvSpPr>
          <p:cNvPr id="25" name="Text Placeholder 5"/>
          <p:cNvSpPr>
            <a:spLocks noGrp="1"/>
          </p:cNvSpPr>
          <p:nvPr>
            <p:ph type="body" sz="quarter" idx="25"/>
          </p:nvPr>
        </p:nvSpPr>
        <p:spPr>
          <a:xfrm>
            <a:off x="16041645" y="2485840"/>
            <a:ext cx="4894868" cy="480983"/>
          </a:xfrm>
          <a:prstGeom prst="rect">
            <a:avLst/>
          </a:prstGeom>
          <a:noFill/>
        </p:spPr>
        <p:txBody>
          <a:bodyPr wrap="square" lIns="104498" tIns="104498" rIns="104498" bIns="104498" anchor="ctr" anchorCtr="0">
            <a:spAutoFit/>
          </a:bodyPr>
          <a:lstStyle>
            <a:lvl1pPr marL="0" indent="0" algn="ctr">
              <a:buNone/>
              <a:defRPr sz="1754" b="1" u="sng" baseline="0">
                <a:solidFill>
                  <a:schemeClr val="accent1"/>
                </a:solidFill>
              </a:defRPr>
            </a:lvl1pPr>
          </a:lstStyle>
          <a:p>
            <a:pPr lvl="0"/>
            <a:r>
              <a:rPr lang="en-US" dirty="0"/>
              <a:t>Click to edit Master text styles</a:t>
            </a:r>
          </a:p>
        </p:txBody>
      </p:sp>
      <p:sp>
        <p:nvSpPr>
          <p:cNvPr id="26" name="Text Placeholder 3"/>
          <p:cNvSpPr>
            <a:spLocks noGrp="1"/>
          </p:cNvSpPr>
          <p:nvPr>
            <p:ph type="body" sz="quarter" idx="26"/>
          </p:nvPr>
        </p:nvSpPr>
        <p:spPr>
          <a:xfrm>
            <a:off x="16041645" y="2948713"/>
            <a:ext cx="4894868" cy="707511"/>
          </a:xfrm>
          <a:prstGeom prst="rect">
            <a:avLst/>
          </a:prstGeom>
        </p:spPr>
        <p:txBody>
          <a:bodyPr wrap="square" lIns="261244" tIns="261244" rIns="261244" bIns="261244">
            <a:spAutoFit/>
          </a:bodyPr>
          <a:lstStyle>
            <a:lvl1pPr marL="0" indent="0">
              <a:buNone/>
              <a:defRPr sz="1169">
                <a:solidFill>
                  <a:schemeClr val="accent5">
                    <a:lumMod val="50000"/>
                  </a:schemeClr>
                </a:solidFill>
                <a:latin typeface="Times New Roman" panose="02020603050405020304" pitchFamily="18" charset="0"/>
                <a:cs typeface="Times New Roman" panose="02020603050405020304" pitchFamily="18" charset="0"/>
              </a:defRPr>
            </a:lvl1pPr>
            <a:lvl2pPr marL="709121" indent="-272739">
              <a:defRPr sz="1169">
                <a:latin typeface="Trebuchet MS" pitchFamily="34" charset="0"/>
              </a:defRPr>
            </a:lvl2pPr>
            <a:lvl3pPr marL="981859" indent="-272739">
              <a:defRPr sz="1169">
                <a:latin typeface="Trebuchet MS" pitchFamily="34" charset="0"/>
              </a:defRPr>
            </a:lvl3pPr>
            <a:lvl4pPr marL="1281872" indent="-300013">
              <a:defRPr sz="1169">
                <a:latin typeface="Trebuchet MS" pitchFamily="34" charset="0"/>
              </a:defRPr>
            </a:lvl4pPr>
            <a:lvl5pPr marL="1500063" indent="-218191">
              <a:defRPr sz="1169">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16041645" y="6626380"/>
            <a:ext cx="4894868" cy="480983"/>
          </a:xfrm>
          <a:prstGeom prst="rect">
            <a:avLst/>
          </a:prstGeom>
          <a:noFill/>
        </p:spPr>
        <p:txBody>
          <a:bodyPr wrap="square" lIns="104498" tIns="104498" rIns="104498" bIns="104498" anchor="ctr" anchorCtr="0">
            <a:spAutoFit/>
          </a:bodyPr>
          <a:lstStyle>
            <a:lvl1pPr marL="0" indent="0" algn="ctr">
              <a:buNone/>
              <a:defRPr sz="1754" b="1" u="sng" baseline="0">
                <a:solidFill>
                  <a:schemeClr val="accent1"/>
                </a:solidFill>
              </a:defRPr>
            </a:lvl1pPr>
          </a:lstStyle>
          <a:p>
            <a:pPr lvl="0"/>
            <a:r>
              <a:rPr lang="en-US" dirty="0"/>
              <a:t>Click to edit Master text styles</a:t>
            </a:r>
          </a:p>
        </p:txBody>
      </p:sp>
      <p:sp>
        <p:nvSpPr>
          <p:cNvPr id="28" name="Text Placeholder 3"/>
          <p:cNvSpPr>
            <a:spLocks noGrp="1"/>
          </p:cNvSpPr>
          <p:nvPr>
            <p:ph type="body" sz="quarter" idx="28"/>
          </p:nvPr>
        </p:nvSpPr>
        <p:spPr>
          <a:xfrm>
            <a:off x="16040418" y="7085607"/>
            <a:ext cx="4897321" cy="707511"/>
          </a:xfrm>
          <a:prstGeom prst="rect">
            <a:avLst/>
          </a:prstGeom>
        </p:spPr>
        <p:txBody>
          <a:bodyPr wrap="square" lIns="261244" tIns="261244" rIns="261244" bIns="261244">
            <a:spAutoFit/>
          </a:bodyPr>
          <a:lstStyle>
            <a:lvl1pPr marL="0" indent="0">
              <a:buNone/>
              <a:defRPr sz="1169">
                <a:solidFill>
                  <a:schemeClr val="accent5">
                    <a:lumMod val="50000"/>
                  </a:schemeClr>
                </a:solidFill>
                <a:latin typeface="Times New Roman" panose="02020603050405020304" pitchFamily="18" charset="0"/>
                <a:cs typeface="Times New Roman" panose="02020603050405020304" pitchFamily="18" charset="0"/>
              </a:defRPr>
            </a:lvl1pPr>
            <a:lvl2pPr marL="709121" indent="-272739">
              <a:defRPr sz="1169">
                <a:latin typeface="Trebuchet MS" pitchFamily="34" charset="0"/>
              </a:defRPr>
            </a:lvl2pPr>
            <a:lvl3pPr marL="981859" indent="-272739">
              <a:defRPr sz="1169">
                <a:latin typeface="Trebuchet MS" pitchFamily="34" charset="0"/>
              </a:defRPr>
            </a:lvl3pPr>
            <a:lvl4pPr marL="1281872" indent="-300013">
              <a:defRPr sz="1169">
                <a:latin typeface="Trebuchet MS" pitchFamily="34" charset="0"/>
              </a:defRPr>
            </a:lvl4pPr>
            <a:lvl5pPr marL="1500063" indent="-218191">
              <a:defRPr sz="1169">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16041645" y="11865437"/>
            <a:ext cx="4894868" cy="480983"/>
          </a:xfrm>
          <a:prstGeom prst="rect">
            <a:avLst/>
          </a:prstGeom>
          <a:noFill/>
        </p:spPr>
        <p:txBody>
          <a:bodyPr wrap="square" lIns="104498" tIns="104498" rIns="104498" bIns="104498" anchor="ctr" anchorCtr="0">
            <a:spAutoFit/>
          </a:bodyPr>
          <a:lstStyle>
            <a:lvl1pPr marL="0" indent="0" algn="ctr">
              <a:buNone/>
              <a:defRPr sz="1754" b="1" u="sng" baseline="0">
                <a:solidFill>
                  <a:schemeClr val="accent1"/>
                </a:solidFill>
              </a:defRPr>
            </a:lvl1pPr>
          </a:lstStyle>
          <a:p>
            <a:pPr lvl="0"/>
            <a:r>
              <a:rPr lang="en-US" dirty="0"/>
              <a:t>Click to edit Master text styles</a:t>
            </a:r>
          </a:p>
        </p:txBody>
      </p:sp>
      <p:sp>
        <p:nvSpPr>
          <p:cNvPr id="30" name="Text Placeholder 3"/>
          <p:cNvSpPr>
            <a:spLocks noGrp="1"/>
          </p:cNvSpPr>
          <p:nvPr>
            <p:ph type="body" sz="quarter" idx="30"/>
          </p:nvPr>
        </p:nvSpPr>
        <p:spPr>
          <a:xfrm>
            <a:off x="16040418" y="12324664"/>
            <a:ext cx="4897321" cy="707511"/>
          </a:xfrm>
          <a:prstGeom prst="rect">
            <a:avLst/>
          </a:prstGeom>
        </p:spPr>
        <p:txBody>
          <a:bodyPr wrap="square" lIns="261244" tIns="261244" rIns="261244" bIns="261244">
            <a:spAutoFit/>
          </a:bodyPr>
          <a:lstStyle>
            <a:lvl1pPr marL="0" indent="0">
              <a:buNone/>
              <a:defRPr sz="1169">
                <a:solidFill>
                  <a:schemeClr val="accent5">
                    <a:lumMod val="50000"/>
                  </a:schemeClr>
                </a:solidFill>
                <a:latin typeface="Times New Roman" panose="02020603050405020304" pitchFamily="18" charset="0"/>
                <a:cs typeface="Times New Roman" panose="02020603050405020304" pitchFamily="18" charset="0"/>
              </a:defRPr>
            </a:lvl1pPr>
            <a:lvl2pPr marL="709121" indent="-272739">
              <a:defRPr sz="1169">
                <a:latin typeface="Trebuchet MS" pitchFamily="34" charset="0"/>
              </a:defRPr>
            </a:lvl2pPr>
            <a:lvl3pPr marL="981859" indent="-272739">
              <a:defRPr sz="1169">
                <a:latin typeface="Trebuchet MS" pitchFamily="34" charset="0"/>
              </a:defRPr>
            </a:lvl3pPr>
            <a:lvl4pPr marL="1281872" indent="-300013">
              <a:defRPr sz="1169">
                <a:latin typeface="Trebuchet MS" pitchFamily="34" charset="0"/>
              </a:defRPr>
            </a:lvl4pPr>
            <a:lvl5pPr marL="1500063" indent="-218191">
              <a:defRPr sz="1169">
                <a:latin typeface="Trebuchet MS" pitchFamily="34" charset="0"/>
              </a:defRPr>
            </a:lvl5pPr>
          </a:lstStyle>
          <a:p>
            <a:pPr lvl="0"/>
            <a:r>
              <a:rPr lang="en-US" dirty="0"/>
              <a:t>Click to edit Master text styles</a:t>
            </a:r>
          </a:p>
        </p:txBody>
      </p:sp>
      <p:sp>
        <p:nvSpPr>
          <p:cNvPr id="60" name="Text Placeholder 3"/>
          <p:cNvSpPr>
            <a:spLocks noGrp="1"/>
          </p:cNvSpPr>
          <p:nvPr>
            <p:ph type="body" sz="quarter" idx="96"/>
          </p:nvPr>
        </p:nvSpPr>
        <p:spPr>
          <a:xfrm>
            <a:off x="457873" y="7058118"/>
            <a:ext cx="4899641" cy="707511"/>
          </a:xfrm>
          <a:prstGeom prst="rect">
            <a:avLst/>
          </a:prstGeom>
        </p:spPr>
        <p:txBody>
          <a:bodyPr wrap="square" lIns="261244" tIns="261244" rIns="261244" bIns="261244">
            <a:spAutoFit/>
          </a:bodyPr>
          <a:lstStyle>
            <a:lvl1pPr marL="0" indent="0">
              <a:buNone/>
              <a:defRPr sz="1169">
                <a:solidFill>
                  <a:schemeClr val="accent5">
                    <a:lumMod val="50000"/>
                  </a:schemeClr>
                </a:solidFill>
                <a:latin typeface="Times New Roman" panose="02020603050405020304" pitchFamily="18" charset="0"/>
                <a:cs typeface="Times New Roman" panose="02020603050405020304" pitchFamily="18" charset="0"/>
              </a:defRPr>
            </a:lvl1pPr>
            <a:lvl2pPr marL="709121" indent="-272739">
              <a:defRPr sz="1169">
                <a:latin typeface="Trebuchet MS" pitchFamily="34" charset="0"/>
              </a:defRPr>
            </a:lvl2pPr>
            <a:lvl3pPr marL="981859" indent="-272739">
              <a:defRPr sz="1169">
                <a:latin typeface="Trebuchet MS" pitchFamily="34" charset="0"/>
              </a:defRPr>
            </a:lvl3pPr>
            <a:lvl4pPr marL="1281872" indent="-300013">
              <a:defRPr sz="1169">
                <a:latin typeface="Trebuchet MS" pitchFamily="34" charset="0"/>
              </a:defRPr>
            </a:lvl4pPr>
            <a:lvl5pPr marL="1500063" indent="-218191">
              <a:defRPr sz="1169">
                <a:latin typeface="Trebuchet MS" pitchFamily="34" charset="0"/>
              </a:defRPr>
            </a:lvl5pPr>
          </a:lstStyle>
          <a:p>
            <a:pPr lvl="0"/>
            <a:r>
              <a:rPr lang="en-US" dirty="0"/>
              <a:t>Click to edit Master text styles</a:t>
            </a:r>
          </a:p>
        </p:txBody>
      </p:sp>
      <p:sp>
        <p:nvSpPr>
          <p:cNvPr id="76" name="Text Placeholder 76"/>
          <p:cNvSpPr>
            <a:spLocks noGrp="1"/>
          </p:cNvSpPr>
          <p:nvPr>
            <p:ph type="body" sz="quarter" idx="150" hasCustomPrompt="1"/>
          </p:nvPr>
        </p:nvSpPr>
        <p:spPr>
          <a:xfrm>
            <a:off x="2811808" y="1436613"/>
            <a:ext cx="15760009" cy="587975"/>
          </a:xfrm>
          <a:prstGeom prst="rect">
            <a:avLst/>
          </a:prstGeom>
        </p:spPr>
        <p:txBody>
          <a:bodyPr>
            <a:normAutofit/>
          </a:bodyPr>
          <a:lstStyle>
            <a:lvl1pPr marL="0" indent="0" algn="ctr">
              <a:buFontTx/>
              <a:buNone/>
              <a:defRPr sz="2255">
                <a:solidFill>
                  <a:schemeClr val="bg1"/>
                </a:solidFill>
                <a:latin typeface="+mj-lt"/>
              </a:defRPr>
            </a:lvl1pPr>
            <a:lvl2pPr>
              <a:buFontTx/>
              <a:buNone/>
              <a:defRPr sz="3007"/>
            </a:lvl2pPr>
            <a:lvl3pPr>
              <a:buFontTx/>
              <a:buNone/>
              <a:defRPr sz="3007"/>
            </a:lvl3pPr>
            <a:lvl4pPr>
              <a:buFontTx/>
              <a:buNone/>
              <a:defRPr sz="3007"/>
            </a:lvl4pPr>
            <a:lvl5pPr>
              <a:buFontTx/>
              <a:buNone/>
              <a:defRPr sz="3007"/>
            </a:lvl5pPr>
          </a:lstStyle>
          <a:p>
            <a:pPr lvl="0"/>
            <a:r>
              <a:rPr lang="en-US" dirty="0"/>
              <a:t>Click here to add affiliations</a:t>
            </a:r>
          </a:p>
        </p:txBody>
      </p:sp>
      <p:sp>
        <p:nvSpPr>
          <p:cNvPr id="77" name="Text Placeholder 76"/>
          <p:cNvSpPr>
            <a:spLocks noGrp="1"/>
          </p:cNvSpPr>
          <p:nvPr>
            <p:ph type="body" sz="quarter" idx="151" hasCustomPrompt="1"/>
          </p:nvPr>
        </p:nvSpPr>
        <p:spPr>
          <a:xfrm>
            <a:off x="2811808" y="848639"/>
            <a:ext cx="15760009" cy="587975"/>
          </a:xfrm>
          <a:prstGeom prst="rect">
            <a:avLst/>
          </a:prstGeom>
        </p:spPr>
        <p:txBody>
          <a:bodyPr anchor="t" anchorCtr="1">
            <a:normAutofit/>
          </a:bodyPr>
          <a:lstStyle>
            <a:lvl1pPr marL="0" indent="0" algn="ctr">
              <a:buFontTx/>
              <a:buNone/>
              <a:defRPr sz="3341">
                <a:solidFill>
                  <a:schemeClr val="bg1"/>
                </a:solidFill>
                <a:latin typeface="+mj-lt"/>
              </a:defRPr>
            </a:lvl1pPr>
            <a:lvl2pPr>
              <a:buFontTx/>
              <a:buNone/>
              <a:defRPr sz="3007"/>
            </a:lvl2pPr>
            <a:lvl3pPr>
              <a:buFontTx/>
              <a:buNone/>
              <a:defRPr sz="3007"/>
            </a:lvl3pPr>
            <a:lvl4pPr>
              <a:buFontTx/>
              <a:buNone/>
              <a:defRPr sz="3007"/>
            </a:lvl4pPr>
            <a:lvl5pPr>
              <a:buFontTx/>
              <a:buNone/>
              <a:defRPr sz="3007"/>
            </a:lvl5pPr>
          </a:lstStyle>
          <a:p>
            <a:pPr lvl="0"/>
            <a:r>
              <a:rPr lang="en-US" dirty="0"/>
              <a:t>Click here to add authors</a:t>
            </a:r>
          </a:p>
        </p:txBody>
      </p:sp>
      <p:sp>
        <p:nvSpPr>
          <p:cNvPr id="78" name="Text Placeholder 76"/>
          <p:cNvSpPr>
            <a:spLocks noGrp="1"/>
          </p:cNvSpPr>
          <p:nvPr>
            <p:ph type="body" sz="quarter" idx="153" hasCustomPrompt="1"/>
          </p:nvPr>
        </p:nvSpPr>
        <p:spPr>
          <a:xfrm>
            <a:off x="2811808" y="96321"/>
            <a:ext cx="15760009" cy="752317"/>
          </a:xfrm>
          <a:prstGeom prst="rect">
            <a:avLst/>
          </a:prstGeom>
        </p:spPr>
        <p:txBody>
          <a:bodyPr anchor="t" anchorCtr="1">
            <a:normAutofit/>
          </a:bodyPr>
          <a:lstStyle>
            <a:lvl1pPr marL="0" indent="0" algn="ctr">
              <a:buFontTx/>
              <a:buNone/>
              <a:defRPr sz="4009" b="1">
                <a:solidFill>
                  <a:schemeClr val="bg1"/>
                </a:solidFill>
                <a:latin typeface="+mj-lt"/>
              </a:defRPr>
            </a:lvl1pPr>
            <a:lvl2pPr>
              <a:buFontTx/>
              <a:buNone/>
              <a:defRPr sz="3007"/>
            </a:lvl2pPr>
            <a:lvl3pPr>
              <a:buFontTx/>
              <a:buNone/>
              <a:defRPr sz="3007"/>
            </a:lvl3pPr>
            <a:lvl4pPr>
              <a:buFontTx/>
              <a:buNone/>
              <a:defRPr sz="3007"/>
            </a:lvl4pPr>
            <a:lvl5pPr>
              <a:buFontTx/>
              <a:buNone/>
              <a:defRPr sz="3007"/>
            </a:lvl5pPr>
          </a:lstStyle>
          <a:p>
            <a:pPr lvl="0"/>
            <a:r>
              <a:rPr lang="en-US" dirty="0"/>
              <a:t>Click here to add title</a:t>
            </a:r>
          </a:p>
        </p:txBody>
      </p:sp>
    </p:spTree>
    <p:extLst>
      <p:ext uri="{BB962C8B-B14F-4D97-AF65-F5344CB8AC3E}">
        <p14:creationId xmlns:p14="http://schemas.microsoft.com/office/powerpoint/2010/main" val="2515781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thout guides 3 col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40517" y="2948713"/>
            <a:ext cx="6621618" cy="707511"/>
          </a:xfrm>
          <a:prstGeom prst="rect">
            <a:avLst/>
          </a:prstGeom>
        </p:spPr>
        <p:txBody>
          <a:bodyPr wrap="square" lIns="261244" tIns="261244" rIns="261244" bIns="261244">
            <a:spAutoFit/>
          </a:bodyPr>
          <a:lstStyle>
            <a:lvl1pPr marL="0" indent="0">
              <a:buNone/>
              <a:defRPr sz="1169">
                <a:solidFill>
                  <a:schemeClr val="accent5">
                    <a:lumMod val="50000"/>
                  </a:schemeClr>
                </a:solidFill>
                <a:latin typeface="Times New Roman" panose="02020603050405020304" pitchFamily="18" charset="0"/>
                <a:cs typeface="Times New Roman" panose="02020603050405020304" pitchFamily="18" charset="0"/>
              </a:defRPr>
            </a:lvl1pPr>
            <a:lvl2pPr marL="709121" indent="-272739">
              <a:defRPr sz="1169">
                <a:latin typeface="Trebuchet MS" pitchFamily="34" charset="0"/>
              </a:defRPr>
            </a:lvl2pPr>
            <a:lvl3pPr marL="981859" indent="-272739">
              <a:defRPr sz="1169">
                <a:latin typeface="Trebuchet MS" pitchFamily="34" charset="0"/>
              </a:defRPr>
            </a:lvl3pPr>
            <a:lvl4pPr marL="1281872" indent="-300013">
              <a:defRPr sz="1169">
                <a:latin typeface="Trebuchet MS" pitchFamily="34" charset="0"/>
              </a:defRPr>
            </a:lvl4pPr>
            <a:lvl5pPr marL="1500063" indent="-218191">
              <a:defRPr sz="1169">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449360" y="2489486"/>
            <a:ext cx="6612775" cy="480983"/>
          </a:xfrm>
          <a:prstGeom prst="rect">
            <a:avLst/>
          </a:prstGeom>
          <a:noFill/>
        </p:spPr>
        <p:txBody>
          <a:bodyPr wrap="square" lIns="104498" tIns="104498" rIns="104498" bIns="104498" anchor="ctr" anchorCtr="0">
            <a:spAutoFit/>
          </a:bodyPr>
          <a:lstStyle>
            <a:lvl1pPr marL="0" indent="0" algn="ctr">
              <a:buNone/>
              <a:defRPr sz="1754" b="1" u="sng" baseline="0">
                <a:solidFill>
                  <a:schemeClr val="accent1"/>
                </a:solidFill>
              </a:defRPr>
            </a:lvl1pPr>
          </a:lstStyle>
          <a:p>
            <a:pPr lvl="0"/>
            <a:r>
              <a:rPr lang="en-US" dirty="0"/>
              <a:t>Click to edit Master text styles</a:t>
            </a:r>
          </a:p>
        </p:txBody>
      </p:sp>
      <p:sp>
        <p:nvSpPr>
          <p:cNvPr id="19" name="Text Placeholder 3"/>
          <p:cNvSpPr>
            <a:spLocks noGrp="1"/>
          </p:cNvSpPr>
          <p:nvPr>
            <p:ph type="body" sz="quarter" idx="19"/>
          </p:nvPr>
        </p:nvSpPr>
        <p:spPr>
          <a:xfrm>
            <a:off x="458977" y="8414175"/>
            <a:ext cx="6603158" cy="707511"/>
          </a:xfrm>
          <a:prstGeom prst="rect">
            <a:avLst/>
          </a:prstGeom>
        </p:spPr>
        <p:txBody>
          <a:bodyPr wrap="square" lIns="261244" tIns="261244" rIns="261244" bIns="261244">
            <a:spAutoFit/>
          </a:bodyPr>
          <a:lstStyle>
            <a:lvl1pPr marL="0" indent="0">
              <a:buNone/>
              <a:defRPr sz="1169">
                <a:solidFill>
                  <a:schemeClr val="accent5">
                    <a:lumMod val="50000"/>
                  </a:schemeClr>
                </a:solidFill>
                <a:latin typeface="Times New Roman" panose="02020603050405020304" pitchFamily="18" charset="0"/>
                <a:cs typeface="Times New Roman" panose="02020603050405020304" pitchFamily="18" charset="0"/>
              </a:defRPr>
            </a:lvl1pPr>
            <a:lvl2pPr marL="709121" indent="-272739">
              <a:defRPr sz="1169">
                <a:latin typeface="Trebuchet MS" pitchFamily="34" charset="0"/>
              </a:defRPr>
            </a:lvl2pPr>
            <a:lvl3pPr marL="981859" indent="-272739">
              <a:defRPr sz="1169">
                <a:latin typeface="Trebuchet MS" pitchFamily="34" charset="0"/>
              </a:defRPr>
            </a:lvl3pPr>
            <a:lvl4pPr marL="1281872" indent="-300013">
              <a:defRPr sz="1169">
                <a:latin typeface="Trebuchet MS" pitchFamily="34" charset="0"/>
              </a:defRPr>
            </a:lvl4pPr>
            <a:lvl5pPr marL="1500063" indent="-218191">
              <a:defRPr sz="1169">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458977" y="7983230"/>
            <a:ext cx="6603158" cy="480983"/>
          </a:xfrm>
          <a:prstGeom prst="rect">
            <a:avLst/>
          </a:prstGeom>
          <a:noFill/>
        </p:spPr>
        <p:txBody>
          <a:bodyPr wrap="square" lIns="104498" tIns="104498" rIns="104498" bIns="104498" anchor="ctr" anchorCtr="0">
            <a:spAutoFit/>
          </a:bodyPr>
          <a:lstStyle>
            <a:lvl1pPr marL="0" indent="0" algn="ctr">
              <a:buNone/>
              <a:defRPr sz="1754" b="1" u="sng" baseline="0">
                <a:solidFill>
                  <a:schemeClr val="accent1"/>
                </a:solidFill>
              </a:defRPr>
            </a:lvl1pPr>
          </a:lstStyle>
          <a:p>
            <a:pPr lvl="0"/>
            <a:r>
              <a:rPr lang="en-US" dirty="0"/>
              <a:t>Click to edit Master text styles</a:t>
            </a:r>
          </a:p>
        </p:txBody>
      </p:sp>
      <p:sp>
        <p:nvSpPr>
          <p:cNvPr id="21" name="Text Placeholder 3"/>
          <p:cNvSpPr>
            <a:spLocks noGrp="1"/>
          </p:cNvSpPr>
          <p:nvPr>
            <p:ph type="body" sz="quarter" idx="21"/>
          </p:nvPr>
        </p:nvSpPr>
        <p:spPr>
          <a:xfrm>
            <a:off x="7383106" y="9954938"/>
            <a:ext cx="6611999" cy="707511"/>
          </a:xfrm>
          <a:prstGeom prst="rect">
            <a:avLst/>
          </a:prstGeom>
        </p:spPr>
        <p:txBody>
          <a:bodyPr wrap="square" lIns="261244" tIns="261244" rIns="261244" bIns="261244">
            <a:spAutoFit/>
          </a:bodyPr>
          <a:lstStyle>
            <a:lvl1pPr marL="0" indent="0">
              <a:buNone/>
              <a:defRPr sz="1169">
                <a:solidFill>
                  <a:schemeClr val="accent5">
                    <a:lumMod val="50000"/>
                  </a:schemeClr>
                </a:solidFill>
                <a:latin typeface="Times New Roman" panose="02020603050405020304" pitchFamily="18" charset="0"/>
                <a:cs typeface="Times New Roman" panose="02020603050405020304" pitchFamily="18" charset="0"/>
              </a:defRPr>
            </a:lvl1pPr>
            <a:lvl2pPr marL="709121" indent="-272739">
              <a:defRPr sz="1169">
                <a:latin typeface="Trebuchet MS" pitchFamily="34" charset="0"/>
              </a:defRPr>
            </a:lvl2pPr>
            <a:lvl3pPr marL="981859" indent="-272739">
              <a:defRPr sz="1169">
                <a:latin typeface="Trebuchet MS" pitchFamily="34" charset="0"/>
              </a:defRPr>
            </a:lvl3pPr>
            <a:lvl4pPr marL="1281872" indent="-300013">
              <a:defRPr sz="1169">
                <a:latin typeface="Trebuchet MS" pitchFamily="34" charset="0"/>
              </a:defRPr>
            </a:lvl4pPr>
            <a:lvl5pPr marL="1500063" indent="-218191">
              <a:defRPr sz="1169">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7383106" y="9520265"/>
            <a:ext cx="6611999" cy="480983"/>
          </a:xfrm>
          <a:prstGeom prst="rect">
            <a:avLst/>
          </a:prstGeom>
          <a:noFill/>
        </p:spPr>
        <p:txBody>
          <a:bodyPr wrap="square" lIns="104498" tIns="104498" rIns="104498" bIns="104498" anchor="ctr" anchorCtr="0">
            <a:spAutoFit/>
          </a:bodyPr>
          <a:lstStyle>
            <a:lvl1pPr marL="0" indent="0" algn="ctr">
              <a:buNone/>
              <a:defRPr sz="1754" b="1" u="sng" baseline="0">
                <a:solidFill>
                  <a:schemeClr val="accent1"/>
                </a:solidFill>
              </a:defRPr>
            </a:lvl1pPr>
          </a:lstStyle>
          <a:p>
            <a:pPr lvl="0"/>
            <a:r>
              <a:rPr lang="en-US" dirty="0"/>
              <a:t>Click to edit Master text styles</a:t>
            </a:r>
          </a:p>
        </p:txBody>
      </p:sp>
      <p:sp>
        <p:nvSpPr>
          <p:cNvPr id="23" name="Text Placeholder 3"/>
          <p:cNvSpPr>
            <a:spLocks noGrp="1"/>
          </p:cNvSpPr>
          <p:nvPr>
            <p:ph type="body" sz="quarter" idx="23"/>
          </p:nvPr>
        </p:nvSpPr>
        <p:spPr>
          <a:xfrm>
            <a:off x="7386974" y="2948713"/>
            <a:ext cx="6611999" cy="707511"/>
          </a:xfrm>
          <a:prstGeom prst="rect">
            <a:avLst/>
          </a:prstGeom>
        </p:spPr>
        <p:txBody>
          <a:bodyPr wrap="square" lIns="261244" tIns="261244" rIns="261244" bIns="261244">
            <a:spAutoFit/>
          </a:bodyPr>
          <a:lstStyle>
            <a:lvl1pPr marL="0" indent="0">
              <a:buNone/>
              <a:defRPr sz="1169">
                <a:solidFill>
                  <a:schemeClr val="accent5">
                    <a:lumMod val="50000"/>
                  </a:schemeClr>
                </a:solidFill>
                <a:latin typeface="Times New Roman" panose="02020603050405020304" pitchFamily="18" charset="0"/>
                <a:cs typeface="Times New Roman" panose="02020603050405020304" pitchFamily="18" charset="0"/>
              </a:defRPr>
            </a:lvl1pPr>
            <a:lvl2pPr marL="709121" indent="-272739">
              <a:defRPr sz="1169">
                <a:latin typeface="Trebuchet MS" pitchFamily="34" charset="0"/>
              </a:defRPr>
            </a:lvl2pPr>
            <a:lvl3pPr marL="981859" indent="-272739">
              <a:defRPr sz="1169">
                <a:latin typeface="Trebuchet MS" pitchFamily="34" charset="0"/>
              </a:defRPr>
            </a:lvl3pPr>
            <a:lvl4pPr marL="1281872" indent="-300013">
              <a:defRPr sz="1169">
                <a:latin typeface="Trebuchet MS" pitchFamily="34" charset="0"/>
              </a:defRPr>
            </a:lvl4pPr>
            <a:lvl5pPr marL="1500063" indent="-218191">
              <a:defRPr sz="1169">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7383105" y="2489486"/>
            <a:ext cx="6615869" cy="480983"/>
          </a:xfrm>
          <a:prstGeom prst="rect">
            <a:avLst/>
          </a:prstGeom>
          <a:noFill/>
        </p:spPr>
        <p:txBody>
          <a:bodyPr wrap="square" lIns="104498" tIns="104498" rIns="104498" bIns="104498" anchor="ctr" anchorCtr="0">
            <a:spAutoFit/>
          </a:bodyPr>
          <a:lstStyle>
            <a:lvl1pPr marL="0" indent="0" algn="ctr">
              <a:buNone/>
              <a:defRPr sz="1754" b="1" u="sng" baseline="0">
                <a:solidFill>
                  <a:schemeClr val="accent1"/>
                </a:solidFill>
              </a:defRPr>
            </a:lvl1pPr>
          </a:lstStyle>
          <a:p>
            <a:pPr lvl="0"/>
            <a:r>
              <a:rPr lang="en-US" dirty="0"/>
              <a:t>Click to edit Master text styles</a:t>
            </a:r>
          </a:p>
        </p:txBody>
      </p:sp>
      <p:sp>
        <p:nvSpPr>
          <p:cNvPr id="25" name="Text Placeholder 5"/>
          <p:cNvSpPr>
            <a:spLocks noGrp="1"/>
          </p:cNvSpPr>
          <p:nvPr>
            <p:ph type="body" sz="quarter" idx="25"/>
          </p:nvPr>
        </p:nvSpPr>
        <p:spPr>
          <a:xfrm>
            <a:off x="14321493" y="2489486"/>
            <a:ext cx="6614189" cy="480983"/>
          </a:xfrm>
          <a:prstGeom prst="rect">
            <a:avLst/>
          </a:prstGeom>
          <a:noFill/>
        </p:spPr>
        <p:txBody>
          <a:bodyPr wrap="square" lIns="104498" tIns="104498" rIns="104498" bIns="104498" anchor="ctr" anchorCtr="0">
            <a:spAutoFit/>
          </a:bodyPr>
          <a:lstStyle>
            <a:lvl1pPr marL="0" indent="0" algn="ctr">
              <a:buNone/>
              <a:defRPr sz="1754" b="1" u="sng" baseline="0">
                <a:solidFill>
                  <a:schemeClr val="accent1"/>
                </a:solidFill>
              </a:defRPr>
            </a:lvl1pPr>
          </a:lstStyle>
          <a:p>
            <a:pPr lvl="0"/>
            <a:r>
              <a:rPr lang="en-US" dirty="0"/>
              <a:t>Click to edit Master text styles</a:t>
            </a:r>
          </a:p>
        </p:txBody>
      </p:sp>
      <p:sp>
        <p:nvSpPr>
          <p:cNvPr id="26" name="Text Placeholder 3"/>
          <p:cNvSpPr>
            <a:spLocks noGrp="1"/>
          </p:cNvSpPr>
          <p:nvPr>
            <p:ph type="body" sz="quarter" idx="26"/>
          </p:nvPr>
        </p:nvSpPr>
        <p:spPr>
          <a:xfrm>
            <a:off x="14321493" y="2948713"/>
            <a:ext cx="6614189" cy="707511"/>
          </a:xfrm>
          <a:prstGeom prst="rect">
            <a:avLst/>
          </a:prstGeom>
        </p:spPr>
        <p:txBody>
          <a:bodyPr wrap="square" lIns="261244" tIns="261244" rIns="261244" bIns="261244">
            <a:spAutoFit/>
          </a:bodyPr>
          <a:lstStyle>
            <a:lvl1pPr marL="0" indent="0">
              <a:buNone/>
              <a:defRPr sz="1169">
                <a:solidFill>
                  <a:schemeClr val="accent5">
                    <a:lumMod val="50000"/>
                  </a:schemeClr>
                </a:solidFill>
                <a:latin typeface="Times New Roman" panose="02020603050405020304" pitchFamily="18" charset="0"/>
                <a:cs typeface="Times New Roman" panose="02020603050405020304" pitchFamily="18" charset="0"/>
              </a:defRPr>
            </a:lvl1pPr>
            <a:lvl2pPr marL="709121" indent="-272739">
              <a:defRPr sz="1169">
                <a:latin typeface="Trebuchet MS" pitchFamily="34" charset="0"/>
              </a:defRPr>
            </a:lvl2pPr>
            <a:lvl3pPr marL="981859" indent="-272739">
              <a:defRPr sz="1169">
                <a:latin typeface="Trebuchet MS" pitchFamily="34" charset="0"/>
              </a:defRPr>
            </a:lvl3pPr>
            <a:lvl4pPr marL="1281872" indent="-300013">
              <a:defRPr sz="1169">
                <a:latin typeface="Trebuchet MS" pitchFamily="34" charset="0"/>
              </a:defRPr>
            </a:lvl4pPr>
            <a:lvl5pPr marL="1500063" indent="-218191">
              <a:defRPr sz="1169">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14321493" y="7975856"/>
            <a:ext cx="6614189" cy="480983"/>
          </a:xfrm>
          <a:prstGeom prst="rect">
            <a:avLst/>
          </a:prstGeom>
          <a:noFill/>
        </p:spPr>
        <p:txBody>
          <a:bodyPr wrap="square" lIns="104498" tIns="104498" rIns="104498" bIns="104498" anchor="ctr" anchorCtr="0">
            <a:spAutoFit/>
          </a:bodyPr>
          <a:lstStyle>
            <a:lvl1pPr marL="0" indent="0" algn="ctr">
              <a:buNone/>
              <a:defRPr sz="1754" b="1" u="sng" baseline="0">
                <a:solidFill>
                  <a:schemeClr val="accent1"/>
                </a:solidFill>
              </a:defRPr>
            </a:lvl1pPr>
          </a:lstStyle>
          <a:p>
            <a:pPr lvl="0"/>
            <a:r>
              <a:rPr lang="en-US" dirty="0"/>
              <a:t>Click to edit Master text styles</a:t>
            </a:r>
          </a:p>
        </p:txBody>
      </p:sp>
      <p:sp>
        <p:nvSpPr>
          <p:cNvPr id="28" name="Text Placeholder 3"/>
          <p:cNvSpPr>
            <a:spLocks noGrp="1"/>
          </p:cNvSpPr>
          <p:nvPr>
            <p:ph type="body" sz="quarter" idx="28"/>
          </p:nvPr>
        </p:nvSpPr>
        <p:spPr>
          <a:xfrm>
            <a:off x="14320267" y="8454174"/>
            <a:ext cx="6616641" cy="707511"/>
          </a:xfrm>
          <a:prstGeom prst="rect">
            <a:avLst/>
          </a:prstGeom>
        </p:spPr>
        <p:txBody>
          <a:bodyPr wrap="square" lIns="261244" tIns="261244" rIns="261244" bIns="261244">
            <a:spAutoFit/>
          </a:bodyPr>
          <a:lstStyle>
            <a:lvl1pPr marL="0" indent="0">
              <a:buNone/>
              <a:defRPr sz="1169">
                <a:solidFill>
                  <a:schemeClr val="accent5">
                    <a:lumMod val="50000"/>
                  </a:schemeClr>
                </a:solidFill>
                <a:latin typeface="Times New Roman" panose="02020603050405020304" pitchFamily="18" charset="0"/>
                <a:cs typeface="Times New Roman" panose="02020603050405020304" pitchFamily="18" charset="0"/>
              </a:defRPr>
            </a:lvl1pPr>
            <a:lvl2pPr marL="709121" indent="-272739">
              <a:defRPr sz="1169">
                <a:latin typeface="Trebuchet MS" pitchFamily="34" charset="0"/>
              </a:defRPr>
            </a:lvl2pPr>
            <a:lvl3pPr marL="981859" indent="-272739">
              <a:defRPr sz="1169">
                <a:latin typeface="Trebuchet MS" pitchFamily="34" charset="0"/>
              </a:defRPr>
            </a:lvl3pPr>
            <a:lvl4pPr marL="1281872" indent="-300013">
              <a:defRPr sz="1169">
                <a:latin typeface="Trebuchet MS" pitchFamily="34" charset="0"/>
              </a:defRPr>
            </a:lvl4pPr>
            <a:lvl5pPr marL="1500063" indent="-218191">
              <a:defRPr sz="1169">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14321493" y="11865437"/>
            <a:ext cx="6614189" cy="480983"/>
          </a:xfrm>
          <a:prstGeom prst="rect">
            <a:avLst/>
          </a:prstGeom>
          <a:noFill/>
        </p:spPr>
        <p:txBody>
          <a:bodyPr wrap="square" lIns="104498" tIns="104498" rIns="104498" bIns="104498" anchor="ctr" anchorCtr="0">
            <a:spAutoFit/>
          </a:bodyPr>
          <a:lstStyle>
            <a:lvl1pPr marL="0" indent="0" algn="ctr">
              <a:buNone/>
              <a:defRPr sz="1754" b="1" u="sng" baseline="0">
                <a:solidFill>
                  <a:schemeClr val="accent1"/>
                </a:solidFill>
              </a:defRPr>
            </a:lvl1pPr>
          </a:lstStyle>
          <a:p>
            <a:pPr lvl="0"/>
            <a:r>
              <a:rPr lang="en-US" dirty="0"/>
              <a:t>Click to edit Master text styles</a:t>
            </a:r>
          </a:p>
        </p:txBody>
      </p:sp>
      <p:sp>
        <p:nvSpPr>
          <p:cNvPr id="30" name="Text Placeholder 3"/>
          <p:cNvSpPr>
            <a:spLocks noGrp="1"/>
          </p:cNvSpPr>
          <p:nvPr>
            <p:ph type="body" sz="quarter" idx="30"/>
          </p:nvPr>
        </p:nvSpPr>
        <p:spPr>
          <a:xfrm>
            <a:off x="14320267" y="12324664"/>
            <a:ext cx="6616641" cy="707511"/>
          </a:xfrm>
          <a:prstGeom prst="rect">
            <a:avLst/>
          </a:prstGeom>
        </p:spPr>
        <p:txBody>
          <a:bodyPr wrap="square" lIns="261244" tIns="261244" rIns="261244" bIns="261244">
            <a:spAutoFit/>
          </a:bodyPr>
          <a:lstStyle>
            <a:lvl1pPr marL="0" indent="0">
              <a:buNone/>
              <a:defRPr sz="1169">
                <a:solidFill>
                  <a:schemeClr val="accent5">
                    <a:lumMod val="50000"/>
                  </a:schemeClr>
                </a:solidFill>
                <a:latin typeface="Times New Roman" panose="02020603050405020304" pitchFamily="18" charset="0"/>
                <a:cs typeface="Times New Roman" panose="02020603050405020304" pitchFamily="18" charset="0"/>
              </a:defRPr>
            </a:lvl1pPr>
            <a:lvl2pPr marL="709121" indent="-272739">
              <a:defRPr sz="1169">
                <a:latin typeface="Trebuchet MS" pitchFamily="34" charset="0"/>
              </a:defRPr>
            </a:lvl2pPr>
            <a:lvl3pPr marL="981859" indent="-272739">
              <a:defRPr sz="1169">
                <a:latin typeface="Trebuchet MS" pitchFamily="34" charset="0"/>
              </a:defRPr>
            </a:lvl3pPr>
            <a:lvl4pPr marL="1281872" indent="-300013">
              <a:defRPr sz="1169">
                <a:latin typeface="Trebuchet MS" pitchFamily="34" charset="0"/>
              </a:defRPr>
            </a:lvl4pPr>
            <a:lvl5pPr marL="1500063" indent="-218191">
              <a:defRPr sz="1169">
                <a:latin typeface="Trebuchet MS" pitchFamily="34" charset="0"/>
              </a:defRPr>
            </a:lvl5pPr>
          </a:lstStyle>
          <a:p>
            <a:pPr lvl="0"/>
            <a:r>
              <a:rPr lang="en-US" dirty="0"/>
              <a:t>Click to edit Master text styles</a:t>
            </a:r>
          </a:p>
        </p:txBody>
      </p:sp>
      <p:sp>
        <p:nvSpPr>
          <p:cNvPr id="60" name="Text Placeholder 76"/>
          <p:cNvSpPr>
            <a:spLocks noGrp="1"/>
          </p:cNvSpPr>
          <p:nvPr>
            <p:ph type="body" sz="quarter" idx="150" hasCustomPrompt="1"/>
          </p:nvPr>
        </p:nvSpPr>
        <p:spPr>
          <a:xfrm>
            <a:off x="2811808" y="1489111"/>
            <a:ext cx="15760009" cy="587975"/>
          </a:xfrm>
          <a:prstGeom prst="rect">
            <a:avLst/>
          </a:prstGeom>
        </p:spPr>
        <p:txBody>
          <a:bodyPr>
            <a:normAutofit/>
          </a:bodyPr>
          <a:lstStyle>
            <a:lvl1pPr marL="0" indent="0" algn="ctr">
              <a:buFontTx/>
              <a:buNone/>
              <a:defRPr sz="2004">
                <a:solidFill>
                  <a:schemeClr val="bg1"/>
                </a:solidFill>
                <a:latin typeface="+mj-lt"/>
              </a:defRPr>
            </a:lvl1pPr>
            <a:lvl2pPr>
              <a:buFontTx/>
              <a:buNone/>
              <a:defRPr sz="3007"/>
            </a:lvl2pPr>
            <a:lvl3pPr>
              <a:buFontTx/>
              <a:buNone/>
              <a:defRPr sz="3007"/>
            </a:lvl3pPr>
            <a:lvl4pPr>
              <a:buFontTx/>
              <a:buNone/>
              <a:defRPr sz="3007"/>
            </a:lvl4pPr>
            <a:lvl5pPr>
              <a:buFontTx/>
              <a:buNone/>
              <a:defRPr sz="3007"/>
            </a:lvl5pPr>
          </a:lstStyle>
          <a:p>
            <a:pPr lvl="0"/>
            <a:r>
              <a:rPr lang="en-US" dirty="0"/>
              <a:t>Click here to add affiliations</a:t>
            </a:r>
          </a:p>
        </p:txBody>
      </p:sp>
      <p:sp>
        <p:nvSpPr>
          <p:cNvPr id="61" name="Text Placeholder 76"/>
          <p:cNvSpPr>
            <a:spLocks noGrp="1"/>
          </p:cNvSpPr>
          <p:nvPr>
            <p:ph type="body" sz="quarter" idx="151" hasCustomPrompt="1"/>
          </p:nvPr>
        </p:nvSpPr>
        <p:spPr>
          <a:xfrm>
            <a:off x="2811808" y="901136"/>
            <a:ext cx="15760009" cy="587975"/>
          </a:xfrm>
          <a:prstGeom prst="rect">
            <a:avLst/>
          </a:prstGeom>
        </p:spPr>
        <p:txBody>
          <a:bodyPr anchor="t" anchorCtr="1">
            <a:normAutofit/>
          </a:bodyPr>
          <a:lstStyle>
            <a:lvl1pPr marL="0" indent="0" algn="ctr">
              <a:buFontTx/>
              <a:buNone/>
              <a:defRPr sz="3007">
                <a:solidFill>
                  <a:schemeClr val="bg1"/>
                </a:solidFill>
                <a:latin typeface="+mj-lt"/>
              </a:defRPr>
            </a:lvl1pPr>
            <a:lvl2pPr>
              <a:buFontTx/>
              <a:buNone/>
              <a:defRPr sz="3007"/>
            </a:lvl2pPr>
            <a:lvl3pPr>
              <a:buFontTx/>
              <a:buNone/>
              <a:defRPr sz="3007"/>
            </a:lvl3pPr>
            <a:lvl4pPr>
              <a:buFontTx/>
              <a:buNone/>
              <a:defRPr sz="3007"/>
            </a:lvl4pPr>
            <a:lvl5pPr>
              <a:buFontTx/>
              <a:buNone/>
              <a:defRPr sz="3007"/>
            </a:lvl5pPr>
          </a:lstStyle>
          <a:p>
            <a:pPr lvl="0"/>
            <a:r>
              <a:rPr lang="en-US" dirty="0"/>
              <a:t>Click here to add authors</a:t>
            </a:r>
          </a:p>
        </p:txBody>
      </p:sp>
      <p:sp>
        <p:nvSpPr>
          <p:cNvPr id="63" name="Text Placeholder 76"/>
          <p:cNvSpPr>
            <a:spLocks noGrp="1"/>
          </p:cNvSpPr>
          <p:nvPr>
            <p:ph type="body" sz="quarter" idx="153" hasCustomPrompt="1"/>
          </p:nvPr>
        </p:nvSpPr>
        <p:spPr>
          <a:xfrm>
            <a:off x="2811808" y="148819"/>
            <a:ext cx="15760009" cy="752317"/>
          </a:xfrm>
          <a:prstGeom prst="rect">
            <a:avLst/>
          </a:prstGeom>
        </p:spPr>
        <p:txBody>
          <a:bodyPr anchor="t" anchorCtr="1">
            <a:normAutofit/>
          </a:bodyPr>
          <a:lstStyle>
            <a:lvl1pPr marL="0" indent="0" algn="ctr">
              <a:buFontTx/>
              <a:buNone/>
              <a:defRPr sz="3675" b="1">
                <a:solidFill>
                  <a:schemeClr val="bg1"/>
                </a:solidFill>
                <a:latin typeface="+mj-lt"/>
              </a:defRPr>
            </a:lvl1pPr>
            <a:lvl2pPr>
              <a:buFontTx/>
              <a:buNone/>
              <a:defRPr sz="3007"/>
            </a:lvl2pPr>
            <a:lvl3pPr>
              <a:buFontTx/>
              <a:buNone/>
              <a:defRPr sz="3007"/>
            </a:lvl3pPr>
            <a:lvl4pPr>
              <a:buFontTx/>
              <a:buNone/>
              <a:defRPr sz="3007"/>
            </a:lvl4pPr>
            <a:lvl5pPr>
              <a:buFontTx/>
              <a:buNone/>
              <a:defRPr sz="3007"/>
            </a:lvl5pPr>
          </a:lstStyle>
          <a:p>
            <a:pPr lvl="0"/>
            <a:r>
              <a:rPr lang="en-US" dirty="0"/>
              <a:t>Click here to add title</a:t>
            </a:r>
          </a:p>
        </p:txBody>
      </p:sp>
      <p:sp>
        <p:nvSpPr>
          <p:cNvPr id="31" name="TextBox 30"/>
          <p:cNvSpPr txBox="1"/>
          <p:nvPr userDrawn="1"/>
        </p:nvSpPr>
        <p:spPr>
          <a:xfrm>
            <a:off x="7446084" y="5417767"/>
            <a:ext cx="3627579" cy="272254"/>
          </a:xfrm>
          <a:prstGeom prst="rect">
            <a:avLst/>
          </a:prstGeom>
          <a:noFill/>
        </p:spPr>
        <p:txBody>
          <a:bodyPr wrap="square" rtlCol="0">
            <a:spAutoFit/>
          </a:bodyPr>
          <a:lstStyle/>
          <a:p>
            <a:endParaRPr lang="en-US" sz="1169"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0535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s://www.posterpresentations.com/how-to-change-the-research-poster-template-colors.html" TargetMode="External"/><Relationship Id="rId3" Type="http://schemas.openxmlformats.org/officeDocument/2006/relationships/theme" Target="../theme/theme1.xml"/><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C62596-27AB-774C-BFAD-2076A6606F4A}"/>
              </a:ext>
            </a:extLst>
          </p:cNvPr>
          <p:cNvSpPr/>
          <p:nvPr userDrawn="1"/>
        </p:nvSpPr>
        <p:spPr>
          <a:xfrm rot="10800000">
            <a:off x="0" y="14406100"/>
            <a:ext cx="21383625" cy="7117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76"/>
          </a:p>
        </p:txBody>
      </p:sp>
      <p:sp>
        <p:nvSpPr>
          <p:cNvPr id="1029" name="Text Box 14"/>
          <p:cNvSpPr txBox="1">
            <a:spLocks noChangeArrowheads="1"/>
          </p:cNvSpPr>
          <p:nvPr/>
        </p:nvSpPr>
        <p:spPr bwMode="auto">
          <a:xfrm>
            <a:off x="519384" y="14674095"/>
            <a:ext cx="1225104" cy="159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3555" tIns="21773" rIns="43555" bIns="21773">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251" b="1" dirty="0">
                <a:solidFill>
                  <a:srgbClr val="BFBFBF"/>
                </a:solidFill>
                <a:latin typeface="Arial" charset="0"/>
              </a:rPr>
              <a:t>RESEARCH POSTER PRESENTATION DESIGN © 2015</a:t>
            </a:r>
          </a:p>
          <a:p>
            <a:pPr eaLnBrk="0" hangingPunct="0">
              <a:lnSpc>
                <a:spcPct val="65000"/>
              </a:lnSpc>
              <a:spcBef>
                <a:spcPct val="50000"/>
              </a:spcBef>
              <a:defRPr/>
            </a:pPr>
            <a:r>
              <a:rPr lang="en-US" sz="501" b="1" dirty="0">
                <a:solidFill>
                  <a:srgbClr val="BFBFBF"/>
                </a:solidFill>
                <a:latin typeface="Arial" charset="0"/>
              </a:rPr>
              <a:t>www.PosterPresentations.com</a:t>
            </a:r>
          </a:p>
        </p:txBody>
      </p:sp>
      <p:graphicFrame>
        <p:nvGraphicFramePr>
          <p:cNvPr id="3" name="Table 2">
            <a:extLst>
              <a:ext uri="{FF2B5EF4-FFF2-40B4-BE49-F238E27FC236}">
                <a16:creationId xmlns:a16="http://schemas.microsoft.com/office/drawing/2014/main" id="{6968DBF6-483A-CD49-8C44-CDCA78BA6414}"/>
              </a:ext>
            </a:extLst>
          </p:cNvPr>
          <p:cNvGraphicFramePr>
            <a:graphicFrameLocks noGrp="1"/>
          </p:cNvGraphicFramePr>
          <p:nvPr userDrawn="1">
            <p:extLst>
              <p:ext uri="{D42A27DB-BD31-4B8C-83A1-F6EECF244321}">
                <p14:modId xmlns:p14="http://schemas.microsoft.com/office/powerpoint/2010/main" val="4244695908"/>
              </p:ext>
            </p:extLst>
          </p:nvPr>
        </p:nvGraphicFramePr>
        <p:xfrm>
          <a:off x="-4271168" y="0"/>
          <a:ext cx="4082789" cy="15119348"/>
        </p:xfrm>
        <a:graphic>
          <a:graphicData uri="http://schemas.openxmlformats.org/drawingml/2006/table">
            <a:tbl>
              <a:tblPr firstRow="1" bandRow="1">
                <a:tableStyleId>{5C22544A-7EE6-4342-B048-85BDC9FD1C3A}</a:tableStyleId>
              </a:tblPr>
              <a:tblGrid>
                <a:gridCol w="1750668">
                  <a:extLst>
                    <a:ext uri="{9D8B030D-6E8A-4147-A177-3AD203B41FA5}">
                      <a16:colId xmlns:a16="http://schemas.microsoft.com/office/drawing/2014/main" val="20000"/>
                    </a:ext>
                  </a:extLst>
                </a:gridCol>
                <a:gridCol w="2332121">
                  <a:extLst>
                    <a:ext uri="{9D8B030D-6E8A-4147-A177-3AD203B41FA5}">
                      <a16:colId xmlns:a16="http://schemas.microsoft.com/office/drawing/2014/main" val="20001"/>
                    </a:ext>
                  </a:extLst>
                </a:gridCol>
              </a:tblGrid>
              <a:tr h="57236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700" b="0" spc="600" dirty="0">
                          <a:solidFill>
                            <a:srgbClr val="1F3A4E"/>
                          </a:solidFill>
                          <a:latin typeface="Arial Black" panose="020B0A04020102020204" pitchFamily="34" charset="0"/>
                        </a:rPr>
                        <a:t>QUICK START GUIDE</a:t>
                      </a:r>
                      <a:br>
                        <a:rPr lang="en-US" sz="1700" b="0" spc="600" dirty="0">
                          <a:solidFill>
                            <a:srgbClr val="1F3A4E"/>
                          </a:solidFill>
                          <a:latin typeface="Arial Black" panose="020B0A04020102020204" pitchFamily="34" charset="0"/>
                        </a:rPr>
                      </a:br>
                      <a:r>
                        <a:rPr lang="en-US" sz="1300" b="1" spc="0" dirty="0">
                          <a:solidFill>
                            <a:srgbClr val="FF0000"/>
                          </a:solidFill>
                          <a:latin typeface="Trebuchet MS" pitchFamily="34" charset="0"/>
                        </a:rPr>
                        <a:t>(THIS SIDEBAR WILL NOT PRINT)</a:t>
                      </a:r>
                      <a:endParaRPr lang="en-US" sz="1700" b="1" spc="600" dirty="0">
                        <a:solidFill>
                          <a:schemeClr val="bg1"/>
                        </a:solidFill>
                        <a:latin typeface="Trebuchet MS" pitchFamily="34" charset="0"/>
                      </a:endParaRPr>
                    </a:p>
                  </a:txBody>
                  <a:tcPr marL="76370" marR="38185" marT="62997" marB="20999">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1958182">
                <a:tc gridSpan="2">
                  <a:txBody>
                    <a:bodyPr/>
                    <a:lstStyle/>
                    <a:p>
                      <a:pPr defTabSz="3765639"/>
                      <a:r>
                        <a:rPr lang="en-US" sz="900" i="0" dirty="0">
                          <a:solidFill>
                            <a:srgbClr val="D9D9D9"/>
                          </a:solidFill>
                          <a:latin typeface="Arial"/>
                          <a:cs typeface="Arial"/>
                        </a:rPr>
                        <a:t>This PowerPoint template produces a </a:t>
                      </a:r>
                      <a:r>
                        <a:rPr lang="en-US" sz="900" i="0" dirty="0">
                          <a:solidFill>
                            <a:srgbClr val="FFC000"/>
                          </a:solidFill>
                          <a:latin typeface="Arial"/>
                          <a:cs typeface="Arial"/>
                        </a:rPr>
                        <a:t>36”x56" </a:t>
                      </a:r>
                      <a:r>
                        <a:rPr lang="en-US" sz="9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900" i="0" dirty="0">
                        <a:solidFill>
                          <a:srgbClr val="D9D9D9"/>
                        </a:solidFill>
                        <a:latin typeface="Arial"/>
                        <a:cs typeface="Arial"/>
                      </a:endParaRPr>
                    </a:p>
                    <a:p>
                      <a:pPr defTabSz="3765639"/>
                      <a:r>
                        <a:rPr lang="en-US" sz="9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900" i="0" dirty="0" err="1">
                          <a:solidFill>
                            <a:srgbClr val="FFC000"/>
                          </a:solidFill>
                          <a:latin typeface="Arial"/>
                          <a:cs typeface="Arial"/>
                        </a:rPr>
                        <a:t>PosterPresentations.com</a:t>
                      </a:r>
                      <a:r>
                        <a:rPr lang="en-US" sz="900" i="0" dirty="0">
                          <a:solidFill>
                            <a:srgbClr val="D9D9D9"/>
                          </a:solidFill>
                          <a:latin typeface="Arial"/>
                          <a:cs typeface="Arial"/>
                        </a:rPr>
                        <a:t> and click on the  </a:t>
                      </a:r>
                      <a:r>
                        <a:rPr lang="en-US" sz="900" i="0" dirty="0">
                          <a:solidFill>
                            <a:srgbClr val="FFC000"/>
                          </a:solidFill>
                          <a:latin typeface="Arial"/>
                          <a:cs typeface="Arial"/>
                        </a:rPr>
                        <a:t>HELP DESK</a:t>
                      </a:r>
                      <a:r>
                        <a:rPr lang="en-US" sz="900" i="0" baseline="0" dirty="0">
                          <a:solidFill>
                            <a:srgbClr val="D9D9D9"/>
                          </a:solidFill>
                          <a:latin typeface="Arial"/>
                          <a:cs typeface="Arial"/>
                        </a:rPr>
                        <a:t> </a:t>
                      </a:r>
                      <a:r>
                        <a:rPr lang="en-US" sz="900" i="0" dirty="0">
                          <a:solidFill>
                            <a:srgbClr val="D9D9D9"/>
                          </a:solidFill>
                          <a:latin typeface="Arial"/>
                          <a:cs typeface="Arial"/>
                        </a:rPr>
                        <a:t>tab.</a:t>
                      </a:r>
                    </a:p>
                    <a:p>
                      <a:pPr defTabSz="3765639"/>
                      <a:endParaRPr lang="en-US" sz="900" i="0" dirty="0">
                        <a:solidFill>
                          <a:srgbClr val="D9D9D9"/>
                        </a:solidFill>
                        <a:latin typeface="Arial"/>
                        <a:cs typeface="Arial"/>
                      </a:endParaRPr>
                    </a:p>
                    <a:p>
                      <a:pPr defTabSz="3765639"/>
                      <a:r>
                        <a:rPr lang="en-US" sz="900" i="0" dirty="0">
                          <a:solidFill>
                            <a:srgbClr val="D9D9D9"/>
                          </a:solidFill>
                          <a:latin typeface="Arial"/>
                          <a:cs typeface="Arial"/>
                        </a:rPr>
                        <a:t>To print your poster using our same-day professional printing service, go online to </a:t>
                      </a:r>
                      <a:r>
                        <a:rPr lang="en-US" sz="900" i="0" dirty="0" err="1">
                          <a:solidFill>
                            <a:srgbClr val="FFC000"/>
                          </a:solidFill>
                          <a:latin typeface="Arial"/>
                          <a:cs typeface="Arial"/>
                        </a:rPr>
                        <a:t>PosterPresentations.com</a:t>
                      </a:r>
                      <a:r>
                        <a:rPr lang="en-US" sz="900" i="0" dirty="0">
                          <a:solidFill>
                            <a:srgbClr val="D9D9D9"/>
                          </a:solidFill>
                          <a:latin typeface="Arial"/>
                          <a:cs typeface="Arial"/>
                        </a:rPr>
                        <a:t> and click on "</a:t>
                      </a:r>
                      <a:r>
                        <a:rPr lang="en-US" sz="900" i="0" dirty="0">
                          <a:solidFill>
                            <a:srgbClr val="FFC000"/>
                          </a:solidFill>
                          <a:latin typeface="Arial"/>
                          <a:cs typeface="Arial"/>
                        </a:rPr>
                        <a:t>Order your poster</a:t>
                      </a:r>
                      <a:r>
                        <a:rPr lang="en-US" sz="900" i="0" dirty="0">
                          <a:solidFill>
                            <a:srgbClr val="D9D9D9"/>
                          </a:solidFill>
                          <a:latin typeface="Arial"/>
                          <a:cs typeface="Arial"/>
                        </a:rPr>
                        <a:t>".</a:t>
                      </a:r>
                      <a:endParaRPr lang="en-US" sz="900" b="1" dirty="0">
                        <a:solidFill>
                          <a:srgbClr val="D9D9D9"/>
                        </a:solidFill>
                        <a:latin typeface="Arial"/>
                        <a:cs typeface="Arial"/>
                      </a:endParaRPr>
                    </a:p>
                  </a:txBody>
                  <a:tcPr marL="76370" marR="38185" marT="62997" marB="20999">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128459">
                <a:tc>
                  <a:txBody>
                    <a:bodyPr/>
                    <a:lstStyle/>
                    <a:p>
                      <a:pPr algn="ctr"/>
                      <a:endParaRPr lang="en-US" sz="900" dirty="0">
                        <a:solidFill>
                          <a:srgbClr val="1F3A4E"/>
                        </a:solidFill>
                      </a:endParaRPr>
                    </a:p>
                    <a:p>
                      <a:pPr algn="ctr"/>
                      <a:endParaRPr lang="en-US" sz="900" dirty="0">
                        <a:solidFill>
                          <a:srgbClr val="1F3A4E"/>
                        </a:solidFill>
                      </a:endParaRPr>
                    </a:p>
                    <a:p>
                      <a:pPr algn="ctr"/>
                      <a:r>
                        <a:rPr lang="en-US" sz="900" dirty="0">
                          <a:solidFill>
                            <a:schemeClr val="bg1"/>
                          </a:solidFill>
                          <a:latin typeface="Arial" panose="020B0604020202020204" pitchFamily="34" charset="0"/>
                          <a:cs typeface="Arial" panose="020B0604020202020204" pitchFamily="34" charset="0"/>
                        </a:rPr>
                        <a:t>This is a template for a</a:t>
                      </a:r>
                      <a:br>
                        <a:rPr lang="en-US" sz="900" dirty="0">
                          <a:solidFill>
                            <a:schemeClr val="bg1"/>
                          </a:solidFill>
                          <a:latin typeface="Arial" panose="020B0604020202020204" pitchFamily="34" charset="0"/>
                          <a:cs typeface="Arial" panose="020B0604020202020204" pitchFamily="34" charset="0"/>
                        </a:rPr>
                      </a:br>
                      <a:r>
                        <a:rPr lang="en-US" sz="900" dirty="0">
                          <a:solidFill>
                            <a:schemeClr val="bg1"/>
                          </a:solidFill>
                          <a:latin typeface="Arial" panose="020B0604020202020204" pitchFamily="34" charset="0"/>
                          <a:cs typeface="Arial" panose="020B0604020202020204" pitchFamily="34" charset="0"/>
                        </a:rPr>
                        <a:t>presentation poster </a:t>
                      </a:r>
                      <a:br>
                        <a:rPr lang="en-US" sz="900" dirty="0">
                          <a:solidFill>
                            <a:schemeClr val="bg1"/>
                          </a:solidFill>
                          <a:latin typeface="Arial" panose="020B0604020202020204" pitchFamily="34" charset="0"/>
                          <a:cs typeface="Arial" panose="020B0604020202020204" pitchFamily="34" charset="0"/>
                        </a:rPr>
                      </a:br>
                      <a:r>
                        <a:rPr lang="en-US" sz="1700" b="1" dirty="0">
                          <a:solidFill>
                            <a:srgbClr val="FFC000"/>
                          </a:solidFill>
                          <a:latin typeface="Arial" panose="020B0604020202020204" pitchFamily="34" charset="0"/>
                          <a:cs typeface="Arial" panose="020B0604020202020204" pitchFamily="34" charset="0"/>
                        </a:rPr>
                        <a:t>36 inches tall</a:t>
                      </a:r>
                      <a:br>
                        <a:rPr lang="en-US" sz="1700" b="1" dirty="0">
                          <a:solidFill>
                            <a:srgbClr val="FFC000"/>
                          </a:solidFill>
                          <a:latin typeface="Arial" panose="020B0604020202020204" pitchFamily="34" charset="0"/>
                          <a:cs typeface="Arial" panose="020B0604020202020204" pitchFamily="34" charset="0"/>
                        </a:rPr>
                      </a:br>
                      <a:r>
                        <a:rPr lang="en-US" sz="1700" b="1" dirty="0">
                          <a:solidFill>
                            <a:srgbClr val="FFC000"/>
                          </a:solidFill>
                          <a:latin typeface="Arial" panose="020B0604020202020204" pitchFamily="34" charset="0"/>
                          <a:cs typeface="Arial" panose="020B0604020202020204" pitchFamily="34" charset="0"/>
                        </a:rPr>
                        <a:t>by</a:t>
                      </a:r>
                      <a:br>
                        <a:rPr lang="en-US" sz="1700" b="1" dirty="0">
                          <a:solidFill>
                            <a:srgbClr val="FFC000"/>
                          </a:solidFill>
                          <a:latin typeface="Arial" panose="020B0604020202020204" pitchFamily="34" charset="0"/>
                          <a:cs typeface="Arial" panose="020B0604020202020204" pitchFamily="34" charset="0"/>
                        </a:rPr>
                      </a:br>
                      <a:r>
                        <a:rPr lang="en-US" sz="1700" b="1" dirty="0">
                          <a:solidFill>
                            <a:srgbClr val="FFC000"/>
                          </a:solidFill>
                          <a:latin typeface="Arial" panose="020B0604020202020204" pitchFamily="34" charset="0"/>
                          <a:cs typeface="Arial" panose="020B0604020202020204" pitchFamily="34" charset="0"/>
                        </a:rPr>
                        <a:t>56 inches wide</a:t>
                      </a:r>
                      <a:br>
                        <a:rPr lang="en-US" sz="900" dirty="0">
                          <a:solidFill>
                            <a:schemeClr val="bg1"/>
                          </a:solidFill>
                          <a:latin typeface="Arial" panose="020B0604020202020204" pitchFamily="34" charset="0"/>
                          <a:cs typeface="Arial" panose="020B0604020202020204" pitchFamily="34" charset="0"/>
                        </a:rPr>
                      </a:br>
                      <a:endParaRPr lang="en-US" sz="900" dirty="0">
                        <a:solidFill>
                          <a:srgbClr val="1F3A4E"/>
                        </a:solidFill>
                      </a:endParaRPr>
                    </a:p>
                  </a:txBody>
                  <a:tcPr marL="38185" marR="38185" marT="20999" marB="20999">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100" b="1" baseline="0" dirty="0">
                          <a:solidFill>
                            <a:srgbClr val="FFC000"/>
                          </a:solidFill>
                          <a:latin typeface="Arial" panose="020B0604020202020204" pitchFamily="34" charset="0"/>
                          <a:cs typeface="Arial" panose="020B0604020202020204" pitchFamily="34" charset="0"/>
                        </a:rPr>
                        <a:t>Important: Check the template size</a:t>
                      </a:r>
                      <a:br>
                        <a:rPr lang="en-US" sz="900" b="0" baseline="0" dirty="0">
                          <a:solidFill>
                            <a:srgbClr val="FFC000"/>
                          </a:solidFill>
                          <a:latin typeface="Arial" panose="020B0604020202020204" pitchFamily="34" charset="0"/>
                          <a:cs typeface="Arial" panose="020B0604020202020204" pitchFamily="34" charset="0"/>
                        </a:rPr>
                      </a:br>
                      <a:r>
                        <a:rPr lang="en-US" sz="9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900" b="0" baseline="0" dirty="0">
                          <a:solidFill>
                            <a:srgbClr val="D9D9D9"/>
                          </a:solidFill>
                          <a:latin typeface="Arial" panose="020B0604020202020204" pitchFamily="34" charset="0"/>
                          <a:cs typeface="Arial" panose="020B0604020202020204" pitchFamily="34" charset="0"/>
                        </a:rPr>
                      </a:br>
                      <a:r>
                        <a:rPr lang="en-US" sz="9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900" b="0" baseline="0" dirty="0">
                          <a:solidFill>
                            <a:srgbClr val="FFC000"/>
                          </a:solidFill>
                          <a:latin typeface="Arial" panose="020B0604020202020204" pitchFamily="34" charset="0"/>
                          <a:cs typeface="Arial" panose="020B0604020202020204" pitchFamily="34" charset="0"/>
                        </a:rPr>
                      </a:br>
                      <a:r>
                        <a:rPr lang="en-US" sz="900" b="0" baseline="0" dirty="0">
                          <a:solidFill>
                            <a:srgbClr val="FFC000"/>
                          </a:solidFill>
                          <a:latin typeface="Arial" panose="020B0604020202020204" pitchFamily="34" charset="0"/>
                          <a:cs typeface="Arial" panose="020B0604020202020204" pitchFamily="34" charset="0"/>
                        </a:rPr>
                        <a:t>42 tall x 65.3 wide</a:t>
                      </a:r>
                      <a:br>
                        <a:rPr lang="en-US" sz="900" b="0" baseline="0" dirty="0">
                          <a:solidFill>
                            <a:srgbClr val="FFC000"/>
                          </a:solidFill>
                          <a:latin typeface="Arial" panose="020B0604020202020204" pitchFamily="34" charset="0"/>
                          <a:cs typeface="Arial" panose="020B0604020202020204" pitchFamily="34" charset="0"/>
                        </a:rPr>
                      </a:br>
                      <a:r>
                        <a:rPr lang="en-US" sz="900" b="0" baseline="0" dirty="0">
                          <a:solidFill>
                            <a:srgbClr val="FFC000"/>
                          </a:solidFill>
                          <a:latin typeface="Arial" panose="020B0604020202020204" pitchFamily="34" charset="0"/>
                          <a:cs typeface="Arial" panose="020B0604020202020204" pitchFamily="34" charset="0"/>
                        </a:rPr>
                        <a:t>48 tall x 74.6 wide</a:t>
                      </a:r>
                    </a:p>
                  </a:txBody>
                  <a:tcPr marL="76370" marR="38185" marT="62997" marB="20999">
                    <a:solidFill>
                      <a:srgbClr val="010101"/>
                    </a:solidFill>
                  </a:tcPr>
                </a:tc>
                <a:extLst>
                  <a:ext uri="{0D108BD9-81ED-4DB2-BD59-A6C34878D82A}">
                    <a16:rowId xmlns:a16="http://schemas.microsoft.com/office/drawing/2014/main" val="10008"/>
                  </a:ext>
                </a:extLst>
              </a:tr>
              <a:tr h="1996385">
                <a:tc>
                  <a:txBody>
                    <a:bodyPr/>
                    <a:lstStyle/>
                    <a:p>
                      <a:endParaRPr lang="en-US" sz="900" dirty="0">
                        <a:solidFill>
                          <a:srgbClr val="1F3A4E"/>
                        </a:solidFill>
                      </a:endParaRPr>
                    </a:p>
                  </a:txBody>
                  <a:tcPr marL="38185" marR="38185" marT="20999" marB="20999">
                    <a:blipFill rotWithShape="1">
                      <a:blip r:embed="rId4"/>
                      <a:stretch>
                        <a:fillRect/>
                      </a:stretch>
                    </a:blipFill>
                  </a:tcPr>
                </a:tc>
                <a:tc>
                  <a:txBody>
                    <a:bodyPr/>
                    <a:lstStyle/>
                    <a:p>
                      <a:pPr algn="l"/>
                      <a:r>
                        <a:rPr lang="en-US" sz="1100" b="1" baseline="0" dirty="0">
                          <a:solidFill>
                            <a:srgbClr val="FFC000"/>
                          </a:solidFill>
                          <a:latin typeface="Arial" panose="020B0604020202020204" pitchFamily="34" charset="0"/>
                          <a:cs typeface="Arial" panose="020B0604020202020204" pitchFamily="34" charset="0"/>
                        </a:rPr>
                        <a:t>How to </a:t>
                      </a:r>
                      <a:r>
                        <a:rPr lang="en-US" sz="1800" b="1" baseline="0" dirty="0">
                          <a:solidFill>
                            <a:srgbClr val="FFC000"/>
                          </a:solidFill>
                          <a:latin typeface="Arial" panose="020B0604020202020204" pitchFamily="34" charset="0"/>
                          <a:cs typeface="Arial" panose="020B0604020202020204" pitchFamily="34" charset="0"/>
                        </a:rPr>
                        <a:t>Zoom in </a:t>
                      </a:r>
                      <a:r>
                        <a:rPr lang="en-US" sz="1100" b="1" baseline="0" dirty="0">
                          <a:solidFill>
                            <a:srgbClr val="FFC000"/>
                          </a:solidFill>
                          <a:latin typeface="Arial" panose="020B0604020202020204" pitchFamily="34" charset="0"/>
                          <a:cs typeface="Arial" panose="020B0604020202020204" pitchFamily="34" charset="0"/>
                        </a:rPr>
                        <a:t>and </a:t>
                      </a:r>
                      <a:r>
                        <a:rPr lang="en-US" sz="800" b="1" baseline="0" dirty="0">
                          <a:solidFill>
                            <a:srgbClr val="FFC000"/>
                          </a:solidFill>
                          <a:latin typeface="Arial" panose="020B0604020202020204" pitchFamily="34" charset="0"/>
                          <a:cs typeface="Arial" panose="020B0604020202020204" pitchFamily="34" charset="0"/>
                        </a:rPr>
                        <a:t>out</a:t>
                      </a:r>
                      <a:endParaRPr lang="en-US" sz="1100" b="1" baseline="0" dirty="0">
                        <a:solidFill>
                          <a:srgbClr val="FFC000"/>
                        </a:solidFill>
                        <a:latin typeface="Arial" panose="020B0604020202020204" pitchFamily="34" charset="0"/>
                        <a:cs typeface="Arial" panose="020B0604020202020204" pitchFamily="34" charset="0"/>
                      </a:endParaRPr>
                    </a:p>
                    <a:p>
                      <a:pPr algn="l"/>
                      <a:r>
                        <a:rPr lang="en-US" sz="9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900" b="0" baseline="0" dirty="0">
                          <a:solidFill>
                            <a:srgbClr val="D9D9D9"/>
                          </a:solidFill>
                          <a:latin typeface="Arial" panose="020B0604020202020204" pitchFamily="34" charset="0"/>
                          <a:cs typeface="Arial" panose="020B0604020202020204" pitchFamily="34" charset="0"/>
                        </a:rPr>
                      </a:br>
                      <a:r>
                        <a:rPr lang="en-US" sz="900" b="0" baseline="0" dirty="0">
                          <a:solidFill>
                            <a:srgbClr val="FFC000"/>
                          </a:solidFill>
                          <a:latin typeface="Arial" panose="020B0604020202020204" pitchFamily="34" charset="0"/>
                          <a:cs typeface="Arial" panose="020B0604020202020204" pitchFamily="34" charset="0"/>
                        </a:rPr>
                        <a:t>1. </a:t>
                      </a:r>
                      <a:r>
                        <a:rPr lang="en-US" sz="9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900" b="0" baseline="0" dirty="0">
                          <a:solidFill>
                            <a:srgbClr val="D9D9D9"/>
                          </a:solidFill>
                          <a:latin typeface="Arial" panose="020B0604020202020204" pitchFamily="34" charset="0"/>
                          <a:cs typeface="Arial" panose="020B0604020202020204" pitchFamily="34" charset="0"/>
                        </a:rPr>
                      </a:br>
                      <a:r>
                        <a:rPr lang="en-US" sz="900" b="0" baseline="0" dirty="0">
                          <a:solidFill>
                            <a:srgbClr val="FFC000"/>
                          </a:solidFill>
                          <a:latin typeface="Arial" panose="020B0604020202020204" pitchFamily="34" charset="0"/>
                          <a:cs typeface="Arial" panose="020B0604020202020204" pitchFamily="34" charset="0"/>
                        </a:rPr>
                        <a:t>2. </a:t>
                      </a:r>
                      <a:r>
                        <a:rPr lang="en-US" sz="9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76370" marR="38185" marT="62997" marB="20999">
                    <a:solidFill>
                      <a:srgbClr val="010101"/>
                    </a:solidFill>
                  </a:tcPr>
                </a:tc>
                <a:extLst>
                  <a:ext uri="{0D108BD9-81ED-4DB2-BD59-A6C34878D82A}">
                    <a16:rowId xmlns:a16="http://schemas.microsoft.com/office/drawing/2014/main" val="10001"/>
                  </a:ext>
                </a:extLst>
              </a:tr>
              <a:tr h="838144">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100" b="1" baseline="0" dirty="0">
                          <a:solidFill>
                            <a:srgbClr val="FFC000"/>
                          </a:solidFill>
                          <a:latin typeface="Arial" panose="020B0604020202020204" pitchFamily="34" charset="0"/>
                          <a:cs typeface="Arial" panose="020B0604020202020204" pitchFamily="34" charset="0"/>
                        </a:rPr>
                        <a:t>Ruler and Guides</a:t>
                      </a:r>
                      <a:br>
                        <a:rPr lang="en-US" sz="900" b="0" baseline="0" dirty="0">
                          <a:solidFill>
                            <a:srgbClr val="FFC000"/>
                          </a:solidFill>
                          <a:latin typeface="Arial" panose="020B0604020202020204" pitchFamily="34" charset="0"/>
                          <a:cs typeface="Arial" panose="020B0604020202020204" pitchFamily="34" charset="0"/>
                        </a:rPr>
                      </a:br>
                      <a:r>
                        <a:rPr lang="en-US" sz="9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38185" marR="38185" marT="20999" marB="20999">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780228">
                <a:tc>
                  <a:txBody>
                    <a:bodyPr/>
                    <a:lstStyle/>
                    <a:p>
                      <a:endParaRPr lang="en-US" sz="900" dirty="0">
                        <a:solidFill>
                          <a:srgbClr val="1F3A4E"/>
                        </a:solidFill>
                      </a:endParaRPr>
                    </a:p>
                  </a:txBody>
                  <a:tcPr marL="38185" marR="38185" marT="20999" marB="20999">
                    <a:blipFill rotWithShape="1">
                      <a:blip r:embed="rId5"/>
                      <a:stretch>
                        <a:fillRect/>
                      </a:stretch>
                    </a:blipFill>
                  </a:tcPr>
                </a:tc>
                <a:tc>
                  <a:txBody>
                    <a:bodyPr/>
                    <a:lstStyle/>
                    <a:p>
                      <a:pPr marL="0" lvl="1" indent="0" algn="l" defTabSz="114300"/>
                      <a:r>
                        <a:rPr lang="en-US" sz="1100" b="1" baseline="0" dirty="0">
                          <a:solidFill>
                            <a:srgbClr val="FFC000"/>
                          </a:solidFill>
                          <a:latin typeface="Arial" panose="020B0604020202020204" pitchFamily="34" charset="0"/>
                          <a:cs typeface="Arial" panose="020B0604020202020204" pitchFamily="34" charset="0"/>
                        </a:rPr>
                        <a:t>Headers and text containers</a:t>
                      </a:r>
                      <a:br>
                        <a:rPr lang="en-US" sz="900" b="0" baseline="0" dirty="0">
                          <a:solidFill>
                            <a:schemeClr val="bg1"/>
                          </a:solidFill>
                          <a:latin typeface="Arial" panose="020B0604020202020204" pitchFamily="34" charset="0"/>
                          <a:cs typeface="Arial" panose="020B0604020202020204" pitchFamily="34" charset="0"/>
                        </a:rPr>
                      </a:br>
                      <a:r>
                        <a:rPr lang="en-US" sz="9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900" b="0" baseline="0" dirty="0">
                          <a:solidFill>
                            <a:schemeClr val="bg1"/>
                          </a:solidFill>
                          <a:latin typeface="Arial" panose="020B0604020202020204" pitchFamily="34" charset="0"/>
                          <a:cs typeface="Arial" panose="020B0604020202020204" pitchFamily="34" charset="0"/>
                        </a:rPr>
                      </a:br>
                      <a:r>
                        <a:rPr lang="en-US" sz="900" b="0" baseline="0" dirty="0">
                          <a:solidFill>
                            <a:srgbClr val="FFC000"/>
                          </a:solidFill>
                          <a:latin typeface="Arial" panose="020B0604020202020204" pitchFamily="34" charset="0"/>
                          <a:cs typeface="Arial" panose="020B0604020202020204" pitchFamily="34" charset="0"/>
                        </a:rPr>
                        <a:t>-</a:t>
                      </a:r>
                      <a:r>
                        <a:rPr lang="en-US" sz="900" b="0" baseline="0" dirty="0">
                          <a:solidFill>
                            <a:schemeClr val="bg1"/>
                          </a:solidFill>
                          <a:latin typeface="Arial" panose="020B0604020202020204" pitchFamily="34" charset="0"/>
                          <a:cs typeface="Arial" panose="020B0604020202020204" pitchFamily="34" charset="0"/>
                        </a:rPr>
                        <a:t> </a:t>
                      </a:r>
                      <a:r>
                        <a:rPr lang="en-US" sz="9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900" b="0" baseline="0" dirty="0">
                          <a:solidFill>
                            <a:schemeClr val="bg1"/>
                          </a:solidFill>
                          <a:latin typeface="Arial" panose="020B0604020202020204" pitchFamily="34" charset="0"/>
                          <a:cs typeface="Arial" panose="020B0604020202020204" pitchFamily="34" charset="0"/>
                        </a:rPr>
                      </a:br>
                      <a:r>
                        <a:rPr lang="en-US" sz="900" b="0" baseline="0" dirty="0">
                          <a:solidFill>
                            <a:srgbClr val="FFC000"/>
                          </a:solidFill>
                          <a:latin typeface="Arial" panose="020B0604020202020204" pitchFamily="34" charset="0"/>
                          <a:cs typeface="Arial" panose="020B0604020202020204" pitchFamily="34" charset="0"/>
                        </a:rPr>
                        <a:t>-</a:t>
                      </a:r>
                      <a:r>
                        <a:rPr lang="en-US" sz="900" b="0" baseline="0" dirty="0">
                          <a:solidFill>
                            <a:schemeClr val="bg1"/>
                          </a:solidFill>
                          <a:latin typeface="Arial" panose="020B0604020202020204" pitchFamily="34" charset="0"/>
                          <a:cs typeface="Arial" panose="020B0604020202020204" pitchFamily="34" charset="0"/>
                        </a:rPr>
                        <a:t> </a:t>
                      </a:r>
                      <a:r>
                        <a:rPr lang="en-US" sz="9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900" b="0" baseline="0" dirty="0">
                          <a:solidFill>
                            <a:schemeClr val="bg1"/>
                          </a:solidFill>
                          <a:latin typeface="Arial" panose="020B0604020202020204" pitchFamily="34" charset="0"/>
                          <a:cs typeface="Arial" panose="020B0604020202020204" pitchFamily="34" charset="0"/>
                        </a:rPr>
                      </a:br>
                      <a:r>
                        <a:rPr lang="en-US" sz="900" b="0" baseline="0" dirty="0">
                          <a:solidFill>
                            <a:srgbClr val="FFC000"/>
                          </a:solidFill>
                          <a:latin typeface="Arial" panose="020B0604020202020204" pitchFamily="34" charset="0"/>
                          <a:cs typeface="Arial" panose="020B0604020202020204" pitchFamily="34" charset="0"/>
                        </a:rPr>
                        <a:t>-</a:t>
                      </a:r>
                      <a:r>
                        <a:rPr lang="en-US" sz="900" b="0" baseline="0" dirty="0">
                          <a:solidFill>
                            <a:schemeClr val="bg1"/>
                          </a:solidFill>
                          <a:latin typeface="Arial" panose="020B0604020202020204" pitchFamily="34" charset="0"/>
                          <a:cs typeface="Arial" panose="020B0604020202020204" pitchFamily="34" charset="0"/>
                        </a:rPr>
                        <a:t> </a:t>
                      </a:r>
                      <a:r>
                        <a:rPr lang="en-US" sz="9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76370" marR="38185" marT="62997" marB="20999">
                    <a:solidFill>
                      <a:srgbClr val="010101"/>
                    </a:solidFill>
                  </a:tcPr>
                </a:tc>
                <a:extLst>
                  <a:ext uri="{0D108BD9-81ED-4DB2-BD59-A6C34878D82A}">
                    <a16:rowId xmlns:a16="http://schemas.microsoft.com/office/drawing/2014/main" val="10003"/>
                  </a:ext>
                </a:extLst>
              </a:tr>
              <a:tr h="1638156">
                <a:tc gridSpan="2">
                  <a:txBody>
                    <a:bodyPr/>
                    <a:lstStyle/>
                    <a:p>
                      <a:r>
                        <a:rPr lang="en-US" sz="1100" b="1" dirty="0">
                          <a:solidFill>
                            <a:srgbClr val="FFC000"/>
                          </a:solidFill>
                          <a:latin typeface="Arial" panose="020B0604020202020204" pitchFamily="34" charset="0"/>
                          <a:cs typeface="Arial" panose="020B0604020202020204" pitchFamily="34" charset="0"/>
                        </a:rPr>
                        <a:t>Adding content to the poster</a:t>
                      </a:r>
                    </a:p>
                    <a:p>
                      <a:r>
                        <a:rPr lang="en-US" sz="9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9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900" dirty="0">
                        <a:solidFill>
                          <a:srgbClr val="D9D9D9"/>
                        </a:solidFill>
                        <a:latin typeface="Arial" panose="020B0604020202020204" pitchFamily="34" charset="0"/>
                        <a:cs typeface="Arial" panose="020B0604020202020204" pitchFamily="34" charset="0"/>
                      </a:endParaRPr>
                    </a:p>
                  </a:txBody>
                  <a:tcPr marL="38185" marR="38185" marT="20999" marB="20999">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0679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1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6370" marR="38185" marT="62997" marB="20999">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067470">
                <a:tc gridSpan="2">
                  <a:txBody>
                    <a:bodyPr/>
                    <a:lstStyle/>
                    <a:p>
                      <a:endParaRPr lang="en-US" sz="900" dirty="0">
                        <a:solidFill>
                          <a:schemeClr val="bg1"/>
                        </a:solidFill>
                        <a:latin typeface="Arial" panose="020B0604020202020204" pitchFamily="34" charset="0"/>
                        <a:cs typeface="Arial" panose="020B0604020202020204" pitchFamily="34" charset="0"/>
                      </a:endParaRPr>
                    </a:p>
                  </a:txBody>
                  <a:tcPr marL="76370" marR="38185" marT="62997" marB="20999">
                    <a:blipFill rotWithShape="1">
                      <a:blip r:embed="rId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59596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1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900" noProof="0" dirty="0">
                          <a:solidFill>
                            <a:srgbClr val="D9D9D9"/>
                          </a:solidFill>
                          <a:latin typeface="Arial"/>
                          <a:cs typeface="Arial"/>
                        </a:rPr>
                        <a:t>Zoom in and look at your images at 100%-200% magnification. If they look clear, they will print well. </a:t>
                      </a:r>
                    </a:p>
                  </a:txBody>
                  <a:tcPr marL="76370" marR="38185" marT="62997" marB="20999">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43719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900" noProof="0" dirty="0">
                        <a:solidFill>
                          <a:schemeClr val="bg1"/>
                        </a:solidFill>
                        <a:latin typeface="Arial"/>
                        <a:cs typeface="Arial"/>
                      </a:endParaRPr>
                    </a:p>
                  </a:txBody>
                  <a:tcPr marL="76370" marR="38185" marT="62997" marB="20999">
                    <a:blipFill rotWithShape="1">
                      <a:blip r:embed="rId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144A9B5A-98B2-3642-AA1C-9CA50E4BB487}"/>
              </a:ext>
            </a:extLst>
          </p:cNvPr>
          <p:cNvGraphicFramePr>
            <a:graphicFrameLocks noGrp="1"/>
          </p:cNvGraphicFramePr>
          <p:nvPr userDrawn="1">
            <p:extLst>
              <p:ext uri="{D42A27DB-BD31-4B8C-83A1-F6EECF244321}">
                <p14:modId xmlns:p14="http://schemas.microsoft.com/office/powerpoint/2010/main" val="3968730783"/>
              </p:ext>
            </p:extLst>
          </p:nvPr>
        </p:nvGraphicFramePr>
        <p:xfrm>
          <a:off x="21529970" y="-11195"/>
          <a:ext cx="3938017" cy="15607389"/>
        </p:xfrm>
        <a:graphic>
          <a:graphicData uri="http://schemas.openxmlformats.org/drawingml/2006/table">
            <a:tbl>
              <a:tblPr firstRow="1" bandRow="1">
                <a:tableStyleId>{5C22544A-7EE6-4342-B048-85BDC9FD1C3A}</a:tableStyleId>
              </a:tblPr>
              <a:tblGrid>
                <a:gridCol w="1396375">
                  <a:extLst>
                    <a:ext uri="{9D8B030D-6E8A-4147-A177-3AD203B41FA5}">
                      <a16:colId xmlns:a16="http://schemas.microsoft.com/office/drawing/2014/main" val="20000"/>
                    </a:ext>
                  </a:extLst>
                </a:gridCol>
                <a:gridCol w="576935">
                  <a:extLst>
                    <a:ext uri="{9D8B030D-6E8A-4147-A177-3AD203B41FA5}">
                      <a16:colId xmlns:a16="http://schemas.microsoft.com/office/drawing/2014/main" val="997673227"/>
                    </a:ext>
                  </a:extLst>
                </a:gridCol>
                <a:gridCol w="1964707">
                  <a:extLst>
                    <a:ext uri="{9D8B030D-6E8A-4147-A177-3AD203B41FA5}">
                      <a16:colId xmlns:a16="http://schemas.microsoft.com/office/drawing/2014/main" val="4164475170"/>
                    </a:ext>
                  </a:extLst>
                </a:gridCol>
              </a:tblGrid>
              <a:tr h="806725">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5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76370" marR="38185" marT="62997" marB="20999">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55120">
                <a:tc gridSpan="3">
                  <a:txBody>
                    <a:bodyPr/>
                    <a:lstStyle/>
                    <a:p>
                      <a:pPr algn="l"/>
                      <a:r>
                        <a:rPr lang="en-US" sz="13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1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100" dirty="0">
                          <a:solidFill>
                            <a:srgbClr val="FFC000"/>
                          </a:solidFill>
                          <a:hlinkClick r:id="rId8">
                            <a:extLst>
                              <a:ext uri="{A12FA001-AC4F-418D-AE19-62706E023703}">
                                <ahyp:hlinkClr xmlns:ahyp="http://schemas.microsoft.com/office/drawing/2018/hyperlinkcolor" val="tx"/>
                              </a:ext>
                            </a:extLst>
                          </a:hlinkClick>
                        </a:rPr>
                        <a:t>https://www.posterpresentations.com/how-to-change-the-research-poster-template-colors.html</a:t>
                      </a:r>
                      <a:endParaRPr lang="en-US" sz="1100" dirty="0">
                        <a:solidFill>
                          <a:srgbClr val="FFC000"/>
                        </a:solidFill>
                      </a:endParaRPr>
                    </a:p>
                    <a:p>
                      <a:pPr marL="0" indent="0" algn="l" defTabSz="114300"/>
                      <a:endParaRPr lang="en-US" sz="11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1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1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1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76370" marR="38185" marT="62997" marB="20999">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a:p>
                  </a:txBody>
                  <a:tcPr/>
                </a:tc>
                <a:extLst>
                  <a:ext uri="{0D108BD9-81ED-4DB2-BD59-A6C34878D82A}">
                    <a16:rowId xmlns:a16="http://schemas.microsoft.com/office/drawing/2014/main" val="10001"/>
                  </a:ext>
                </a:extLst>
              </a:tr>
              <a:tr h="1684575">
                <a:tc gridSpan="3">
                  <a:txBody>
                    <a:bodyPr/>
                    <a:lstStyle/>
                    <a:p>
                      <a:r>
                        <a:rPr lang="en-US" sz="1300" b="1" dirty="0">
                          <a:solidFill>
                            <a:srgbClr val="FFC000"/>
                          </a:solidFill>
                          <a:latin typeface="Arial" panose="020B0604020202020204" pitchFamily="34" charset="0"/>
                          <a:cs typeface="Arial" panose="020B0604020202020204" pitchFamily="34" charset="0"/>
                        </a:rPr>
                        <a:t>How to change the column layout configuration</a:t>
                      </a:r>
                    </a:p>
                    <a:p>
                      <a:r>
                        <a:rPr lang="en-US" sz="11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100" dirty="0">
                          <a:solidFill>
                            <a:srgbClr val="D9D9D9"/>
                          </a:solidFill>
                          <a:latin typeface="Arial" panose="020B0604020202020204" pitchFamily="34" charset="0"/>
                          <a:cs typeface="Arial" panose="020B0604020202020204" pitchFamily="34" charset="0"/>
                        </a:rPr>
                        <a:t>You can see a tutorial here: </a:t>
                      </a:r>
                      <a:r>
                        <a:rPr lang="en-US" sz="1100" u="sng" dirty="0">
                          <a:solidFill>
                            <a:srgbClr val="FFC000"/>
                          </a:solidFill>
                          <a:latin typeface="Arial" panose="020B0604020202020204" pitchFamily="34" charset="0"/>
                          <a:cs typeface="Arial" panose="020B0604020202020204" pitchFamily="34" charset="0"/>
                        </a:rPr>
                        <a:t>https://</a:t>
                      </a:r>
                      <a:r>
                        <a:rPr lang="en-US" sz="1100" u="sng" dirty="0" err="1">
                          <a:solidFill>
                            <a:srgbClr val="FFC000"/>
                          </a:solidFill>
                          <a:latin typeface="Arial" panose="020B0604020202020204" pitchFamily="34" charset="0"/>
                          <a:cs typeface="Arial" panose="020B0604020202020204" pitchFamily="34" charset="0"/>
                        </a:rPr>
                        <a:t>www.posterpresentations.com</a:t>
                      </a:r>
                      <a:r>
                        <a:rPr lang="en-US" sz="1100" u="sng" dirty="0">
                          <a:solidFill>
                            <a:srgbClr val="FFC000"/>
                          </a:solidFill>
                          <a:latin typeface="Arial" panose="020B0604020202020204" pitchFamily="34" charset="0"/>
                          <a:cs typeface="Arial" panose="020B0604020202020204" pitchFamily="34" charset="0"/>
                        </a:rPr>
                        <a:t>/how-to-change-the-column-</a:t>
                      </a:r>
                      <a:r>
                        <a:rPr lang="en-US" sz="1100" u="sng" dirty="0" err="1">
                          <a:solidFill>
                            <a:srgbClr val="FFC000"/>
                          </a:solidFill>
                          <a:latin typeface="Arial" panose="020B0604020202020204" pitchFamily="34" charset="0"/>
                          <a:cs typeface="Arial" panose="020B0604020202020204" pitchFamily="34" charset="0"/>
                        </a:rPr>
                        <a:t>configuration.html</a:t>
                      </a:r>
                      <a:endParaRPr lang="en-US" sz="4500" u="sng" dirty="0">
                        <a:solidFill>
                          <a:srgbClr val="FFC000"/>
                        </a:solidFill>
                      </a:endParaRPr>
                    </a:p>
                  </a:txBody>
                  <a:tcPr marL="76370" marR="38185" marT="62997" marB="20999">
                    <a:solidFill>
                      <a:schemeClr val="tx1"/>
                    </a:solidFill>
                  </a:tcPr>
                </a:tc>
                <a:tc hMerge="1">
                  <a:txBody>
                    <a:bodyPr/>
                    <a:lstStyle/>
                    <a:p>
                      <a:endParaRPr lang="en-US" sz="2400" dirty="0">
                        <a:solidFill>
                          <a:srgbClr val="1F3A4E"/>
                        </a:solidFill>
                      </a:endParaRPr>
                    </a:p>
                  </a:txBody>
                  <a:tcPr marL="182880" marT="137160">
                    <a:blipFill rotWithShape="1">
                      <a:blip r:embed="rId10"/>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37781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rgbClr val="D9D9D9"/>
                        </a:solidFill>
                        <a:latin typeface="Arial" panose="020B0604020202020204" pitchFamily="34" charset="0"/>
                        <a:cs typeface="Arial" panose="020B0604020202020204" pitchFamily="34" charset="0"/>
                      </a:endParaRPr>
                    </a:p>
                  </a:txBody>
                  <a:tcPr marL="76370" marR="38185" marT="62997" marB="20999">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panose="020B0604020202020204" pitchFamily="34" charset="0"/>
                          <a:cs typeface="Arial" panose="020B0604020202020204" pitchFamily="34" charset="0"/>
                        </a:rPr>
                        <a:t>The Quick Start</a:t>
                      </a:r>
                      <a:r>
                        <a:rPr lang="en-US" sz="1100" baseline="0" noProof="0" dirty="0">
                          <a:solidFill>
                            <a:srgbClr val="D9D9D9"/>
                          </a:solidFill>
                          <a:latin typeface="Arial" panose="020B0604020202020204" pitchFamily="34" charset="0"/>
                          <a:cs typeface="Arial" panose="020B0604020202020204" pitchFamily="34" charset="0"/>
                        </a:rPr>
                        <a:t> Guides</a:t>
                      </a:r>
                      <a:r>
                        <a:rPr lang="en-US" sz="1100" noProof="0" dirty="0">
                          <a:solidFill>
                            <a:srgbClr val="D9D9D9"/>
                          </a:solidFill>
                          <a:latin typeface="Arial" panose="020B0604020202020204" pitchFamily="34" charset="0"/>
                          <a:cs typeface="Arial" panose="020B0604020202020204" pitchFamily="34" charset="0"/>
                        </a:rPr>
                        <a:t> </a:t>
                      </a:r>
                      <a:r>
                        <a:rPr lang="en-US" sz="1100" u="sng" noProof="0" dirty="0">
                          <a:solidFill>
                            <a:srgbClr val="D9D9D9"/>
                          </a:solidFill>
                          <a:latin typeface="Arial" panose="020B0604020202020204" pitchFamily="34" charset="0"/>
                          <a:cs typeface="Arial" panose="020B0604020202020204" pitchFamily="34" charset="0"/>
                        </a:rPr>
                        <a:t>are outside the template’s printable area</a:t>
                      </a:r>
                      <a:r>
                        <a:rPr lang="en-US" sz="1100" noProof="0" dirty="0">
                          <a:solidFill>
                            <a:srgbClr val="D9D9D9"/>
                          </a:solidFill>
                          <a:latin typeface="Arial" panose="020B0604020202020204" pitchFamily="34" charset="0"/>
                          <a:cs typeface="Arial" panose="020B0604020202020204" pitchFamily="34" charset="0"/>
                        </a:rPr>
                        <a:t> and they will not be on the printed poster</a:t>
                      </a:r>
                      <a:r>
                        <a:rPr lang="en-US" sz="11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1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1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1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100" baseline="0" noProof="0" dirty="0">
                          <a:solidFill>
                            <a:srgbClr val="D9D9D9"/>
                          </a:solidFill>
                          <a:latin typeface="Arial" panose="020B0604020202020204" pitchFamily="34" charset="0"/>
                          <a:cs typeface="Arial" panose="020B0604020202020204" pitchFamily="34" charset="0"/>
                        </a:rPr>
                        <a:t>To hide the guides click on the </a:t>
                      </a:r>
                      <a:r>
                        <a:rPr lang="en-US" sz="1100" b="1" baseline="0" noProof="0" dirty="0">
                          <a:solidFill>
                            <a:srgbClr val="D9D9D9"/>
                          </a:solidFill>
                          <a:latin typeface="Arial" panose="020B0604020202020204" pitchFamily="34" charset="0"/>
                          <a:cs typeface="Arial" panose="020B0604020202020204" pitchFamily="34" charset="0"/>
                        </a:rPr>
                        <a:t>Home</a:t>
                      </a:r>
                      <a:r>
                        <a:rPr lang="en-US" sz="11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100" b="1" baseline="0" noProof="0" dirty="0">
                          <a:solidFill>
                            <a:srgbClr val="D9D9D9"/>
                          </a:solidFill>
                          <a:latin typeface="Arial" panose="020B0604020202020204" pitchFamily="34" charset="0"/>
                          <a:cs typeface="Arial" panose="020B0604020202020204" pitchFamily="34" charset="0"/>
                        </a:rPr>
                        <a:t>Layout</a:t>
                      </a:r>
                      <a:r>
                        <a:rPr lang="en-US" sz="11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100" b="1" baseline="0" noProof="0" dirty="0">
                          <a:solidFill>
                            <a:srgbClr val="D9D9D9"/>
                          </a:solidFill>
                          <a:latin typeface="Arial" panose="020B0604020202020204" pitchFamily="34" charset="0"/>
                          <a:cs typeface="Arial" panose="020B0604020202020204" pitchFamily="34" charset="0"/>
                        </a:rPr>
                        <a:t>Without Guides </a:t>
                      </a:r>
                      <a:r>
                        <a:rPr lang="en-US" sz="1100" b="0" baseline="0" noProof="0" dirty="0">
                          <a:solidFill>
                            <a:srgbClr val="D9D9D9"/>
                          </a:solidFill>
                          <a:latin typeface="Arial" panose="020B0604020202020204" pitchFamily="34" charset="0"/>
                          <a:cs typeface="Arial" panose="020B0604020202020204" pitchFamily="34" charset="0"/>
                        </a:rPr>
                        <a:t>layout</a:t>
                      </a:r>
                      <a:r>
                        <a:rPr lang="en-US" sz="1100" baseline="0" noProof="0" dirty="0">
                          <a:solidFill>
                            <a:srgbClr val="D9D9D9"/>
                          </a:solidFill>
                          <a:latin typeface="Arial" panose="020B0604020202020204" pitchFamily="34" charset="0"/>
                          <a:cs typeface="Arial" panose="020B0604020202020204" pitchFamily="34" charset="0"/>
                        </a:rPr>
                        <a:t>.</a:t>
                      </a:r>
                      <a:endParaRPr lang="en-US" sz="11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100" noProof="0" dirty="0">
                        <a:solidFill>
                          <a:srgbClr val="D9D9D9"/>
                        </a:solidFill>
                        <a:latin typeface="Arial" panose="020B0604020202020204" pitchFamily="34" charset="0"/>
                        <a:cs typeface="Arial" panose="020B0604020202020204" pitchFamily="34" charset="0"/>
                      </a:endParaRPr>
                    </a:p>
                  </a:txBody>
                  <a:tcPr marL="76370" marR="38185" marT="62997" marB="20999">
                    <a:solidFill>
                      <a:srgbClr val="010101"/>
                    </a:solidFill>
                  </a:tcPr>
                </a:tc>
                <a:extLst>
                  <a:ext uri="{0D108BD9-81ED-4DB2-BD59-A6C34878D82A}">
                    <a16:rowId xmlns:a16="http://schemas.microsoft.com/office/drawing/2014/main" val="10005"/>
                  </a:ext>
                </a:extLst>
              </a:tr>
              <a:tr h="132660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rgbClr val="D9D9D9"/>
                        </a:solidFill>
                        <a:latin typeface="Arial" panose="020B0604020202020204" pitchFamily="34" charset="0"/>
                        <a:cs typeface="Arial" panose="020B0604020202020204" pitchFamily="34" charset="0"/>
                      </a:endParaRPr>
                    </a:p>
                  </a:txBody>
                  <a:tcPr marL="76370" marR="38185" marT="62997" marB="20999">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736801">
                <a:tc gridSpan="2">
                  <a:txBody>
                    <a:bodyPr/>
                    <a:lstStyle/>
                    <a:p>
                      <a:r>
                        <a:rPr lang="en-US" sz="1300" b="1" dirty="0">
                          <a:solidFill>
                            <a:srgbClr val="FFC000"/>
                          </a:solidFill>
                          <a:latin typeface="Arial" panose="020B0604020202020204" pitchFamily="34" charset="0"/>
                          <a:cs typeface="Arial" panose="020B0604020202020204" pitchFamily="34" charset="0"/>
                        </a:rPr>
                        <a:t>How to</a:t>
                      </a:r>
                      <a:r>
                        <a:rPr lang="en-US" sz="1300" b="1" baseline="0" dirty="0">
                          <a:solidFill>
                            <a:srgbClr val="FFC000"/>
                          </a:solidFill>
                          <a:latin typeface="Arial" panose="020B0604020202020204" pitchFamily="34" charset="0"/>
                          <a:cs typeface="Arial" panose="020B0604020202020204" pitchFamily="34" charset="0"/>
                        </a:rPr>
                        <a:t> preview your poster prior to printing</a:t>
                      </a:r>
                      <a:endParaRPr lang="en-US" sz="1300" b="1" dirty="0">
                        <a:solidFill>
                          <a:srgbClr val="FFC000"/>
                        </a:solidFill>
                        <a:latin typeface="Arial" panose="020B0604020202020204" pitchFamily="34" charset="0"/>
                        <a:cs typeface="Arial" panose="020B0604020202020204" pitchFamily="34" charset="0"/>
                      </a:endParaRPr>
                    </a:p>
                    <a:p>
                      <a:r>
                        <a:rPr lang="en-US" sz="1100" dirty="0">
                          <a:solidFill>
                            <a:srgbClr val="D9D9D9"/>
                          </a:solidFill>
                          <a:latin typeface="Arial" panose="020B0604020202020204" pitchFamily="34" charset="0"/>
                          <a:cs typeface="Arial" panose="020B0604020202020204" pitchFamily="34" charset="0"/>
                        </a:rPr>
                        <a:t>You can preview your poster at any time by pressing the </a:t>
                      </a:r>
                      <a:r>
                        <a:rPr lang="en-US" sz="1100" dirty="0">
                          <a:solidFill>
                            <a:srgbClr val="FFC000"/>
                          </a:solidFill>
                          <a:latin typeface="Arial" panose="020B0604020202020204" pitchFamily="34" charset="0"/>
                          <a:cs typeface="Arial" panose="020B0604020202020204" pitchFamily="34" charset="0"/>
                        </a:rPr>
                        <a:t>F5 key</a:t>
                      </a:r>
                      <a:r>
                        <a:rPr lang="en-US" sz="11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100" dirty="0">
                          <a:solidFill>
                            <a:srgbClr val="FFC000"/>
                          </a:solidFill>
                          <a:latin typeface="Arial" panose="020B0604020202020204" pitchFamily="34" charset="0"/>
                          <a:cs typeface="Arial" panose="020B0604020202020204" pitchFamily="34" charset="0"/>
                        </a:rPr>
                        <a:t>ESC key </a:t>
                      </a:r>
                      <a:r>
                        <a:rPr lang="en-US" sz="1100" dirty="0">
                          <a:solidFill>
                            <a:srgbClr val="D9D9D9"/>
                          </a:solidFill>
                          <a:latin typeface="Arial" panose="020B0604020202020204" pitchFamily="34" charset="0"/>
                          <a:cs typeface="Arial" panose="020B0604020202020204" pitchFamily="34" charset="0"/>
                        </a:rPr>
                        <a:t>to exit Preview.</a:t>
                      </a:r>
                    </a:p>
                  </a:txBody>
                  <a:tcPr marL="76370" marR="38185" marT="62997" marB="20999">
                    <a:solidFill>
                      <a:srgbClr val="010101"/>
                    </a:solidFill>
                  </a:tcPr>
                </a:tc>
                <a:tc hMerge="1">
                  <a:txBody>
                    <a:bodyPr/>
                    <a:lstStyle/>
                    <a:p>
                      <a:endParaRPr lang="en-US"/>
                    </a:p>
                  </a:txBody>
                  <a:tcPr/>
                </a:tc>
                <a:tc>
                  <a:txBody>
                    <a:bodyPr/>
                    <a:lstStyle/>
                    <a:p>
                      <a:pPr algn="ctr"/>
                      <a:r>
                        <a:rPr lang="en-US" sz="5300" b="1" dirty="0">
                          <a:solidFill>
                            <a:srgbClr val="D9D9D9"/>
                          </a:solidFill>
                          <a:latin typeface="Arial" panose="020B0604020202020204" pitchFamily="34" charset="0"/>
                          <a:cs typeface="Arial" panose="020B0604020202020204" pitchFamily="34" charset="0"/>
                        </a:rPr>
                        <a:t>F5</a:t>
                      </a:r>
                      <a:r>
                        <a:rPr lang="en-US" sz="1100" baseline="0" dirty="0">
                          <a:solidFill>
                            <a:srgbClr val="D9D9D9"/>
                          </a:solidFill>
                          <a:latin typeface="Arial" panose="020B0604020202020204" pitchFamily="34" charset="0"/>
                          <a:cs typeface="Arial" panose="020B0604020202020204" pitchFamily="34" charset="0"/>
                        </a:rPr>
                        <a:t> </a:t>
                      </a:r>
                      <a:endParaRPr lang="en-US" sz="4500" dirty="0"/>
                    </a:p>
                  </a:txBody>
                  <a:tcPr marL="76370" marR="38185" marT="62997" marB="20999" anchor="ctr">
                    <a:solidFill>
                      <a:schemeClr val="tx1">
                        <a:lumMod val="95000"/>
                        <a:lumOff val="5000"/>
                      </a:schemeClr>
                    </a:solidFill>
                  </a:tcPr>
                </a:tc>
                <a:extLst>
                  <a:ext uri="{0D108BD9-81ED-4DB2-BD59-A6C34878D82A}">
                    <a16:rowId xmlns:a16="http://schemas.microsoft.com/office/drawing/2014/main" val="10006"/>
                  </a:ext>
                </a:extLst>
              </a:tr>
              <a:tr h="260606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When you are ready to have your poster printed go online to </a:t>
                      </a:r>
                      <a:r>
                        <a:rPr lang="en-US" sz="1100" noProof="0" dirty="0" err="1">
                          <a:solidFill>
                            <a:srgbClr val="FFC000"/>
                          </a:solidFill>
                          <a:latin typeface="Arial"/>
                          <a:cs typeface="Arial"/>
                        </a:rPr>
                        <a:t>PosterPresentations.com</a:t>
                      </a:r>
                      <a:r>
                        <a:rPr lang="en-US" sz="1100" noProof="0" dirty="0">
                          <a:solidFill>
                            <a:srgbClr val="D9D9D9"/>
                          </a:solidFill>
                          <a:latin typeface="Arial"/>
                          <a:cs typeface="Arial"/>
                        </a:rPr>
                        <a:t> and click on the "</a:t>
                      </a:r>
                      <a:r>
                        <a:rPr lang="en-US" sz="1100" noProof="0" dirty="0">
                          <a:solidFill>
                            <a:srgbClr val="FFC000"/>
                          </a:solidFill>
                          <a:latin typeface="Arial"/>
                          <a:cs typeface="Arial"/>
                        </a:rPr>
                        <a:t>Order Your Poster</a:t>
                      </a:r>
                      <a:r>
                        <a:rPr lang="en-US" sz="11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100" noProof="0" dirty="0">
                          <a:solidFill>
                            <a:srgbClr val="D9D9D9"/>
                          </a:solidFill>
                          <a:latin typeface="Arial"/>
                          <a:cs typeface="Arial"/>
                        </a:rPr>
                      </a:br>
                      <a:r>
                        <a:rPr lang="en-US" sz="1100" noProof="0" dirty="0">
                          <a:solidFill>
                            <a:srgbClr val="D9D9D9"/>
                          </a:solidFill>
                          <a:latin typeface="Arial"/>
                          <a:cs typeface="Arial"/>
                        </a:rPr>
                        <a:t>Go to </a:t>
                      </a:r>
                      <a:r>
                        <a:rPr lang="en-US" sz="1100" noProof="0" dirty="0" err="1">
                          <a:solidFill>
                            <a:srgbClr val="FFC000"/>
                          </a:solidFill>
                          <a:latin typeface="Arial"/>
                          <a:cs typeface="Arial"/>
                        </a:rPr>
                        <a:t>PosterPresentations.com</a:t>
                      </a:r>
                      <a:r>
                        <a:rPr lang="en-US" sz="1100" noProof="0" dirty="0">
                          <a:solidFill>
                            <a:srgbClr val="D9D9D9"/>
                          </a:solidFill>
                          <a:latin typeface="Arial"/>
                          <a:cs typeface="Arial"/>
                        </a:rPr>
                        <a:t> for more information.</a:t>
                      </a:r>
                    </a:p>
                  </a:txBody>
                  <a:tcPr marL="76370" marR="38185" marT="62997" marB="20999">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622247">
                <a:tc gridSpan="3">
                  <a:txBody>
                    <a:bodyPr/>
                    <a:lstStyle/>
                    <a:p>
                      <a:endParaRPr lang="en-US" sz="1100" dirty="0">
                        <a:solidFill>
                          <a:srgbClr val="1F3A4E"/>
                        </a:solidFill>
                      </a:endParaRPr>
                    </a:p>
                  </a:txBody>
                  <a:tcPr marL="76370" marR="38185" marT="62997" marB="20999">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475358">
                <a:tc>
                  <a:txBody>
                    <a:bodyPr/>
                    <a:lstStyle/>
                    <a:p>
                      <a:pPr>
                        <a:lnSpc>
                          <a:spcPts val="2600"/>
                        </a:lnSpc>
                      </a:pPr>
                      <a:r>
                        <a:rPr lang="en-US" sz="900" dirty="0">
                          <a:solidFill>
                            <a:schemeClr val="bg1">
                              <a:lumMod val="85000"/>
                            </a:schemeClr>
                          </a:solidFill>
                          <a:latin typeface="Arial"/>
                          <a:cs typeface="Arial"/>
                        </a:rPr>
                        <a:t>© 2019</a:t>
                      </a:r>
                      <a:r>
                        <a:rPr lang="en-US" sz="900" baseline="0" dirty="0">
                          <a:solidFill>
                            <a:schemeClr val="bg1">
                              <a:lumMod val="85000"/>
                            </a:schemeClr>
                          </a:solidFill>
                          <a:latin typeface="Arial"/>
                          <a:cs typeface="Arial"/>
                        </a:rPr>
                        <a:t> </a:t>
                      </a:r>
                      <a:r>
                        <a:rPr lang="en-US" sz="900" dirty="0" err="1">
                          <a:solidFill>
                            <a:schemeClr val="bg1">
                              <a:lumMod val="85000"/>
                            </a:schemeClr>
                          </a:solidFill>
                          <a:latin typeface="Arial"/>
                          <a:cs typeface="Arial"/>
                        </a:rPr>
                        <a:t>PosterPresentations.com</a:t>
                      </a:r>
                      <a:br>
                        <a:rPr lang="en-US" sz="900" dirty="0">
                          <a:solidFill>
                            <a:schemeClr val="bg1">
                              <a:lumMod val="85000"/>
                            </a:schemeClr>
                          </a:solidFill>
                          <a:latin typeface="Arial"/>
                          <a:cs typeface="Arial"/>
                        </a:rPr>
                      </a:br>
                      <a:r>
                        <a:rPr lang="en-US" sz="900" dirty="0">
                          <a:solidFill>
                            <a:schemeClr val="bg1">
                              <a:lumMod val="85000"/>
                            </a:schemeClr>
                          </a:solidFill>
                          <a:latin typeface="Arial"/>
                          <a:cs typeface="Arial"/>
                        </a:rPr>
                        <a:t>2117 Fourth Street ,</a:t>
                      </a:r>
                      <a:r>
                        <a:rPr lang="en-US" sz="900" baseline="0" dirty="0">
                          <a:solidFill>
                            <a:schemeClr val="bg1">
                              <a:lumMod val="85000"/>
                            </a:schemeClr>
                          </a:solidFill>
                          <a:latin typeface="Arial"/>
                          <a:cs typeface="Arial"/>
                        </a:rPr>
                        <a:t> STE C        </a:t>
                      </a:r>
                    </a:p>
                    <a:p>
                      <a:pPr>
                        <a:lnSpc>
                          <a:spcPts val="2600"/>
                        </a:lnSpc>
                      </a:pPr>
                      <a:r>
                        <a:rPr lang="en-US" sz="900" baseline="0" dirty="0">
                          <a:solidFill>
                            <a:schemeClr val="bg1">
                              <a:lumMod val="85000"/>
                            </a:schemeClr>
                          </a:solidFill>
                          <a:latin typeface="Arial"/>
                          <a:cs typeface="Arial"/>
                        </a:rPr>
                        <a:t>Berkeley CA 94710 USA</a:t>
                      </a:r>
                      <a:endParaRPr lang="en-US" sz="900" dirty="0">
                        <a:solidFill>
                          <a:schemeClr val="bg1">
                            <a:lumMod val="85000"/>
                          </a:schemeClr>
                        </a:solidFill>
                        <a:latin typeface="Arial"/>
                        <a:cs typeface="Arial"/>
                      </a:endParaRPr>
                    </a:p>
                  </a:txBody>
                  <a:tcPr marL="76370" marR="38185" marT="62997" marB="20999">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100" b="1" dirty="0">
                          <a:solidFill>
                            <a:srgbClr val="D0D0D0"/>
                          </a:solidFill>
                          <a:latin typeface="Arial"/>
                          <a:cs typeface="Arial"/>
                        </a:rPr>
                        <a:t>For complete tutorials</a:t>
                      </a:r>
                      <a:r>
                        <a:rPr lang="en-US" sz="11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800" b="1" dirty="0">
                          <a:solidFill>
                            <a:srgbClr val="FFC000"/>
                          </a:solidFill>
                          <a:latin typeface="Arial"/>
                          <a:cs typeface="Arial"/>
                        </a:rPr>
                        <a:t>https://</a:t>
                      </a:r>
                      <a:r>
                        <a:rPr lang="en-US" sz="800" b="1" dirty="0" err="1">
                          <a:solidFill>
                            <a:srgbClr val="FFC000"/>
                          </a:solidFill>
                          <a:latin typeface="Arial"/>
                          <a:cs typeface="Arial"/>
                        </a:rPr>
                        <a:t>www.posterpresentations.com</a:t>
                      </a:r>
                      <a:r>
                        <a:rPr lang="en-US" sz="800" b="1" dirty="0">
                          <a:solidFill>
                            <a:srgbClr val="FFC000"/>
                          </a:solidFill>
                          <a:latin typeface="Arial"/>
                          <a:cs typeface="Arial"/>
                        </a:rPr>
                        <a:t>/</a:t>
                      </a:r>
                      <a:r>
                        <a:rPr lang="en-US" sz="800" b="1" dirty="0" err="1">
                          <a:solidFill>
                            <a:srgbClr val="FFC000"/>
                          </a:solidFill>
                          <a:latin typeface="Arial"/>
                          <a:cs typeface="Arial"/>
                        </a:rPr>
                        <a:t>helpdesk.html</a:t>
                      </a:r>
                      <a:endParaRPr lang="en-US" sz="800" dirty="0">
                        <a:solidFill>
                          <a:schemeClr val="bg1">
                            <a:lumMod val="85000"/>
                          </a:schemeClr>
                        </a:solidFill>
                        <a:latin typeface="Arial"/>
                        <a:cs typeface="Arial"/>
                      </a:endParaRPr>
                    </a:p>
                  </a:txBody>
                  <a:tcPr marL="76370" marR="38185" marT="62997" marB="20999">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
        <p:nvSpPr>
          <p:cNvPr id="6" name="Rectangle 5">
            <a:extLst>
              <a:ext uri="{FF2B5EF4-FFF2-40B4-BE49-F238E27FC236}">
                <a16:creationId xmlns:a16="http://schemas.microsoft.com/office/drawing/2014/main" id="{44520ADC-4FE6-4940-86A7-5F840140501B}"/>
              </a:ext>
            </a:extLst>
          </p:cNvPr>
          <p:cNvSpPr/>
          <p:nvPr userDrawn="1"/>
        </p:nvSpPr>
        <p:spPr>
          <a:xfrm>
            <a:off x="0" y="0"/>
            <a:ext cx="21383625" cy="20635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76"/>
          </a:p>
        </p:txBody>
      </p:sp>
    </p:spTree>
  </p:cSld>
  <p:clrMap bg1="lt1" tx1="dk1" bg2="lt2" tx2="dk2" accent1="accent1" accent2="accent2" accent3="accent3" accent4="accent4" accent5="accent5" accent6="accent6" hlink="hlink" folHlink="folHlink"/>
  <p:sldLayoutIdLst>
    <p:sldLayoutId id="2147483658" r:id="rId1"/>
    <p:sldLayoutId id="2147483660" r:id="rId2"/>
  </p:sldLayoutIdLst>
  <p:txStyles>
    <p:titleStyle>
      <a:lvl1pPr algn="ctr" defTabSz="2094228" rtl="0" eaLnBrk="0" fontAlgn="base" hangingPunct="0">
        <a:spcBef>
          <a:spcPct val="0"/>
        </a:spcBef>
        <a:spcAft>
          <a:spcPct val="0"/>
        </a:spcAft>
        <a:defRPr sz="4176" kern="1200">
          <a:solidFill>
            <a:schemeClr val="bg1"/>
          </a:solidFill>
          <a:latin typeface="Trebuchet MS" pitchFamily="34" charset="0"/>
          <a:ea typeface="+mj-ea"/>
          <a:cs typeface="+mj-cs"/>
        </a:defRPr>
      </a:lvl1pPr>
      <a:lvl2pPr algn="ctr" defTabSz="2094228" rtl="0" eaLnBrk="0" fontAlgn="base" hangingPunct="0">
        <a:spcBef>
          <a:spcPct val="0"/>
        </a:spcBef>
        <a:spcAft>
          <a:spcPct val="0"/>
        </a:spcAft>
        <a:defRPr sz="4176">
          <a:solidFill>
            <a:schemeClr val="bg1"/>
          </a:solidFill>
          <a:latin typeface="Trebuchet MS" pitchFamily="34" charset="0"/>
        </a:defRPr>
      </a:lvl2pPr>
      <a:lvl3pPr algn="ctr" defTabSz="2094228" rtl="0" eaLnBrk="0" fontAlgn="base" hangingPunct="0">
        <a:spcBef>
          <a:spcPct val="0"/>
        </a:spcBef>
        <a:spcAft>
          <a:spcPct val="0"/>
        </a:spcAft>
        <a:defRPr sz="4176">
          <a:solidFill>
            <a:schemeClr val="bg1"/>
          </a:solidFill>
          <a:latin typeface="Trebuchet MS" pitchFamily="34" charset="0"/>
        </a:defRPr>
      </a:lvl3pPr>
      <a:lvl4pPr algn="ctr" defTabSz="2094228" rtl="0" eaLnBrk="0" fontAlgn="base" hangingPunct="0">
        <a:spcBef>
          <a:spcPct val="0"/>
        </a:spcBef>
        <a:spcAft>
          <a:spcPct val="0"/>
        </a:spcAft>
        <a:defRPr sz="4176">
          <a:solidFill>
            <a:schemeClr val="bg1"/>
          </a:solidFill>
          <a:latin typeface="Trebuchet MS" pitchFamily="34" charset="0"/>
        </a:defRPr>
      </a:lvl4pPr>
      <a:lvl5pPr algn="ctr" defTabSz="2094228" rtl="0" eaLnBrk="0" fontAlgn="base" hangingPunct="0">
        <a:spcBef>
          <a:spcPct val="0"/>
        </a:spcBef>
        <a:spcAft>
          <a:spcPct val="0"/>
        </a:spcAft>
        <a:defRPr sz="4176">
          <a:solidFill>
            <a:schemeClr val="bg1"/>
          </a:solidFill>
          <a:latin typeface="Trebuchet MS" pitchFamily="34" charset="0"/>
        </a:defRPr>
      </a:lvl5pPr>
      <a:lvl6pPr marL="190927" algn="ctr" defTabSz="2094228" rtl="0" fontAlgn="base">
        <a:spcBef>
          <a:spcPct val="0"/>
        </a:spcBef>
        <a:spcAft>
          <a:spcPct val="0"/>
        </a:spcAft>
        <a:defRPr sz="4176">
          <a:solidFill>
            <a:schemeClr val="bg1"/>
          </a:solidFill>
          <a:latin typeface="Trebuchet MS" pitchFamily="34" charset="0"/>
        </a:defRPr>
      </a:lvl6pPr>
      <a:lvl7pPr marL="381853" algn="ctr" defTabSz="2094228" rtl="0" fontAlgn="base">
        <a:spcBef>
          <a:spcPct val="0"/>
        </a:spcBef>
        <a:spcAft>
          <a:spcPct val="0"/>
        </a:spcAft>
        <a:defRPr sz="4176">
          <a:solidFill>
            <a:schemeClr val="bg1"/>
          </a:solidFill>
          <a:latin typeface="Trebuchet MS" pitchFamily="34" charset="0"/>
        </a:defRPr>
      </a:lvl7pPr>
      <a:lvl8pPr marL="572780" algn="ctr" defTabSz="2094228" rtl="0" fontAlgn="base">
        <a:spcBef>
          <a:spcPct val="0"/>
        </a:spcBef>
        <a:spcAft>
          <a:spcPct val="0"/>
        </a:spcAft>
        <a:defRPr sz="4176">
          <a:solidFill>
            <a:schemeClr val="bg1"/>
          </a:solidFill>
          <a:latin typeface="Trebuchet MS" pitchFamily="34" charset="0"/>
        </a:defRPr>
      </a:lvl8pPr>
      <a:lvl9pPr marL="763707" algn="ctr" defTabSz="2094228" rtl="0" fontAlgn="base">
        <a:spcBef>
          <a:spcPct val="0"/>
        </a:spcBef>
        <a:spcAft>
          <a:spcPct val="0"/>
        </a:spcAft>
        <a:defRPr sz="4176">
          <a:solidFill>
            <a:schemeClr val="bg1"/>
          </a:solidFill>
          <a:latin typeface="Trebuchet MS" pitchFamily="34" charset="0"/>
        </a:defRPr>
      </a:lvl9pPr>
    </p:titleStyle>
    <p:bodyStyle>
      <a:lvl1pPr marL="784921" indent="-784921" algn="l" defTabSz="2094228" rtl="0" eaLnBrk="0" fontAlgn="base" hangingPunct="0">
        <a:spcBef>
          <a:spcPct val="20000"/>
        </a:spcBef>
        <a:spcAft>
          <a:spcPct val="0"/>
        </a:spcAft>
        <a:buFont typeface="Arial" charset="0"/>
        <a:buChar char="•"/>
        <a:defRPr sz="7350" kern="1200">
          <a:solidFill>
            <a:schemeClr val="tx1"/>
          </a:solidFill>
          <a:latin typeface="+mn-lt"/>
          <a:ea typeface="+mn-ea"/>
          <a:cs typeface="+mn-cs"/>
        </a:defRPr>
      </a:lvl1pPr>
      <a:lvl2pPr marL="1701767" indent="-654322" algn="l" defTabSz="2094228" rtl="0" eaLnBrk="0" fontAlgn="base" hangingPunct="0">
        <a:spcBef>
          <a:spcPct val="20000"/>
        </a:spcBef>
        <a:spcAft>
          <a:spcPct val="0"/>
        </a:spcAft>
        <a:buFont typeface="Arial" charset="0"/>
        <a:buChar char="–"/>
        <a:defRPr sz="6431" kern="1200">
          <a:solidFill>
            <a:schemeClr val="tx1"/>
          </a:solidFill>
          <a:latin typeface="+mn-lt"/>
          <a:ea typeface="+mn-ea"/>
          <a:cs typeface="+mn-cs"/>
        </a:defRPr>
      </a:lvl2pPr>
      <a:lvl3pPr marL="2617950" indent="-523060" algn="l" defTabSz="2094228" rtl="0" eaLnBrk="0" fontAlgn="base" hangingPunct="0">
        <a:spcBef>
          <a:spcPct val="20000"/>
        </a:spcBef>
        <a:spcAft>
          <a:spcPct val="0"/>
        </a:spcAft>
        <a:buFont typeface="Arial" charset="0"/>
        <a:buChar char="•"/>
        <a:defRPr sz="5512" kern="1200">
          <a:solidFill>
            <a:schemeClr val="tx1"/>
          </a:solidFill>
          <a:latin typeface="+mn-lt"/>
          <a:ea typeface="+mn-ea"/>
          <a:cs typeface="+mn-cs"/>
        </a:defRPr>
      </a:lvl3pPr>
      <a:lvl4pPr marL="3665395" indent="-523060" algn="l" defTabSz="2094228" rtl="0" eaLnBrk="0" fontAlgn="base" hangingPunct="0">
        <a:spcBef>
          <a:spcPct val="20000"/>
        </a:spcBef>
        <a:spcAft>
          <a:spcPct val="0"/>
        </a:spcAft>
        <a:buFont typeface="Arial" charset="0"/>
        <a:buChar char="–"/>
        <a:defRPr sz="4594" kern="1200">
          <a:solidFill>
            <a:schemeClr val="tx1"/>
          </a:solidFill>
          <a:latin typeface="+mn-lt"/>
          <a:ea typeface="+mn-ea"/>
          <a:cs typeface="+mn-cs"/>
        </a:defRPr>
      </a:lvl4pPr>
      <a:lvl5pPr marL="4712841" indent="-523060" algn="l" defTabSz="2094228" rtl="0" eaLnBrk="0" fontAlgn="base" hangingPunct="0">
        <a:spcBef>
          <a:spcPct val="20000"/>
        </a:spcBef>
        <a:spcAft>
          <a:spcPct val="0"/>
        </a:spcAft>
        <a:buFont typeface="Arial" charset="0"/>
        <a:buChar char="»"/>
        <a:defRPr sz="4594" kern="1200">
          <a:solidFill>
            <a:schemeClr val="tx1"/>
          </a:solidFill>
          <a:latin typeface="+mn-lt"/>
          <a:ea typeface="+mn-ea"/>
          <a:cs typeface="+mn-cs"/>
        </a:defRPr>
      </a:lvl5pPr>
      <a:lvl6pPr marL="5760244" indent="-523659" algn="l" defTabSz="2094634" rtl="0" eaLnBrk="1" latinLnBrk="0" hangingPunct="1">
        <a:spcBef>
          <a:spcPct val="20000"/>
        </a:spcBef>
        <a:buFont typeface="Arial" pitchFamily="34" charset="0"/>
        <a:buChar char="•"/>
        <a:defRPr sz="4594" kern="1200">
          <a:solidFill>
            <a:schemeClr val="tx1"/>
          </a:solidFill>
          <a:latin typeface="+mn-lt"/>
          <a:ea typeface="+mn-ea"/>
          <a:cs typeface="+mn-cs"/>
        </a:defRPr>
      </a:lvl6pPr>
      <a:lvl7pPr marL="6807561" indent="-523659" algn="l" defTabSz="2094634" rtl="0" eaLnBrk="1" latinLnBrk="0" hangingPunct="1">
        <a:spcBef>
          <a:spcPct val="20000"/>
        </a:spcBef>
        <a:buFont typeface="Arial" pitchFamily="34" charset="0"/>
        <a:buChar char="•"/>
        <a:defRPr sz="4594" kern="1200">
          <a:solidFill>
            <a:schemeClr val="tx1"/>
          </a:solidFill>
          <a:latin typeface="+mn-lt"/>
          <a:ea typeface="+mn-ea"/>
          <a:cs typeface="+mn-cs"/>
        </a:defRPr>
      </a:lvl7pPr>
      <a:lvl8pPr marL="7854878" indent="-523659" algn="l" defTabSz="2094634" rtl="0" eaLnBrk="1" latinLnBrk="0" hangingPunct="1">
        <a:spcBef>
          <a:spcPct val="20000"/>
        </a:spcBef>
        <a:buFont typeface="Arial" pitchFamily="34" charset="0"/>
        <a:buChar char="•"/>
        <a:defRPr sz="4594" kern="1200">
          <a:solidFill>
            <a:schemeClr val="tx1"/>
          </a:solidFill>
          <a:latin typeface="+mn-lt"/>
          <a:ea typeface="+mn-ea"/>
          <a:cs typeface="+mn-cs"/>
        </a:defRPr>
      </a:lvl8pPr>
      <a:lvl9pPr marL="8902195" indent="-523659" algn="l" defTabSz="2094634" rtl="0" eaLnBrk="1" latinLnBrk="0" hangingPunct="1">
        <a:spcBef>
          <a:spcPct val="20000"/>
        </a:spcBef>
        <a:buFont typeface="Arial" pitchFamily="34" charset="0"/>
        <a:buChar char="•"/>
        <a:defRPr sz="4594" kern="1200">
          <a:solidFill>
            <a:schemeClr val="tx1"/>
          </a:solidFill>
          <a:latin typeface="+mn-lt"/>
          <a:ea typeface="+mn-ea"/>
          <a:cs typeface="+mn-cs"/>
        </a:defRPr>
      </a:lvl9pPr>
    </p:bodyStyle>
    <p:otherStyle>
      <a:defPPr>
        <a:defRPr lang="en-US"/>
      </a:defPPr>
      <a:lvl1pPr marL="0" algn="l" defTabSz="2094634" rtl="0" eaLnBrk="1" latinLnBrk="0" hangingPunct="1">
        <a:defRPr sz="4092" kern="1200">
          <a:solidFill>
            <a:schemeClr val="tx1"/>
          </a:solidFill>
          <a:latin typeface="+mn-lt"/>
          <a:ea typeface="+mn-ea"/>
          <a:cs typeface="+mn-cs"/>
        </a:defRPr>
      </a:lvl1pPr>
      <a:lvl2pPr marL="1047317" algn="l" defTabSz="2094634" rtl="0" eaLnBrk="1" latinLnBrk="0" hangingPunct="1">
        <a:defRPr sz="4092" kern="1200">
          <a:solidFill>
            <a:schemeClr val="tx1"/>
          </a:solidFill>
          <a:latin typeface="+mn-lt"/>
          <a:ea typeface="+mn-ea"/>
          <a:cs typeface="+mn-cs"/>
        </a:defRPr>
      </a:lvl2pPr>
      <a:lvl3pPr marL="2094634" algn="l" defTabSz="2094634" rtl="0" eaLnBrk="1" latinLnBrk="0" hangingPunct="1">
        <a:defRPr sz="4092" kern="1200">
          <a:solidFill>
            <a:schemeClr val="tx1"/>
          </a:solidFill>
          <a:latin typeface="+mn-lt"/>
          <a:ea typeface="+mn-ea"/>
          <a:cs typeface="+mn-cs"/>
        </a:defRPr>
      </a:lvl3pPr>
      <a:lvl4pPr marL="3141951" algn="l" defTabSz="2094634" rtl="0" eaLnBrk="1" latinLnBrk="0" hangingPunct="1">
        <a:defRPr sz="4092" kern="1200">
          <a:solidFill>
            <a:schemeClr val="tx1"/>
          </a:solidFill>
          <a:latin typeface="+mn-lt"/>
          <a:ea typeface="+mn-ea"/>
          <a:cs typeface="+mn-cs"/>
        </a:defRPr>
      </a:lvl4pPr>
      <a:lvl5pPr marL="4189268" algn="l" defTabSz="2094634" rtl="0" eaLnBrk="1" latinLnBrk="0" hangingPunct="1">
        <a:defRPr sz="4092" kern="1200">
          <a:solidFill>
            <a:schemeClr val="tx1"/>
          </a:solidFill>
          <a:latin typeface="+mn-lt"/>
          <a:ea typeface="+mn-ea"/>
          <a:cs typeface="+mn-cs"/>
        </a:defRPr>
      </a:lvl5pPr>
      <a:lvl6pPr marL="5236585" algn="l" defTabSz="2094634" rtl="0" eaLnBrk="1" latinLnBrk="0" hangingPunct="1">
        <a:defRPr sz="4092" kern="1200">
          <a:solidFill>
            <a:schemeClr val="tx1"/>
          </a:solidFill>
          <a:latin typeface="+mn-lt"/>
          <a:ea typeface="+mn-ea"/>
          <a:cs typeface="+mn-cs"/>
        </a:defRPr>
      </a:lvl6pPr>
      <a:lvl7pPr marL="6283903" algn="l" defTabSz="2094634" rtl="0" eaLnBrk="1" latinLnBrk="0" hangingPunct="1">
        <a:defRPr sz="4092" kern="1200">
          <a:solidFill>
            <a:schemeClr val="tx1"/>
          </a:solidFill>
          <a:latin typeface="+mn-lt"/>
          <a:ea typeface="+mn-ea"/>
          <a:cs typeface="+mn-cs"/>
        </a:defRPr>
      </a:lvl7pPr>
      <a:lvl8pPr marL="7331219" algn="l" defTabSz="2094634" rtl="0" eaLnBrk="1" latinLnBrk="0" hangingPunct="1">
        <a:defRPr sz="4092" kern="1200">
          <a:solidFill>
            <a:schemeClr val="tx1"/>
          </a:solidFill>
          <a:latin typeface="+mn-lt"/>
          <a:ea typeface="+mn-ea"/>
          <a:cs typeface="+mn-cs"/>
        </a:defRPr>
      </a:lvl8pPr>
      <a:lvl9pPr marL="8378537" algn="l" defTabSz="2094634" rtl="0" eaLnBrk="1" latinLnBrk="0" hangingPunct="1">
        <a:defRPr sz="409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AAD5919-128F-2E44-8B81-B8B1453C95F6}"/>
              </a:ext>
            </a:extLst>
          </p:cNvPr>
          <p:cNvSpPr/>
          <p:nvPr userDrawn="1"/>
        </p:nvSpPr>
        <p:spPr>
          <a:xfrm rot="10800000">
            <a:off x="0" y="14406100"/>
            <a:ext cx="21383625" cy="7117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76"/>
          </a:p>
        </p:txBody>
      </p:sp>
      <p:sp>
        <p:nvSpPr>
          <p:cNvPr id="4" name="Rectangle 3">
            <a:extLst>
              <a:ext uri="{FF2B5EF4-FFF2-40B4-BE49-F238E27FC236}">
                <a16:creationId xmlns:a16="http://schemas.microsoft.com/office/drawing/2014/main" id="{B76F0F2C-4EF7-6D45-8B43-D61442EBA1FB}"/>
              </a:ext>
            </a:extLst>
          </p:cNvPr>
          <p:cNvSpPr/>
          <p:nvPr userDrawn="1"/>
        </p:nvSpPr>
        <p:spPr>
          <a:xfrm>
            <a:off x="0" y="0"/>
            <a:ext cx="21383625" cy="20635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76"/>
          </a:p>
        </p:txBody>
      </p:sp>
      <p:sp>
        <p:nvSpPr>
          <p:cNvPr id="1029" name="Text Box 14"/>
          <p:cNvSpPr txBox="1">
            <a:spLocks noChangeArrowheads="1"/>
          </p:cNvSpPr>
          <p:nvPr/>
        </p:nvSpPr>
        <p:spPr bwMode="auto">
          <a:xfrm>
            <a:off x="551205" y="14754381"/>
            <a:ext cx="1225104" cy="159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3555" tIns="21773" rIns="43555" bIns="21773">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251" b="1" dirty="0">
                <a:solidFill>
                  <a:srgbClr val="BFBFBF"/>
                </a:solidFill>
                <a:latin typeface="Arial" charset="0"/>
              </a:rPr>
              <a:t>RESEARCH POSTER PRESENTATION DESIGN © 2015</a:t>
            </a:r>
          </a:p>
          <a:p>
            <a:pPr eaLnBrk="0" hangingPunct="0">
              <a:lnSpc>
                <a:spcPct val="65000"/>
              </a:lnSpc>
              <a:spcBef>
                <a:spcPct val="50000"/>
              </a:spcBef>
              <a:defRPr/>
            </a:pPr>
            <a:r>
              <a:rPr lang="en-US" sz="501" b="1" dirty="0">
                <a:solidFill>
                  <a:srgbClr val="BFBFBF"/>
                </a:solidFill>
                <a:latin typeface="Arial" charset="0"/>
              </a:rPr>
              <a:t>www.PosterPresentations.com</a:t>
            </a:r>
          </a:p>
        </p:txBody>
      </p:sp>
    </p:spTree>
    <p:extLst>
      <p:ext uri="{BB962C8B-B14F-4D97-AF65-F5344CB8AC3E}">
        <p14:creationId xmlns:p14="http://schemas.microsoft.com/office/powerpoint/2010/main" val="1341850104"/>
      </p:ext>
    </p:extLst>
  </p:cSld>
  <p:clrMap bg1="lt1" tx1="dk1" bg2="lt2" tx2="dk2" accent1="accent1" accent2="accent2" accent3="accent3" accent4="accent4" accent5="accent5" accent6="accent6" hlink="hlink" folHlink="folHlink"/>
  <p:sldLayoutIdLst>
    <p:sldLayoutId id="2147483662" r:id="rId1"/>
    <p:sldLayoutId id="2147483663" r:id="rId2"/>
  </p:sldLayoutIdLst>
  <p:txStyles>
    <p:titleStyle>
      <a:lvl1pPr algn="ctr" defTabSz="2094228" rtl="0" eaLnBrk="0" fontAlgn="base" hangingPunct="0">
        <a:spcBef>
          <a:spcPct val="0"/>
        </a:spcBef>
        <a:spcAft>
          <a:spcPct val="0"/>
        </a:spcAft>
        <a:defRPr sz="4176" kern="1200">
          <a:solidFill>
            <a:schemeClr val="bg1"/>
          </a:solidFill>
          <a:latin typeface="Trebuchet MS" pitchFamily="34" charset="0"/>
          <a:ea typeface="+mj-ea"/>
          <a:cs typeface="+mj-cs"/>
        </a:defRPr>
      </a:lvl1pPr>
      <a:lvl2pPr algn="ctr" defTabSz="2094228" rtl="0" eaLnBrk="0" fontAlgn="base" hangingPunct="0">
        <a:spcBef>
          <a:spcPct val="0"/>
        </a:spcBef>
        <a:spcAft>
          <a:spcPct val="0"/>
        </a:spcAft>
        <a:defRPr sz="4176">
          <a:solidFill>
            <a:schemeClr val="bg1"/>
          </a:solidFill>
          <a:latin typeface="Trebuchet MS" pitchFamily="34" charset="0"/>
        </a:defRPr>
      </a:lvl2pPr>
      <a:lvl3pPr algn="ctr" defTabSz="2094228" rtl="0" eaLnBrk="0" fontAlgn="base" hangingPunct="0">
        <a:spcBef>
          <a:spcPct val="0"/>
        </a:spcBef>
        <a:spcAft>
          <a:spcPct val="0"/>
        </a:spcAft>
        <a:defRPr sz="4176">
          <a:solidFill>
            <a:schemeClr val="bg1"/>
          </a:solidFill>
          <a:latin typeface="Trebuchet MS" pitchFamily="34" charset="0"/>
        </a:defRPr>
      </a:lvl3pPr>
      <a:lvl4pPr algn="ctr" defTabSz="2094228" rtl="0" eaLnBrk="0" fontAlgn="base" hangingPunct="0">
        <a:spcBef>
          <a:spcPct val="0"/>
        </a:spcBef>
        <a:spcAft>
          <a:spcPct val="0"/>
        </a:spcAft>
        <a:defRPr sz="4176">
          <a:solidFill>
            <a:schemeClr val="bg1"/>
          </a:solidFill>
          <a:latin typeface="Trebuchet MS" pitchFamily="34" charset="0"/>
        </a:defRPr>
      </a:lvl4pPr>
      <a:lvl5pPr algn="ctr" defTabSz="2094228" rtl="0" eaLnBrk="0" fontAlgn="base" hangingPunct="0">
        <a:spcBef>
          <a:spcPct val="0"/>
        </a:spcBef>
        <a:spcAft>
          <a:spcPct val="0"/>
        </a:spcAft>
        <a:defRPr sz="4176">
          <a:solidFill>
            <a:schemeClr val="bg1"/>
          </a:solidFill>
          <a:latin typeface="Trebuchet MS" pitchFamily="34" charset="0"/>
        </a:defRPr>
      </a:lvl5pPr>
      <a:lvl6pPr marL="190927" algn="ctr" defTabSz="2094228" rtl="0" fontAlgn="base">
        <a:spcBef>
          <a:spcPct val="0"/>
        </a:spcBef>
        <a:spcAft>
          <a:spcPct val="0"/>
        </a:spcAft>
        <a:defRPr sz="4176">
          <a:solidFill>
            <a:schemeClr val="bg1"/>
          </a:solidFill>
          <a:latin typeface="Trebuchet MS" pitchFamily="34" charset="0"/>
        </a:defRPr>
      </a:lvl6pPr>
      <a:lvl7pPr marL="381853" algn="ctr" defTabSz="2094228" rtl="0" fontAlgn="base">
        <a:spcBef>
          <a:spcPct val="0"/>
        </a:spcBef>
        <a:spcAft>
          <a:spcPct val="0"/>
        </a:spcAft>
        <a:defRPr sz="4176">
          <a:solidFill>
            <a:schemeClr val="bg1"/>
          </a:solidFill>
          <a:latin typeface="Trebuchet MS" pitchFamily="34" charset="0"/>
        </a:defRPr>
      </a:lvl7pPr>
      <a:lvl8pPr marL="572780" algn="ctr" defTabSz="2094228" rtl="0" fontAlgn="base">
        <a:spcBef>
          <a:spcPct val="0"/>
        </a:spcBef>
        <a:spcAft>
          <a:spcPct val="0"/>
        </a:spcAft>
        <a:defRPr sz="4176">
          <a:solidFill>
            <a:schemeClr val="bg1"/>
          </a:solidFill>
          <a:latin typeface="Trebuchet MS" pitchFamily="34" charset="0"/>
        </a:defRPr>
      </a:lvl8pPr>
      <a:lvl9pPr marL="763707" algn="ctr" defTabSz="2094228" rtl="0" fontAlgn="base">
        <a:spcBef>
          <a:spcPct val="0"/>
        </a:spcBef>
        <a:spcAft>
          <a:spcPct val="0"/>
        </a:spcAft>
        <a:defRPr sz="4176">
          <a:solidFill>
            <a:schemeClr val="bg1"/>
          </a:solidFill>
          <a:latin typeface="Trebuchet MS" pitchFamily="34" charset="0"/>
        </a:defRPr>
      </a:lvl9pPr>
    </p:titleStyle>
    <p:bodyStyle>
      <a:lvl1pPr marL="784921" indent="-784921" algn="l" defTabSz="2094228" rtl="0" eaLnBrk="0" fontAlgn="base" hangingPunct="0">
        <a:spcBef>
          <a:spcPct val="20000"/>
        </a:spcBef>
        <a:spcAft>
          <a:spcPct val="0"/>
        </a:spcAft>
        <a:buFont typeface="Arial" charset="0"/>
        <a:buChar char="•"/>
        <a:defRPr sz="7350" kern="1200">
          <a:solidFill>
            <a:schemeClr val="tx1"/>
          </a:solidFill>
          <a:latin typeface="+mn-lt"/>
          <a:ea typeface="+mn-ea"/>
          <a:cs typeface="+mn-cs"/>
        </a:defRPr>
      </a:lvl1pPr>
      <a:lvl2pPr marL="1701767" indent="-654322" algn="l" defTabSz="2094228" rtl="0" eaLnBrk="0" fontAlgn="base" hangingPunct="0">
        <a:spcBef>
          <a:spcPct val="20000"/>
        </a:spcBef>
        <a:spcAft>
          <a:spcPct val="0"/>
        </a:spcAft>
        <a:buFont typeface="Arial" charset="0"/>
        <a:buChar char="–"/>
        <a:defRPr sz="6431" kern="1200">
          <a:solidFill>
            <a:schemeClr val="tx1"/>
          </a:solidFill>
          <a:latin typeface="+mn-lt"/>
          <a:ea typeface="+mn-ea"/>
          <a:cs typeface="+mn-cs"/>
        </a:defRPr>
      </a:lvl2pPr>
      <a:lvl3pPr marL="2617950" indent="-523060" algn="l" defTabSz="2094228" rtl="0" eaLnBrk="0" fontAlgn="base" hangingPunct="0">
        <a:spcBef>
          <a:spcPct val="20000"/>
        </a:spcBef>
        <a:spcAft>
          <a:spcPct val="0"/>
        </a:spcAft>
        <a:buFont typeface="Arial" charset="0"/>
        <a:buChar char="•"/>
        <a:defRPr sz="5512" kern="1200">
          <a:solidFill>
            <a:schemeClr val="tx1"/>
          </a:solidFill>
          <a:latin typeface="+mn-lt"/>
          <a:ea typeface="+mn-ea"/>
          <a:cs typeface="+mn-cs"/>
        </a:defRPr>
      </a:lvl3pPr>
      <a:lvl4pPr marL="3665395" indent="-523060" algn="l" defTabSz="2094228" rtl="0" eaLnBrk="0" fontAlgn="base" hangingPunct="0">
        <a:spcBef>
          <a:spcPct val="20000"/>
        </a:spcBef>
        <a:spcAft>
          <a:spcPct val="0"/>
        </a:spcAft>
        <a:buFont typeface="Arial" charset="0"/>
        <a:buChar char="–"/>
        <a:defRPr sz="4594" kern="1200">
          <a:solidFill>
            <a:schemeClr val="tx1"/>
          </a:solidFill>
          <a:latin typeface="+mn-lt"/>
          <a:ea typeface="+mn-ea"/>
          <a:cs typeface="+mn-cs"/>
        </a:defRPr>
      </a:lvl4pPr>
      <a:lvl5pPr marL="4712841" indent="-523060" algn="l" defTabSz="2094228" rtl="0" eaLnBrk="0" fontAlgn="base" hangingPunct="0">
        <a:spcBef>
          <a:spcPct val="20000"/>
        </a:spcBef>
        <a:spcAft>
          <a:spcPct val="0"/>
        </a:spcAft>
        <a:buFont typeface="Arial" charset="0"/>
        <a:buChar char="»"/>
        <a:defRPr sz="4594" kern="1200">
          <a:solidFill>
            <a:schemeClr val="tx1"/>
          </a:solidFill>
          <a:latin typeface="+mn-lt"/>
          <a:ea typeface="+mn-ea"/>
          <a:cs typeface="+mn-cs"/>
        </a:defRPr>
      </a:lvl5pPr>
      <a:lvl6pPr marL="5760244" indent="-523659" algn="l" defTabSz="2094634" rtl="0" eaLnBrk="1" latinLnBrk="0" hangingPunct="1">
        <a:spcBef>
          <a:spcPct val="20000"/>
        </a:spcBef>
        <a:buFont typeface="Arial" pitchFamily="34" charset="0"/>
        <a:buChar char="•"/>
        <a:defRPr sz="4594" kern="1200">
          <a:solidFill>
            <a:schemeClr val="tx1"/>
          </a:solidFill>
          <a:latin typeface="+mn-lt"/>
          <a:ea typeface="+mn-ea"/>
          <a:cs typeface="+mn-cs"/>
        </a:defRPr>
      </a:lvl6pPr>
      <a:lvl7pPr marL="6807561" indent="-523659" algn="l" defTabSz="2094634" rtl="0" eaLnBrk="1" latinLnBrk="0" hangingPunct="1">
        <a:spcBef>
          <a:spcPct val="20000"/>
        </a:spcBef>
        <a:buFont typeface="Arial" pitchFamily="34" charset="0"/>
        <a:buChar char="•"/>
        <a:defRPr sz="4594" kern="1200">
          <a:solidFill>
            <a:schemeClr val="tx1"/>
          </a:solidFill>
          <a:latin typeface="+mn-lt"/>
          <a:ea typeface="+mn-ea"/>
          <a:cs typeface="+mn-cs"/>
        </a:defRPr>
      </a:lvl7pPr>
      <a:lvl8pPr marL="7854878" indent="-523659" algn="l" defTabSz="2094634" rtl="0" eaLnBrk="1" latinLnBrk="0" hangingPunct="1">
        <a:spcBef>
          <a:spcPct val="20000"/>
        </a:spcBef>
        <a:buFont typeface="Arial" pitchFamily="34" charset="0"/>
        <a:buChar char="•"/>
        <a:defRPr sz="4594" kern="1200">
          <a:solidFill>
            <a:schemeClr val="tx1"/>
          </a:solidFill>
          <a:latin typeface="+mn-lt"/>
          <a:ea typeface="+mn-ea"/>
          <a:cs typeface="+mn-cs"/>
        </a:defRPr>
      </a:lvl8pPr>
      <a:lvl9pPr marL="8902195" indent="-523659" algn="l" defTabSz="2094634" rtl="0" eaLnBrk="1" latinLnBrk="0" hangingPunct="1">
        <a:spcBef>
          <a:spcPct val="20000"/>
        </a:spcBef>
        <a:buFont typeface="Arial" pitchFamily="34" charset="0"/>
        <a:buChar char="•"/>
        <a:defRPr sz="4594" kern="1200">
          <a:solidFill>
            <a:schemeClr val="tx1"/>
          </a:solidFill>
          <a:latin typeface="+mn-lt"/>
          <a:ea typeface="+mn-ea"/>
          <a:cs typeface="+mn-cs"/>
        </a:defRPr>
      </a:lvl9pPr>
    </p:bodyStyle>
    <p:otherStyle>
      <a:defPPr>
        <a:defRPr lang="en-US"/>
      </a:defPPr>
      <a:lvl1pPr marL="0" algn="l" defTabSz="2094634" rtl="0" eaLnBrk="1" latinLnBrk="0" hangingPunct="1">
        <a:defRPr sz="4092" kern="1200">
          <a:solidFill>
            <a:schemeClr val="tx1"/>
          </a:solidFill>
          <a:latin typeface="+mn-lt"/>
          <a:ea typeface="+mn-ea"/>
          <a:cs typeface="+mn-cs"/>
        </a:defRPr>
      </a:lvl1pPr>
      <a:lvl2pPr marL="1047317" algn="l" defTabSz="2094634" rtl="0" eaLnBrk="1" latinLnBrk="0" hangingPunct="1">
        <a:defRPr sz="4092" kern="1200">
          <a:solidFill>
            <a:schemeClr val="tx1"/>
          </a:solidFill>
          <a:latin typeface="+mn-lt"/>
          <a:ea typeface="+mn-ea"/>
          <a:cs typeface="+mn-cs"/>
        </a:defRPr>
      </a:lvl2pPr>
      <a:lvl3pPr marL="2094634" algn="l" defTabSz="2094634" rtl="0" eaLnBrk="1" latinLnBrk="0" hangingPunct="1">
        <a:defRPr sz="4092" kern="1200">
          <a:solidFill>
            <a:schemeClr val="tx1"/>
          </a:solidFill>
          <a:latin typeface="+mn-lt"/>
          <a:ea typeface="+mn-ea"/>
          <a:cs typeface="+mn-cs"/>
        </a:defRPr>
      </a:lvl3pPr>
      <a:lvl4pPr marL="3141951" algn="l" defTabSz="2094634" rtl="0" eaLnBrk="1" latinLnBrk="0" hangingPunct="1">
        <a:defRPr sz="4092" kern="1200">
          <a:solidFill>
            <a:schemeClr val="tx1"/>
          </a:solidFill>
          <a:latin typeface="+mn-lt"/>
          <a:ea typeface="+mn-ea"/>
          <a:cs typeface="+mn-cs"/>
        </a:defRPr>
      </a:lvl4pPr>
      <a:lvl5pPr marL="4189268" algn="l" defTabSz="2094634" rtl="0" eaLnBrk="1" latinLnBrk="0" hangingPunct="1">
        <a:defRPr sz="4092" kern="1200">
          <a:solidFill>
            <a:schemeClr val="tx1"/>
          </a:solidFill>
          <a:latin typeface="+mn-lt"/>
          <a:ea typeface="+mn-ea"/>
          <a:cs typeface="+mn-cs"/>
        </a:defRPr>
      </a:lvl5pPr>
      <a:lvl6pPr marL="5236585" algn="l" defTabSz="2094634" rtl="0" eaLnBrk="1" latinLnBrk="0" hangingPunct="1">
        <a:defRPr sz="4092" kern="1200">
          <a:solidFill>
            <a:schemeClr val="tx1"/>
          </a:solidFill>
          <a:latin typeface="+mn-lt"/>
          <a:ea typeface="+mn-ea"/>
          <a:cs typeface="+mn-cs"/>
        </a:defRPr>
      </a:lvl6pPr>
      <a:lvl7pPr marL="6283903" algn="l" defTabSz="2094634" rtl="0" eaLnBrk="1" latinLnBrk="0" hangingPunct="1">
        <a:defRPr sz="4092" kern="1200">
          <a:solidFill>
            <a:schemeClr val="tx1"/>
          </a:solidFill>
          <a:latin typeface="+mn-lt"/>
          <a:ea typeface="+mn-ea"/>
          <a:cs typeface="+mn-cs"/>
        </a:defRPr>
      </a:lvl7pPr>
      <a:lvl8pPr marL="7331219" algn="l" defTabSz="2094634" rtl="0" eaLnBrk="1" latinLnBrk="0" hangingPunct="1">
        <a:defRPr sz="4092" kern="1200">
          <a:solidFill>
            <a:schemeClr val="tx1"/>
          </a:solidFill>
          <a:latin typeface="+mn-lt"/>
          <a:ea typeface="+mn-ea"/>
          <a:cs typeface="+mn-cs"/>
        </a:defRPr>
      </a:lvl8pPr>
      <a:lvl9pPr marL="8378537" algn="l" defTabSz="2094634" rtl="0" eaLnBrk="1" latinLnBrk="0" hangingPunct="1">
        <a:defRPr sz="409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bkash.com/" TargetMode="External"/><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hyperlink" Target="https://www.mycashmbl.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hyperlink" Target="https://www.surecash.net/" TargetMode="External"/><Relationship Id="rId5" Type="http://schemas.openxmlformats.org/officeDocument/2006/relationships/image" Target="../media/image11.png"/><Relationship Id="rId10" Type="http://schemas.openxmlformats.org/officeDocument/2006/relationships/hyperlink" Target="https://nagad.com.bd/" TargetMode="External"/><Relationship Id="rId4" Type="http://schemas.openxmlformats.org/officeDocument/2006/relationships/image" Target="../media/image10.png"/><Relationship Id="rId9" Type="http://schemas.openxmlformats.org/officeDocument/2006/relationships/hyperlink" Target="https://www.upaybd.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1A3824-F907-EA4D-A00A-DC77B0E68E2C}"/>
              </a:ext>
            </a:extLst>
          </p:cNvPr>
          <p:cNvSpPr>
            <a:spLocks noGrp="1"/>
          </p:cNvSpPr>
          <p:nvPr>
            <p:ph type="body" sz="quarter" idx="10"/>
          </p:nvPr>
        </p:nvSpPr>
        <p:spPr>
          <a:xfrm>
            <a:off x="-4001" y="11767172"/>
            <a:ext cx="6830620" cy="989255"/>
          </a:xfrm>
        </p:spPr>
        <p:txBody>
          <a:bodyPr/>
          <a:lstStyle/>
          <a:p>
            <a:pPr algn="ctr"/>
            <a:r>
              <a:rPr lang="en-US" sz="3000" b="1" dirty="0">
                <a:solidFill>
                  <a:schemeClr val="tx1"/>
                </a:solidFill>
              </a:rPr>
              <a:t>REFRENCES</a:t>
            </a:r>
          </a:p>
        </p:txBody>
      </p:sp>
      <p:sp>
        <p:nvSpPr>
          <p:cNvPr id="3" name="Text Placeholder 2">
            <a:extLst>
              <a:ext uri="{FF2B5EF4-FFF2-40B4-BE49-F238E27FC236}">
                <a16:creationId xmlns:a16="http://schemas.microsoft.com/office/drawing/2014/main" id="{18DD694D-DF61-384F-B4A0-85463F494D60}"/>
              </a:ext>
            </a:extLst>
          </p:cNvPr>
          <p:cNvSpPr>
            <a:spLocks noGrp="1"/>
          </p:cNvSpPr>
          <p:nvPr>
            <p:ph type="body" sz="quarter" idx="11"/>
          </p:nvPr>
        </p:nvSpPr>
        <p:spPr>
          <a:xfrm>
            <a:off x="202386" y="9327362"/>
            <a:ext cx="6612775" cy="2624005"/>
          </a:xfrm>
        </p:spPr>
        <p:txBody>
          <a:bodyPr/>
          <a:lstStyle/>
          <a:p>
            <a:pPr marL="185623" indent="-185623" algn="just" eaLnBrk="1" hangingPunct="1">
              <a:buFont typeface="Wingdings" panose="05000000000000000000" pitchFamily="2" charset="2"/>
              <a:buChar char="q"/>
            </a:pPr>
            <a:r>
              <a:rPr lang="en-US" sz="1400" u="none" dirty="0">
                <a:solidFill>
                  <a:srgbClr val="000000"/>
                </a:solidFill>
                <a:latin typeface="Times New Roman" panose="02020603050405020304" pitchFamily="18" charset="0"/>
                <a:cs typeface="Times New Roman" panose="02020603050405020304" pitchFamily="18" charset="0"/>
              </a:rPr>
              <a:t>Terms &amp; Conditions: </a:t>
            </a:r>
            <a:r>
              <a:rPr lang="en-US" sz="1400" b="0" u="none" dirty="0">
                <a:solidFill>
                  <a:srgbClr val="000000"/>
                </a:solidFill>
                <a:latin typeface="Times New Roman" panose="02020603050405020304" pitchFamily="18" charset="0"/>
                <a:cs typeface="Times New Roman" panose="02020603050405020304" pitchFamily="18" charset="0"/>
              </a:rPr>
              <a:t>In their terms &amp; conditions </a:t>
            </a:r>
            <a:r>
              <a:rPr lang="en-US" sz="1400" b="0" u="none" dirty="0" err="1">
                <a:solidFill>
                  <a:srgbClr val="000000"/>
                </a:solidFill>
                <a:latin typeface="Times New Roman" panose="02020603050405020304" pitchFamily="18" charset="0"/>
                <a:cs typeface="Times New Roman" panose="02020603050405020304" pitchFamily="18" charset="0"/>
              </a:rPr>
              <a:t>SureCash</a:t>
            </a:r>
            <a:r>
              <a:rPr lang="en-US" sz="1400" b="0" u="none" dirty="0">
                <a:solidFill>
                  <a:srgbClr val="000000"/>
                </a:solidFill>
                <a:latin typeface="Times New Roman" panose="02020603050405020304" pitchFamily="18" charset="0"/>
                <a:cs typeface="Times New Roman" panose="02020603050405020304" pitchFamily="18" charset="0"/>
              </a:rPr>
              <a:t> state that a user must upload a copy of user's valid NID/passport at the time of creating a </a:t>
            </a:r>
            <a:r>
              <a:rPr lang="en-US" sz="1400" b="0" u="none" dirty="0" err="1">
                <a:solidFill>
                  <a:srgbClr val="000000"/>
                </a:solidFill>
                <a:latin typeface="Times New Roman" panose="02020603050405020304" pitchFamily="18" charset="0"/>
                <a:cs typeface="Times New Roman" panose="02020603050405020304" pitchFamily="18" charset="0"/>
              </a:rPr>
              <a:t>SureCash</a:t>
            </a:r>
            <a:r>
              <a:rPr lang="en-US" sz="1400" b="0" u="none" dirty="0">
                <a:solidFill>
                  <a:srgbClr val="000000"/>
                </a:solidFill>
                <a:latin typeface="Times New Roman" panose="02020603050405020304" pitchFamily="18" charset="0"/>
                <a:cs typeface="Times New Roman" panose="02020603050405020304" pitchFamily="18" charset="0"/>
              </a:rPr>
              <a:t> Account. However, users are responsible for the information that users make available to the service, including its legality, reliability, and appropriateness. Following this way, one can open an account with another person's valid NID card which shouldn’t be allowed. Sure cash should have take proper step to identify and verify if someone is pretend to be someone else or not.</a:t>
            </a:r>
          </a:p>
          <a:p>
            <a:pPr marL="185623" indent="-185623" algn="just" eaLnBrk="1" hangingPunct="1">
              <a:buFont typeface="Wingdings" panose="05000000000000000000" pitchFamily="2" charset="2"/>
              <a:buChar char="q"/>
            </a:pPr>
            <a:r>
              <a:rPr lang="en-US" sz="1400" u="none" dirty="0">
                <a:solidFill>
                  <a:srgbClr val="000000"/>
                </a:solidFill>
                <a:latin typeface="Times New Roman" panose="02020603050405020304" pitchFamily="18" charset="0"/>
                <a:cs typeface="Times New Roman" panose="02020603050405020304" pitchFamily="18" charset="0"/>
              </a:rPr>
              <a:t>Privacy Policy: </a:t>
            </a:r>
            <a:r>
              <a:rPr lang="en-US" sz="1400" b="0" u="none" dirty="0" err="1">
                <a:solidFill>
                  <a:srgbClr val="000000"/>
                </a:solidFill>
                <a:latin typeface="Times New Roman" panose="02020603050405020304" pitchFamily="18" charset="0"/>
                <a:cs typeface="Times New Roman" panose="02020603050405020304" pitchFamily="18" charset="0"/>
              </a:rPr>
              <a:t>SureCash</a:t>
            </a:r>
            <a:r>
              <a:rPr lang="en-US" sz="1400" b="0" u="none" dirty="0">
                <a:solidFill>
                  <a:srgbClr val="000000"/>
                </a:solidFill>
                <a:latin typeface="Times New Roman" panose="02020603050405020304" pitchFamily="18" charset="0"/>
                <a:cs typeface="Times New Roman" panose="02020603050405020304" pitchFamily="18" charset="0"/>
              </a:rPr>
              <a:t> may validate customers identity and make inquiries about any information they provide to PSL by taking assistance from third parties. But it is not appropriate for a reputable company to rely on a third party to identify or verify the core security of their application.</a:t>
            </a:r>
            <a:endParaRPr lang="en-US" sz="1400" dirty="0"/>
          </a:p>
        </p:txBody>
      </p:sp>
      <p:sp>
        <p:nvSpPr>
          <p:cNvPr id="4" name="Text Placeholder 3">
            <a:extLst>
              <a:ext uri="{FF2B5EF4-FFF2-40B4-BE49-F238E27FC236}">
                <a16:creationId xmlns:a16="http://schemas.microsoft.com/office/drawing/2014/main" id="{BAC913F8-4453-6B4C-91FD-951D1879E69F}"/>
              </a:ext>
            </a:extLst>
          </p:cNvPr>
          <p:cNvSpPr>
            <a:spLocks noGrp="1"/>
          </p:cNvSpPr>
          <p:nvPr>
            <p:ph type="body" sz="quarter" idx="19"/>
          </p:nvPr>
        </p:nvSpPr>
        <p:spPr>
          <a:xfrm>
            <a:off x="198618" y="4307666"/>
            <a:ext cx="6603158" cy="3008270"/>
          </a:xfrm>
        </p:spPr>
        <p:txBody>
          <a:bodyPr/>
          <a:lstStyle/>
          <a:p>
            <a:pPr marL="185623" indent="-185623" algn="just" eaLnBrk="1" hangingPunct="1">
              <a:buFont typeface="Wingdings" panose="05000000000000000000" pitchFamily="2" charset="2"/>
              <a:buChar char="q"/>
            </a:pPr>
            <a:r>
              <a:rPr lang="en-US" sz="1300" b="1" dirty="0">
                <a:solidFill>
                  <a:srgbClr val="000000"/>
                </a:solidFill>
                <a:latin typeface="Times New Roman" panose="02020603050405020304" pitchFamily="18" charset="0"/>
                <a:cs typeface="Times New Roman" panose="02020603050405020304" pitchFamily="18" charset="0"/>
              </a:rPr>
              <a:t>Terms &amp; Conditions: </a:t>
            </a:r>
            <a:r>
              <a:rPr lang="en-US" sz="1300" dirty="0" err="1">
                <a:solidFill>
                  <a:srgbClr val="000000"/>
                </a:solidFill>
                <a:latin typeface="Times New Roman" panose="02020603050405020304" pitchFamily="18" charset="0"/>
                <a:cs typeface="Times New Roman" panose="02020603050405020304" pitchFamily="18" charset="0"/>
              </a:rPr>
              <a:t>Upay</a:t>
            </a:r>
            <a:r>
              <a:rPr lang="en-US" sz="1300" dirty="0">
                <a:solidFill>
                  <a:srgbClr val="000000"/>
                </a:solidFill>
                <a:latin typeface="Times New Roman" panose="02020603050405020304" pitchFamily="18" charset="0"/>
                <a:cs typeface="Times New Roman" panose="02020603050405020304" pitchFamily="18" charset="0"/>
              </a:rPr>
              <a:t> is a mobile baking app of United Commerce Bank limited mentioned in their terms and conditions  that they implemented variety of security measures to maintain safety to hold and store users personal information. However, neither they nor any third parties provide any warranty or guarantee as to the security and safety measures related to the storage of your personal information but a company like them should provide warranty that users personal </a:t>
            </a:r>
            <a:r>
              <a:rPr lang="en-US" sz="1300" dirty="0" err="1">
                <a:solidFill>
                  <a:srgbClr val="000000"/>
                </a:solidFill>
                <a:latin typeface="Times New Roman" panose="02020603050405020304" pitchFamily="18" charset="0"/>
                <a:cs typeface="Times New Roman" panose="02020603050405020304" pitchFamily="18" charset="0"/>
              </a:rPr>
              <a:t>informtion</a:t>
            </a:r>
            <a:r>
              <a:rPr lang="en-US" sz="1300" dirty="0">
                <a:solidFill>
                  <a:srgbClr val="000000"/>
                </a:solidFill>
                <a:latin typeface="Times New Roman" panose="02020603050405020304" pitchFamily="18" charset="0"/>
                <a:cs typeface="Times New Roman" panose="02020603050405020304" pitchFamily="18" charset="0"/>
              </a:rPr>
              <a:t> will be safe with them. </a:t>
            </a:r>
          </a:p>
          <a:p>
            <a:pPr marL="185623" indent="-185623" algn="just" eaLnBrk="1" hangingPunct="1">
              <a:buFont typeface="Wingdings" panose="05000000000000000000" pitchFamily="2" charset="2"/>
              <a:buChar char="q"/>
            </a:pPr>
            <a:endParaRPr lang="en-US" sz="1300" dirty="0">
              <a:solidFill>
                <a:srgbClr val="000000"/>
              </a:solidFill>
              <a:latin typeface="Times New Roman" panose="02020603050405020304" pitchFamily="18" charset="0"/>
              <a:cs typeface="Times New Roman" panose="02020603050405020304" pitchFamily="18" charset="0"/>
            </a:endParaRPr>
          </a:p>
          <a:p>
            <a:pPr marL="185623" indent="-185623" algn="just" eaLnBrk="1" hangingPunct="1">
              <a:buFont typeface="Wingdings" panose="05000000000000000000" pitchFamily="2" charset="2"/>
              <a:buChar char="q"/>
            </a:pPr>
            <a:r>
              <a:rPr lang="en-US" sz="1300" b="1" dirty="0">
                <a:solidFill>
                  <a:srgbClr val="000000"/>
                </a:solidFill>
                <a:latin typeface="Times New Roman" panose="02020603050405020304" pitchFamily="18" charset="0"/>
                <a:cs typeface="Times New Roman" panose="02020603050405020304" pitchFamily="18" charset="0"/>
              </a:rPr>
              <a:t>Privacy Policy: </a:t>
            </a:r>
            <a:r>
              <a:rPr lang="en-US" sz="1300" dirty="0">
                <a:solidFill>
                  <a:srgbClr val="000000"/>
                </a:solidFill>
                <a:latin typeface="Times New Roman" panose="02020603050405020304" pitchFamily="18" charset="0"/>
                <a:cs typeface="Times New Roman" panose="02020603050405020304" pitchFamily="18" charset="0"/>
              </a:rPr>
              <a:t>in their privacy policy </a:t>
            </a:r>
            <a:r>
              <a:rPr lang="en-US" sz="1300" dirty="0" err="1">
                <a:solidFill>
                  <a:srgbClr val="000000"/>
                </a:solidFill>
                <a:latin typeface="Times New Roman" panose="02020603050405020304" pitchFamily="18" charset="0"/>
                <a:cs typeface="Times New Roman" panose="02020603050405020304" pitchFamily="18" charset="0"/>
              </a:rPr>
              <a:t>Upay</a:t>
            </a:r>
            <a:r>
              <a:rPr lang="en-US" sz="1300" dirty="0">
                <a:solidFill>
                  <a:srgbClr val="000000"/>
                </a:solidFill>
                <a:latin typeface="Times New Roman" panose="02020603050405020304" pitchFamily="18" charset="0"/>
                <a:cs typeface="Times New Roman" panose="02020603050405020304" pitchFamily="18" charset="0"/>
              </a:rPr>
              <a:t> state that, In case of any error while login the app they will collect data and information of our phone , called log data like device Internet Protocol (“IP”) address, device name, operating system version which is totally unnecessary and irrelevant. Because of collecting these data user's privacy can be easily compromised.</a:t>
            </a:r>
            <a:endParaRPr lang="en-US" sz="1300" dirty="0"/>
          </a:p>
        </p:txBody>
      </p:sp>
      <p:sp>
        <p:nvSpPr>
          <p:cNvPr id="5" name="Text Placeholder 4">
            <a:extLst>
              <a:ext uri="{FF2B5EF4-FFF2-40B4-BE49-F238E27FC236}">
                <a16:creationId xmlns:a16="http://schemas.microsoft.com/office/drawing/2014/main" id="{706E1595-350A-C542-B0CF-9ACE6A2F018A}"/>
              </a:ext>
            </a:extLst>
          </p:cNvPr>
          <p:cNvSpPr>
            <a:spLocks noGrp="1"/>
          </p:cNvSpPr>
          <p:nvPr>
            <p:ph type="body" sz="quarter" idx="20"/>
          </p:nvPr>
        </p:nvSpPr>
        <p:spPr>
          <a:xfrm>
            <a:off x="719524" y="2665061"/>
            <a:ext cx="5933774" cy="1451917"/>
          </a:xfrm>
          <a:solidFill>
            <a:schemeClr val="bg1"/>
          </a:solidFill>
          <a:ln>
            <a:solidFill>
              <a:schemeClr val="bg1"/>
            </a:solidFill>
          </a:ln>
        </p:spPr>
        <p:txBody>
          <a:bodyPr/>
          <a:lstStyle/>
          <a:p>
            <a:pPr algn="l"/>
            <a:endParaRPr lang="en-US" dirty="0">
              <a:solidFill>
                <a:schemeClr val="tx1"/>
              </a:solidFill>
            </a:endParaRPr>
          </a:p>
          <a:p>
            <a:pPr algn="l"/>
            <a:endParaRPr lang="en-US" dirty="0">
              <a:solidFill>
                <a:schemeClr val="tx1"/>
              </a:solidFill>
            </a:endParaRPr>
          </a:p>
        </p:txBody>
      </p:sp>
      <p:sp>
        <p:nvSpPr>
          <p:cNvPr id="6" name="Text Placeholder 5">
            <a:extLst>
              <a:ext uri="{FF2B5EF4-FFF2-40B4-BE49-F238E27FC236}">
                <a16:creationId xmlns:a16="http://schemas.microsoft.com/office/drawing/2014/main" id="{19FAE582-C026-9149-B631-5FCE52AC64D5}"/>
              </a:ext>
            </a:extLst>
          </p:cNvPr>
          <p:cNvSpPr>
            <a:spLocks noGrp="1"/>
          </p:cNvSpPr>
          <p:nvPr>
            <p:ph type="body" sz="quarter" idx="21"/>
          </p:nvPr>
        </p:nvSpPr>
        <p:spPr>
          <a:xfrm>
            <a:off x="7069923" y="4524471"/>
            <a:ext cx="6611999" cy="2368094"/>
          </a:xfrm>
        </p:spPr>
        <p:txBody>
          <a:bodyPr/>
          <a:lstStyle/>
          <a:p>
            <a:pPr marL="185623" indent="-185623" algn="just" eaLnBrk="1" hangingPunct="1">
              <a:buFont typeface="Wingdings" panose="05000000000000000000" pitchFamily="2" charset="2"/>
              <a:buChar char="q"/>
            </a:pPr>
            <a:r>
              <a:rPr lang="en-US" sz="1300" b="1" u="none" dirty="0">
                <a:solidFill>
                  <a:srgbClr val="000000"/>
                </a:solidFill>
                <a:latin typeface="Times New Roman" panose="02020603050405020304" pitchFamily="18" charset="0"/>
                <a:cs typeface="Times New Roman" panose="02020603050405020304" pitchFamily="18" charset="0"/>
              </a:rPr>
              <a:t>Terms &amp; Conditions: </a:t>
            </a:r>
            <a:r>
              <a:rPr lang="en-US" sz="1300" b="0" u="none" dirty="0">
                <a:solidFill>
                  <a:srgbClr val="000000"/>
                </a:solidFill>
                <a:latin typeface="Times New Roman" panose="02020603050405020304" pitchFamily="18" charset="0"/>
                <a:cs typeface="Times New Roman" panose="02020603050405020304" pitchFamily="18" charset="0"/>
              </a:rPr>
              <a:t>It is written in their terms and conditions that in the event of any conflict, the provisions stated with the terms and conditions of the </a:t>
            </a:r>
            <a:r>
              <a:rPr lang="en-US" sz="1300" b="0" u="none" dirty="0" err="1">
                <a:solidFill>
                  <a:srgbClr val="000000"/>
                </a:solidFill>
                <a:latin typeface="Times New Roman" panose="02020603050405020304" pitchFamily="18" charset="0"/>
                <a:cs typeface="Times New Roman" panose="02020603050405020304" pitchFamily="18" charset="0"/>
              </a:rPr>
              <a:t>MYCash</a:t>
            </a:r>
            <a:r>
              <a:rPr lang="en-US" sz="1300" b="0" u="none" dirty="0">
                <a:solidFill>
                  <a:srgbClr val="000000"/>
                </a:solidFill>
                <a:latin typeface="Times New Roman" panose="02020603050405020304" pitchFamily="18" charset="0"/>
                <a:cs typeface="Times New Roman" panose="02020603050405020304" pitchFamily="18" charset="0"/>
              </a:rPr>
              <a:t> APP shall prevail. For a known company to state such a fact is extremally unethical. It would be more acceptable if the company would be natural during the conflict and try to find a solution.</a:t>
            </a:r>
          </a:p>
          <a:p>
            <a:pPr marL="185623" indent="-185623" algn="just" eaLnBrk="1" hangingPunct="1">
              <a:buFont typeface="Wingdings" panose="05000000000000000000" pitchFamily="2" charset="2"/>
              <a:buChar char="q"/>
            </a:pPr>
            <a:r>
              <a:rPr lang="en-US" sz="1300" b="1" u="none" dirty="0">
                <a:solidFill>
                  <a:srgbClr val="000000"/>
                </a:solidFill>
                <a:latin typeface="Times New Roman" panose="02020603050405020304" pitchFamily="18" charset="0"/>
                <a:cs typeface="Times New Roman" panose="02020603050405020304" pitchFamily="18" charset="0"/>
              </a:rPr>
              <a:t>Privacy Policy: </a:t>
            </a:r>
            <a:r>
              <a:rPr lang="en-US" sz="1300" b="0" u="none" dirty="0">
                <a:solidFill>
                  <a:srgbClr val="000000"/>
                </a:solidFill>
                <a:latin typeface="Times New Roman" panose="02020603050405020304" pitchFamily="18" charset="0"/>
                <a:cs typeface="Times New Roman" panose="02020603050405020304" pitchFamily="18" charset="0"/>
              </a:rPr>
              <a:t>In </a:t>
            </a:r>
            <a:r>
              <a:rPr lang="en-US" sz="1300" b="0" u="none" dirty="0" err="1">
                <a:solidFill>
                  <a:srgbClr val="000000"/>
                </a:solidFill>
                <a:latin typeface="Times New Roman" panose="02020603050405020304" pitchFamily="18" charset="0"/>
                <a:cs typeface="Times New Roman" panose="02020603050405020304" pitchFamily="18" charset="0"/>
              </a:rPr>
              <a:t>Nagat’s</a:t>
            </a:r>
            <a:r>
              <a:rPr lang="en-US" sz="1300" b="0" u="none" dirty="0">
                <a:solidFill>
                  <a:srgbClr val="000000"/>
                </a:solidFill>
                <a:latin typeface="Times New Roman" panose="02020603050405020304" pitchFamily="18" charset="0"/>
                <a:cs typeface="Times New Roman" panose="02020603050405020304" pitchFamily="18" charset="0"/>
              </a:rPr>
              <a:t> privacy policy it is stated that they can make a user’s information available to their third-party vendors at their sole discretion. It is against the law for a company to give access of the user’s data to a third-party vender without the user’s </a:t>
            </a:r>
            <a:r>
              <a:rPr lang="en-US" sz="1300" b="0" u="none" dirty="0" err="1">
                <a:solidFill>
                  <a:srgbClr val="000000"/>
                </a:solidFill>
                <a:latin typeface="Times New Roman" panose="02020603050405020304" pitchFamily="18" charset="0"/>
                <a:cs typeface="Times New Roman" panose="02020603050405020304" pitchFamily="18" charset="0"/>
              </a:rPr>
              <a:t>consent.They</a:t>
            </a:r>
            <a:r>
              <a:rPr lang="en-US" sz="1300" b="0" u="none" dirty="0">
                <a:solidFill>
                  <a:srgbClr val="000000"/>
                </a:solidFill>
                <a:latin typeface="Times New Roman" panose="02020603050405020304" pitchFamily="18" charset="0"/>
                <a:cs typeface="Times New Roman" panose="02020603050405020304" pitchFamily="18" charset="0"/>
              </a:rPr>
              <a:t> should ask for the user’s permission </a:t>
            </a:r>
            <a:endParaRPr lang="en-US" sz="1300" dirty="0"/>
          </a:p>
        </p:txBody>
      </p:sp>
      <p:sp>
        <p:nvSpPr>
          <p:cNvPr id="8" name="Text Placeholder 7">
            <a:extLst>
              <a:ext uri="{FF2B5EF4-FFF2-40B4-BE49-F238E27FC236}">
                <a16:creationId xmlns:a16="http://schemas.microsoft.com/office/drawing/2014/main" id="{2B844992-6C8B-3544-8B89-1490B39D0562}"/>
              </a:ext>
            </a:extLst>
          </p:cNvPr>
          <p:cNvSpPr>
            <a:spLocks noGrp="1"/>
          </p:cNvSpPr>
          <p:nvPr>
            <p:ph type="body" sz="quarter" idx="23"/>
          </p:nvPr>
        </p:nvSpPr>
        <p:spPr>
          <a:xfrm>
            <a:off x="13918523" y="4424444"/>
            <a:ext cx="6611999" cy="2568149"/>
          </a:xfrm>
        </p:spPr>
        <p:txBody>
          <a:bodyPr/>
          <a:lstStyle/>
          <a:p>
            <a:pPr marL="185623" indent="-185623" algn="just" eaLnBrk="1" hangingPunct="1">
              <a:buFont typeface="Wingdings" panose="05000000000000000000" pitchFamily="2" charset="2"/>
              <a:buChar char="q"/>
            </a:pPr>
            <a:r>
              <a:rPr lang="en-US" sz="1300" b="1" dirty="0">
                <a:solidFill>
                  <a:srgbClr val="000000"/>
                </a:solidFill>
                <a:latin typeface="Times New Roman" panose="02020603050405020304" pitchFamily="18" charset="0"/>
                <a:cs typeface="Times New Roman" panose="02020603050405020304" pitchFamily="18" charset="0"/>
              </a:rPr>
              <a:t>Terms &amp; Conditions: </a:t>
            </a:r>
            <a:r>
              <a:rPr lang="en-US" sz="1300" dirty="0">
                <a:solidFill>
                  <a:srgbClr val="000000"/>
                </a:solidFill>
                <a:latin typeface="Times New Roman" panose="02020603050405020304" pitchFamily="18" charset="0"/>
                <a:cs typeface="Times New Roman" panose="02020603050405020304" pitchFamily="18" charset="0"/>
              </a:rPr>
              <a:t>It is stated in </a:t>
            </a:r>
            <a:r>
              <a:rPr lang="en-US" sz="1300" dirty="0" err="1">
                <a:solidFill>
                  <a:srgbClr val="000000"/>
                </a:solidFill>
                <a:latin typeface="Times New Roman" panose="02020603050405020304" pitchFamily="18" charset="0"/>
                <a:cs typeface="Times New Roman" panose="02020603050405020304" pitchFamily="18" charset="0"/>
              </a:rPr>
              <a:t>Bkash's</a:t>
            </a:r>
            <a:r>
              <a:rPr lang="en-US" sz="1300" dirty="0">
                <a:solidFill>
                  <a:srgbClr val="000000"/>
                </a:solidFill>
                <a:latin typeface="Times New Roman" panose="02020603050405020304" pitchFamily="18" charset="0"/>
                <a:cs typeface="Times New Roman" panose="02020603050405020304" pitchFamily="18" charset="0"/>
              </a:rPr>
              <a:t> terms &amp; condition that neither </a:t>
            </a:r>
            <a:r>
              <a:rPr lang="en-US" sz="1300" dirty="0" err="1">
                <a:solidFill>
                  <a:srgbClr val="000000"/>
                </a:solidFill>
                <a:latin typeface="Times New Roman" panose="02020603050405020304" pitchFamily="18" charset="0"/>
                <a:cs typeface="Times New Roman" panose="02020603050405020304" pitchFamily="18" charset="0"/>
              </a:rPr>
              <a:t>Bkash</a:t>
            </a:r>
            <a:r>
              <a:rPr lang="en-US" sz="1300" dirty="0">
                <a:solidFill>
                  <a:srgbClr val="000000"/>
                </a:solidFill>
                <a:latin typeface="Times New Roman" panose="02020603050405020304" pitchFamily="18" charset="0"/>
                <a:cs typeface="Times New Roman" panose="02020603050405020304" pitchFamily="18" charset="0"/>
              </a:rPr>
              <a:t> nor any third parties provide any warranty or guarantee as to the security and safety measures related to the storage of users personal information. But as one of the most popular online banking service, it's not fair to share any kind of personal data of any user and  they should not take any step which can hamper or leak any kind of user's data as they won't take any responsibility for it further.</a:t>
            </a:r>
          </a:p>
          <a:p>
            <a:pPr marL="185623" indent="-185623" algn="just" eaLnBrk="1" hangingPunct="1">
              <a:buFont typeface="Wingdings" panose="05000000000000000000" pitchFamily="2" charset="2"/>
              <a:buChar char="q"/>
            </a:pPr>
            <a:r>
              <a:rPr lang="en-US" sz="1300" b="1" dirty="0">
                <a:solidFill>
                  <a:srgbClr val="000000"/>
                </a:solidFill>
                <a:latin typeface="Times New Roman" panose="02020603050405020304" pitchFamily="18" charset="0"/>
                <a:cs typeface="Times New Roman" panose="02020603050405020304" pitchFamily="18" charset="0"/>
              </a:rPr>
              <a:t>Privacy Policy: </a:t>
            </a:r>
            <a:r>
              <a:rPr lang="en-US" sz="1300" dirty="0" err="1">
                <a:solidFill>
                  <a:srgbClr val="000000"/>
                </a:solidFill>
                <a:latin typeface="Times New Roman" panose="02020603050405020304" pitchFamily="18" charset="0"/>
                <a:cs typeface="Times New Roman" panose="02020603050405020304" pitchFamily="18" charset="0"/>
              </a:rPr>
              <a:t>Bkash</a:t>
            </a:r>
            <a:r>
              <a:rPr lang="en-US" sz="1300" dirty="0">
                <a:solidFill>
                  <a:srgbClr val="000000"/>
                </a:solidFill>
                <a:latin typeface="Times New Roman" panose="02020603050405020304" pitchFamily="18" charset="0"/>
                <a:cs typeface="Times New Roman" panose="02020603050405020304" pitchFamily="18" charset="0"/>
              </a:rPr>
              <a:t> authority mentioned that they may disclose personal information of users to any organization, service provider, or financial institution for the purposes of carrying out permissible functions and activities of </a:t>
            </a:r>
            <a:r>
              <a:rPr lang="en-US" sz="1300" dirty="0" err="1">
                <a:solidFill>
                  <a:srgbClr val="000000"/>
                </a:solidFill>
                <a:latin typeface="Times New Roman" panose="02020603050405020304" pitchFamily="18" charset="0"/>
                <a:cs typeface="Times New Roman" panose="02020603050405020304" pitchFamily="18" charset="0"/>
              </a:rPr>
              <a:t>BKash</a:t>
            </a:r>
            <a:r>
              <a:rPr lang="en-US" sz="1300" dirty="0">
                <a:solidFill>
                  <a:srgbClr val="000000"/>
                </a:solidFill>
                <a:latin typeface="Times New Roman" panose="02020603050405020304" pitchFamily="18" charset="0"/>
                <a:cs typeface="Times New Roman" panose="02020603050405020304" pitchFamily="18" charset="0"/>
              </a:rPr>
              <a:t>. But it is unfair as they are sharing customers’ data without any further communications.</a:t>
            </a:r>
            <a:endParaRPr lang="en-US" sz="1300" dirty="0"/>
          </a:p>
        </p:txBody>
      </p:sp>
      <p:sp>
        <p:nvSpPr>
          <p:cNvPr id="11" name="Text Placeholder 10">
            <a:extLst>
              <a:ext uri="{FF2B5EF4-FFF2-40B4-BE49-F238E27FC236}">
                <a16:creationId xmlns:a16="http://schemas.microsoft.com/office/drawing/2014/main" id="{4BEB5279-D072-BA49-9F2B-0D1186601054}"/>
              </a:ext>
            </a:extLst>
          </p:cNvPr>
          <p:cNvSpPr>
            <a:spLocks noGrp="1"/>
          </p:cNvSpPr>
          <p:nvPr>
            <p:ph type="body" sz="quarter" idx="26"/>
          </p:nvPr>
        </p:nvSpPr>
        <p:spPr>
          <a:xfrm>
            <a:off x="7042676" y="9877071"/>
            <a:ext cx="6614189" cy="4584535"/>
          </a:xfrm>
        </p:spPr>
        <p:txBody>
          <a:bodyPr/>
          <a:lstStyle/>
          <a:p>
            <a:pPr marL="185623" indent="-185623" algn="just" eaLnBrk="1" hangingPunct="1">
              <a:buFont typeface="Wingdings" panose="05000000000000000000" pitchFamily="2" charset="2"/>
              <a:buChar char="q"/>
            </a:pPr>
            <a:r>
              <a:rPr lang="en-US" sz="1300" b="1" dirty="0">
                <a:solidFill>
                  <a:srgbClr val="000000"/>
                </a:solidFill>
                <a:latin typeface="Times New Roman" panose="02020603050405020304" pitchFamily="18" charset="0"/>
                <a:cs typeface="Times New Roman" panose="02020603050405020304" pitchFamily="18" charset="0"/>
              </a:rPr>
              <a:t>Terms &amp; Conditions: </a:t>
            </a:r>
            <a:r>
              <a:rPr lang="en-US" sz="1300" dirty="0" err="1">
                <a:solidFill>
                  <a:srgbClr val="000000"/>
                </a:solidFill>
                <a:latin typeface="Times New Roman" panose="02020603050405020304" pitchFamily="18" charset="0"/>
                <a:cs typeface="Times New Roman" panose="02020603050405020304" pitchFamily="18" charset="0"/>
              </a:rPr>
              <a:t>Nagad</a:t>
            </a:r>
            <a:r>
              <a:rPr lang="en-US" sz="1300" dirty="0">
                <a:solidFill>
                  <a:srgbClr val="000000"/>
                </a:solidFill>
                <a:latin typeface="Times New Roman" panose="02020603050405020304" pitchFamily="18" charset="0"/>
                <a:cs typeface="Times New Roman" panose="02020603050405020304" pitchFamily="18" charset="0"/>
              </a:rPr>
              <a:t> mentioned in their terms and conditions that if any user believe that personal information that </a:t>
            </a:r>
            <a:r>
              <a:rPr lang="en-US" sz="1300" dirty="0" err="1">
                <a:solidFill>
                  <a:srgbClr val="000000"/>
                </a:solidFill>
                <a:latin typeface="Times New Roman" panose="02020603050405020304" pitchFamily="18" charset="0"/>
                <a:cs typeface="Times New Roman" panose="02020603050405020304" pitchFamily="18" charset="0"/>
              </a:rPr>
              <a:t>Nagad</a:t>
            </a:r>
            <a:r>
              <a:rPr lang="en-US" sz="1300" dirty="0">
                <a:solidFill>
                  <a:srgbClr val="000000"/>
                </a:solidFill>
                <a:latin typeface="Times New Roman" panose="02020603050405020304" pitchFamily="18" charset="0"/>
                <a:cs typeface="Times New Roman" panose="02020603050405020304" pitchFamily="18" charset="0"/>
              </a:rPr>
              <a:t> hold about that user is incorrect, incomplete or inaccurate, then user may request to access to any personal information  at any time by contacting them and update information. Following this way, one can update any of their personal information which is not valid in real life because one cannot update his/her NID no, birth certificate no.,  date of birth etc. If one can update any data he/she wants then it is very easy for them to pretend to be someone else which should not be allowed.</a:t>
            </a:r>
          </a:p>
          <a:p>
            <a:pPr marL="185623" indent="-185623" algn="just" eaLnBrk="1" hangingPunct="1">
              <a:buFont typeface="Wingdings" panose="05000000000000000000" pitchFamily="2" charset="2"/>
              <a:buChar char="q"/>
            </a:pPr>
            <a:r>
              <a:rPr lang="en-US" sz="1300" b="1" dirty="0">
                <a:solidFill>
                  <a:srgbClr val="000000"/>
                </a:solidFill>
                <a:latin typeface="Times New Roman" panose="02020603050405020304" pitchFamily="18" charset="0"/>
                <a:cs typeface="Times New Roman" panose="02020603050405020304" pitchFamily="18" charset="0"/>
              </a:rPr>
              <a:t>Privacy Policy: </a:t>
            </a:r>
            <a:r>
              <a:rPr lang="en-US" sz="1300" dirty="0" err="1">
                <a:solidFill>
                  <a:srgbClr val="000000"/>
                </a:solidFill>
                <a:latin typeface="Times New Roman" panose="02020603050405020304" pitchFamily="18" charset="0"/>
                <a:cs typeface="Times New Roman" panose="02020603050405020304" pitchFamily="18" charset="0"/>
              </a:rPr>
              <a:t>Nagad</a:t>
            </a:r>
            <a:r>
              <a:rPr lang="en-US" sz="1300" dirty="0">
                <a:solidFill>
                  <a:srgbClr val="000000"/>
                </a:solidFill>
                <a:latin typeface="Times New Roman" panose="02020603050405020304" pitchFamily="18" charset="0"/>
                <a:cs typeface="Times New Roman" panose="02020603050405020304" pitchFamily="18" charset="0"/>
              </a:rPr>
              <a:t> collects information from user interaction with our Platform, Services, content and advertising, including but not limited to, device ID, device type including the hardware model, operating system and version, unique device identifiers and mobile network information, location, geo-location information, computer and connection information, statistics on page views, traffic to and from the sites, ad data, IP address, information collected by cookies and other tracking technologies, standard web log information and other identifying information about the computer or device that users use to access their </a:t>
            </a:r>
            <a:r>
              <a:rPr lang="en-US" sz="1300" dirty="0" err="1">
                <a:solidFill>
                  <a:srgbClr val="000000"/>
                </a:solidFill>
                <a:latin typeface="Times New Roman" panose="02020603050405020304" pitchFamily="18" charset="0"/>
                <a:cs typeface="Times New Roman" panose="02020603050405020304" pitchFamily="18" charset="0"/>
              </a:rPr>
              <a:t>Nagad</a:t>
            </a:r>
            <a:r>
              <a:rPr lang="en-US" sz="1300" dirty="0">
                <a:solidFill>
                  <a:srgbClr val="000000"/>
                </a:solidFill>
                <a:latin typeface="Times New Roman" panose="02020603050405020304" pitchFamily="18" charset="0"/>
                <a:cs typeface="Times New Roman" panose="02020603050405020304" pitchFamily="18" charset="0"/>
              </a:rPr>
              <a:t> account shall be tracked for helping them detect possible instances of unauthorized transactions and shall be used by </a:t>
            </a:r>
            <a:r>
              <a:rPr lang="en-US" sz="1300" dirty="0" err="1">
                <a:solidFill>
                  <a:srgbClr val="000000"/>
                </a:solidFill>
                <a:latin typeface="Times New Roman" panose="02020603050405020304" pitchFamily="18" charset="0"/>
                <a:cs typeface="Times New Roman" panose="02020603050405020304" pitchFamily="18" charset="0"/>
              </a:rPr>
              <a:t>Nagad</a:t>
            </a:r>
            <a:r>
              <a:rPr lang="en-US" sz="1300" dirty="0">
                <a:solidFill>
                  <a:srgbClr val="000000"/>
                </a:solidFill>
                <a:latin typeface="Times New Roman" panose="02020603050405020304" pitchFamily="18" charset="0"/>
                <a:cs typeface="Times New Roman" panose="02020603050405020304" pitchFamily="18" charset="0"/>
              </a:rPr>
              <a:t> to provide smooth experience of </a:t>
            </a:r>
            <a:r>
              <a:rPr lang="en-US" sz="1300" dirty="0" err="1">
                <a:solidFill>
                  <a:srgbClr val="000000"/>
                </a:solidFill>
                <a:latin typeface="Times New Roman" panose="02020603050405020304" pitchFamily="18" charset="0"/>
                <a:cs typeface="Times New Roman" panose="02020603050405020304" pitchFamily="18" charset="0"/>
              </a:rPr>
              <a:t>Nagad</a:t>
            </a:r>
            <a:r>
              <a:rPr lang="en-US" sz="1300" dirty="0">
                <a:solidFill>
                  <a:srgbClr val="000000"/>
                </a:solidFill>
                <a:latin typeface="Times New Roman" panose="02020603050405020304" pitchFamily="18" charset="0"/>
                <a:cs typeface="Times New Roman" panose="02020603050405020304" pitchFamily="18" charset="0"/>
              </a:rPr>
              <a:t> services. But collecting all these data is completely unnecessary and irrelevant, moreover it can be easily compromise user's privacy which is unfair.</a:t>
            </a:r>
          </a:p>
          <a:p>
            <a:endParaRPr lang="en-US" dirty="0"/>
          </a:p>
        </p:txBody>
      </p:sp>
      <p:sp>
        <p:nvSpPr>
          <p:cNvPr id="12" name="Text Placeholder 11">
            <a:extLst>
              <a:ext uri="{FF2B5EF4-FFF2-40B4-BE49-F238E27FC236}">
                <a16:creationId xmlns:a16="http://schemas.microsoft.com/office/drawing/2014/main" id="{8FE4EB30-7E47-7940-88FC-5537A47AFC15}"/>
              </a:ext>
            </a:extLst>
          </p:cNvPr>
          <p:cNvSpPr>
            <a:spLocks noGrp="1"/>
          </p:cNvSpPr>
          <p:nvPr>
            <p:ph type="body" sz="quarter" idx="27"/>
          </p:nvPr>
        </p:nvSpPr>
        <p:spPr>
          <a:xfrm>
            <a:off x="14410625" y="6274002"/>
            <a:ext cx="6380796" cy="1626809"/>
          </a:xfrm>
        </p:spPr>
        <p:txBody>
          <a:bodyPr/>
          <a:lstStyle/>
          <a:p>
            <a:endParaRPr lang="en-US" sz="2000" dirty="0">
              <a:solidFill>
                <a:schemeClr val="tx1"/>
              </a:solidFill>
            </a:endParaRPr>
          </a:p>
          <a:p>
            <a:endParaRPr lang="en-US" sz="2000" dirty="0">
              <a:solidFill>
                <a:schemeClr val="tx1"/>
              </a:solidFill>
            </a:endParaRPr>
          </a:p>
          <a:p>
            <a:r>
              <a:rPr lang="en-US" sz="4000" u="none" dirty="0">
                <a:solidFill>
                  <a:schemeClr val="tx1"/>
                </a:solidFill>
                <a:latin typeface="Times New Roman" panose="02020603050405020304" pitchFamily="18" charset="0"/>
                <a:cs typeface="Times New Roman" panose="02020603050405020304" pitchFamily="18" charset="0"/>
              </a:rPr>
              <a:t>Case Study</a:t>
            </a:r>
          </a:p>
        </p:txBody>
      </p:sp>
      <p:sp>
        <p:nvSpPr>
          <p:cNvPr id="13" name="Text Placeholder 12">
            <a:extLst>
              <a:ext uri="{FF2B5EF4-FFF2-40B4-BE49-F238E27FC236}">
                <a16:creationId xmlns:a16="http://schemas.microsoft.com/office/drawing/2014/main" id="{46E4F9E9-10CF-3E42-B1C1-40170931CC1A}"/>
              </a:ext>
            </a:extLst>
          </p:cNvPr>
          <p:cNvSpPr>
            <a:spLocks noGrp="1"/>
          </p:cNvSpPr>
          <p:nvPr>
            <p:ph type="body" sz="quarter" idx="28"/>
          </p:nvPr>
        </p:nvSpPr>
        <p:spPr>
          <a:xfrm>
            <a:off x="14174024" y="7694568"/>
            <a:ext cx="6616641" cy="6978587"/>
          </a:xfrm>
        </p:spPr>
        <p:txBody>
          <a:bodyPr/>
          <a:lstStyle/>
          <a:p>
            <a:pPr algn="just"/>
            <a:r>
              <a:rPr lang="en-US" sz="1400" b="1" dirty="0"/>
              <a:t>Ex-</a:t>
            </a:r>
            <a:r>
              <a:rPr lang="en-US" sz="1400" b="1" dirty="0" err="1"/>
              <a:t>Bkash</a:t>
            </a:r>
            <a:r>
              <a:rPr lang="en-US" sz="1400" b="1" dirty="0"/>
              <a:t> employee arrested over fraud </a:t>
            </a:r>
            <a:r>
              <a:rPr lang="en-US" sz="1400" dirty="0"/>
              <a:t>:</a:t>
            </a:r>
            <a:r>
              <a:rPr lang="en-US" sz="1400" dirty="0">
                <a:solidFill>
                  <a:schemeClr val="tx1"/>
                </a:solidFill>
              </a:rPr>
              <a:t>The Criminal Investigation Department has arrested a former employee of mobile financial service provider </a:t>
            </a:r>
            <a:r>
              <a:rPr lang="en-US" sz="1400" dirty="0" err="1">
                <a:solidFill>
                  <a:schemeClr val="tx1"/>
                </a:solidFill>
              </a:rPr>
              <a:t>Bkash</a:t>
            </a:r>
            <a:r>
              <a:rPr lang="en-US" sz="1400" dirty="0">
                <a:solidFill>
                  <a:schemeClr val="tx1"/>
                </a:solidFill>
              </a:rPr>
              <a:t> for providing the account information of </a:t>
            </a:r>
            <a:r>
              <a:rPr lang="en-US" sz="1400" dirty="0" err="1">
                <a:solidFill>
                  <a:schemeClr val="tx1"/>
                </a:solidFill>
              </a:rPr>
              <a:t>Bkash</a:t>
            </a:r>
            <a:r>
              <a:rPr lang="en-US" sz="1400" dirty="0">
                <a:solidFill>
                  <a:schemeClr val="tx1"/>
                </a:solidFill>
              </a:rPr>
              <a:t> agents to a fraudulence group. The suspect, Tanvir </a:t>
            </a:r>
            <a:r>
              <a:rPr lang="en-US" sz="1400" dirty="0" err="1">
                <a:solidFill>
                  <a:schemeClr val="tx1"/>
                </a:solidFill>
              </a:rPr>
              <a:t>Siraji</a:t>
            </a:r>
            <a:r>
              <a:rPr lang="en-US" sz="1400" dirty="0">
                <a:solidFill>
                  <a:schemeClr val="tx1"/>
                </a:solidFill>
              </a:rPr>
              <a:t>, was arrested and said that their group used to call agents and clients over phone posing </a:t>
            </a:r>
            <a:r>
              <a:rPr lang="en-US" sz="1400" dirty="0" err="1">
                <a:solidFill>
                  <a:schemeClr val="tx1"/>
                </a:solidFill>
              </a:rPr>
              <a:t>Bkash</a:t>
            </a:r>
            <a:r>
              <a:rPr lang="en-US" sz="1400" dirty="0">
                <a:solidFill>
                  <a:schemeClr val="tx1"/>
                </a:solidFill>
              </a:rPr>
              <a:t> customer care representatives and asked for </a:t>
            </a:r>
            <a:r>
              <a:rPr lang="en-US" sz="1400" dirty="0" err="1">
                <a:solidFill>
                  <a:schemeClr val="tx1"/>
                </a:solidFill>
              </a:rPr>
              <a:t>Bkash</a:t>
            </a:r>
            <a:r>
              <a:rPr lang="en-US" sz="1400" dirty="0">
                <a:solidFill>
                  <a:schemeClr val="tx1"/>
                </a:solidFill>
              </a:rPr>
              <a:t> PIN number or OTP to swindle money.</a:t>
            </a:r>
          </a:p>
          <a:p>
            <a:pPr algn="just"/>
            <a:endParaRPr lang="en-US" sz="1400" dirty="0">
              <a:solidFill>
                <a:schemeClr val="tx1"/>
              </a:solidFill>
            </a:endParaRPr>
          </a:p>
          <a:p>
            <a:pPr algn="just"/>
            <a:r>
              <a:rPr lang="en-US" sz="1400" b="1" i="0" dirty="0">
                <a:solidFill>
                  <a:schemeClr val="tx1"/>
                </a:solidFill>
                <a:effectLst/>
              </a:rPr>
              <a:t>19 lakh students’ stipends stuck in </a:t>
            </a:r>
            <a:r>
              <a:rPr lang="en-US" sz="1400" b="1" i="0" dirty="0" err="1">
                <a:solidFill>
                  <a:schemeClr val="tx1"/>
                </a:solidFill>
                <a:effectLst/>
              </a:rPr>
              <a:t>SureCash</a:t>
            </a:r>
            <a:r>
              <a:rPr lang="en-US" sz="1400" b="1" i="0" dirty="0">
                <a:solidFill>
                  <a:schemeClr val="tx1"/>
                </a:solidFill>
                <a:effectLst/>
              </a:rPr>
              <a:t> abyss for 4 years : </a:t>
            </a:r>
            <a:r>
              <a:rPr lang="en-US" sz="1400" b="0" i="0" dirty="0">
                <a:solidFill>
                  <a:schemeClr val="tx1"/>
                </a:solidFill>
                <a:effectLst/>
              </a:rPr>
              <a:t>Stipends worth Tk120 crore intended for primary students are stuck in approximately 19 lakh </a:t>
            </a:r>
            <a:r>
              <a:rPr lang="en-US" sz="1400" b="0" i="0" dirty="0" err="1">
                <a:solidFill>
                  <a:schemeClr val="tx1"/>
                </a:solidFill>
                <a:effectLst/>
              </a:rPr>
              <a:t>SureCash</a:t>
            </a:r>
            <a:r>
              <a:rPr lang="en-US" sz="1400" b="0" i="0" dirty="0">
                <a:solidFill>
                  <a:schemeClr val="tx1"/>
                </a:solidFill>
                <a:effectLst/>
              </a:rPr>
              <a:t> accounts because the subsidiary of the state-owned Rupali Bank has yet to approve their registration. </a:t>
            </a:r>
            <a:r>
              <a:rPr lang="en-US" sz="1400" b="0" i="0" dirty="0" err="1">
                <a:solidFill>
                  <a:schemeClr val="tx1"/>
                </a:solidFill>
                <a:effectLst/>
              </a:rPr>
              <a:t>SureCash</a:t>
            </a:r>
            <a:r>
              <a:rPr lang="en-US" sz="1400" b="0" i="0" dirty="0">
                <a:solidFill>
                  <a:schemeClr val="tx1"/>
                </a:solidFill>
                <a:effectLst/>
              </a:rPr>
              <a:t> has not even properly notified the Ministry of Primary and Mass Education that the students' stipends are not being paid. A Bangladesh Bank inspection reveals that </a:t>
            </a:r>
            <a:r>
              <a:rPr lang="en-US" sz="1400" b="0" i="0" dirty="0" err="1">
                <a:solidFill>
                  <a:schemeClr val="tx1"/>
                </a:solidFill>
                <a:effectLst/>
              </a:rPr>
              <a:t>SureCash</a:t>
            </a:r>
            <a:r>
              <a:rPr lang="en-US" sz="1400" b="0" i="0" dirty="0">
                <a:solidFill>
                  <a:schemeClr val="tx1"/>
                </a:solidFill>
                <a:effectLst/>
              </a:rPr>
              <a:t> is operating in direct violation of the mobile financial services (MFS) rules and Rupali Bank has no effective control over </a:t>
            </a:r>
            <a:r>
              <a:rPr lang="en-US" sz="1400" b="0" i="0" dirty="0" err="1">
                <a:solidFill>
                  <a:schemeClr val="tx1"/>
                </a:solidFill>
                <a:effectLst/>
              </a:rPr>
              <a:t>SureCash's</a:t>
            </a:r>
            <a:r>
              <a:rPr lang="en-US" sz="1400" b="0" i="0" dirty="0">
                <a:solidFill>
                  <a:schemeClr val="tx1"/>
                </a:solidFill>
                <a:effectLst/>
              </a:rPr>
              <a:t> system hardware, software, and database, which is extremely risky for MFS businesses.</a:t>
            </a:r>
          </a:p>
          <a:p>
            <a:pPr algn="just"/>
            <a:r>
              <a:rPr lang="en-US" sz="1400" b="1" u="none" dirty="0" err="1">
                <a:solidFill>
                  <a:schemeClr val="tx1"/>
                </a:solidFill>
                <a:latin typeface="Times New Roman" panose="02020603050405020304" pitchFamily="18" charset="0"/>
                <a:cs typeface="Times New Roman" panose="02020603050405020304" pitchFamily="18" charset="0"/>
              </a:rPr>
              <a:t>Nagad</a:t>
            </a:r>
            <a:r>
              <a:rPr lang="en-US" sz="1400" b="1" u="none" dirty="0">
                <a:solidFill>
                  <a:schemeClr val="tx1"/>
                </a:solidFill>
                <a:latin typeface="Times New Roman" panose="02020603050405020304" pitchFamily="18" charset="0"/>
                <a:cs typeface="Times New Roman" panose="02020603050405020304" pitchFamily="18" charset="0"/>
              </a:rPr>
              <a:t> sues 10,000 'unknown people' for 'spreading </a:t>
            </a:r>
            <a:r>
              <a:rPr lang="en-US" sz="1400" b="1" u="none" dirty="0" err="1">
                <a:solidFill>
                  <a:schemeClr val="tx1"/>
                </a:solidFill>
                <a:latin typeface="Times New Roman" panose="02020603050405020304" pitchFamily="18" charset="0"/>
                <a:cs typeface="Times New Roman" panose="02020603050405020304" pitchFamily="18" charset="0"/>
              </a:rPr>
              <a:t>rumours'</a:t>
            </a:r>
            <a:r>
              <a:rPr lang="en-US" sz="1400" b="1" u="none" dirty="0">
                <a:solidFill>
                  <a:schemeClr val="tx1"/>
                </a:solidFill>
                <a:latin typeface="Times New Roman" panose="02020603050405020304" pitchFamily="18" charset="0"/>
                <a:cs typeface="Times New Roman" panose="02020603050405020304" pitchFamily="18" charset="0"/>
              </a:rPr>
              <a:t> :</a:t>
            </a:r>
            <a:r>
              <a:rPr lang="en-US" sz="1400" b="0" u="none" dirty="0" err="1">
                <a:solidFill>
                  <a:schemeClr val="tx1"/>
                </a:solidFill>
                <a:latin typeface="Times New Roman" panose="02020603050405020304" pitchFamily="18" charset="0"/>
                <a:cs typeface="Times New Roman" panose="02020603050405020304" pitchFamily="18" charset="0"/>
              </a:rPr>
              <a:t>Nagad</a:t>
            </a:r>
            <a:r>
              <a:rPr lang="en-US" sz="1400" b="0" u="none" dirty="0">
                <a:solidFill>
                  <a:schemeClr val="tx1"/>
                </a:solidFill>
                <a:latin typeface="Times New Roman" panose="02020603050405020304" pitchFamily="18" charset="0"/>
                <a:cs typeface="Times New Roman" panose="02020603050405020304" pitchFamily="18" charset="0"/>
              </a:rPr>
              <a:t> has filed a case with a Dhaka court against 10,000 unknown people for their alleged involvement in spreading </a:t>
            </a:r>
            <a:r>
              <a:rPr lang="en-US" sz="1400" b="0" u="none" dirty="0" err="1">
                <a:solidFill>
                  <a:schemeClr val="tx1"/>
                </a:solidFill>
                <a:latin typeface="Times New Roman" panose="02020603050405020304" pitchFamily="18" charset="0"/>
                <a:cs typeface="Times New Roman" panose="02020603050405020304" pitchFamily="18" charset="0"/>
              </a:rPr>
              <a:t>rumours</a:t>
            </a:r>
            <a:r>
              <a:rPr lang="en-US" sz="1400" b="0" u="none" dirty="0">
                <a:solidFill>
                  <a:schemeClr val="tx1"/>
                </a:solidFill>
                <a:latin typeface="Times New Roman" panose="02020603050405020304" pitchFamily="18" charset="0"/>
                <a:cs typeface="Times New Roman" panose="02020603050405020304" pitchFamily="18" charset="0"/>
              </a:rPr>
              <a:t> against the digital financial service. In the case statement, </a:t>
            </a:r>
            <a:r>
              <a:rPr lang="en-US" sz="1400" b="0" u="none" dirty="0" err="1">
                <a:solidFill>
                  <a:schemeClr val="tx1"/>
                </a:solidFill>
                <a:latin typeface="Times New Roman" panose="02020603050405020304" pitchFamily="18" charset="0"/>
                <a:cs typeface="Times New Roman" panose="02020603050405020304" pitchFamily="18" charset="0"/>
              </a:rPr>
              <a:t>Nagad</a:t>
            </a:r>
            <a:r>
              <a:rPr lang="en-US" sz="1400" b="0" u="none" dirty="0">
                <a:solidFill>
                  <a:schemeClr val="tx1"/>
                </a:solidFill>
                <a:latin typeface="Times New Roman" panose="02020603050405020304" pitchFamily="18" charset="0"/>
                <a:cs typeface="Times New Roman" panose="02020603050405020304" pitchFamily="18" charset="0"/>
              </a:rPr>
              <a:t> said around 300,000 leaflets and video contents containing a recent report published in Qatar-based news channel Al Jazeera had been distributed among </a:t>
            </a:r>
            <a:r>
              <a:rPr lang="en-US" sz="1400" b="0" u="none" dirty="0" err="1">
                <a:solidFill>
                  <a:schemeClr val="tx1"/>
                </a:solidFill>
                <a:latin typeface="Times New Roman" panose="02020603050405020304" pitchFamily="18" charset="0"/>
                <a:cs typeface="Times New Roman" panose="02020603050405020304" pitchFamily="18" charset="0"/>
              </a:rPr>
              <a:t>Nagad</a:t>
            </a:r>
            <a:r>
              <a:rPr lang="en-US" sz="1400" b="0" u="none" dirty="0">
                <a:solidFill>
                  <a:schemeClr val="tx1"/>
                </a:solidFill>
                <a:latin typeface="Times New Roman" panose="02020603050405020304" pitchFamily="18" charset="0"/>
                <a:cs typeface="Times New Roman" panose="02020603050405020304" pitchFamily="18" charset="0"/>
              </a:rPr>
              <a:t> agents across the country for the last few days. </a:t>
            </a:r>
            <a:r>
              <a:rPr lang="en-US" sz="1400" b="0" u="none" dirty="0" err="1">
                <a:solidFill>
                  <a:schemeClr val="tx1"/>
                </a:solidFill>
                <a:latin typeface="Times New Roman" panose="02020603050405020304" pitchFamily="18" charset="0"/>
                <a:cs typeface="Times New Roman" panose="02020603050405020304" pitchFamily="18" charset="0"/>
              </a:rPr>
              <a:t>Nagad</a:t>
            </a:r>
            <a:r>
              <a:rPr lang="en-US" sz="1400" b="0" u="none" dirty="0">
                <a:solidFill>
                  <a:schemeClr val="tx1"/>
                </a:solidFill>
                <a:latin typeface="Times New Roman" panose="02020603050405020304" pitchFamily="18" charset="0"/>
                <a:cs typeface="Times New Roman" panose="02020603050405020304" pitchFamily="18" charset="0"/>
              </a:rPr>
              <a:t> said it had collected the leaflets and video contents through its agents</a:t>
            </a:r>
          </a:p>
          <a:p>
            <a:pPr algn="just"/>
            <a:r>
              <a:rPr lang="en-US" sz="1400" b="0" u="none" dirty="0" err="1">
                <a:solidFill>
                  <a:schemeClr val="tx1"/>
                </a:solidFill>
                <a:latin typeface="Times New Roman" panose="02020603050405020304" pitchFamily="18" charset="0"/>
                <a:cs typeface="Times New Roman" panose="02020603050405020304" pitchFamily="18" charset="0"/>
              </a:rPr>
              <a:t>Nagad</a:t>
            </a:r>
            <a:r>
              <a:rPr lang="en-US" sz="1400" b="0" u="none" dirty="0">
                <a:solidFill>
                  <a:schemeClr val="tx1"/>
                </a:solidFill>
                <a:latin typeface="Times New Roman" panose="02020603050405020304" pitchFamily="18" charset="0"/>
                <a:cs typeface="Times New Roman" panose="02020603050405020304" pitchFamily="18" charset="0"/>
              </a:rPr>
              <a:t> employees ‘embezzle’ Tk2.41 crore from agents: Three employees of </a:t>
            </a:r>
            <a:r>
              <a:rPr lang="en-US" sz="1400" b="0" u="none" dirty="0" err="1">
                <a:solidFill>
                  <a:schemeClr val="tx1"/>
                </a:solidFill>
                <a:latin typeface="Times New Roman" panose="02020603050405020304" pitchFamily="18" charset="0"/>
                <a:cs typeface="Times New Roman" panose="02020603050405020304" pitchFamily="18" charset="0"/>
              </a:rPr>
              <a:t>Nagad</a:t>
            </a:r>
            <a:r>
              <a:rPr lang="en-US" sz="1400" b="0" u="none" dirty="0">
                <a:solidFill>
                  <a:schemeClr val="tx1"/>
                </a:solidFill>
                <a:latin typeface="Times New Roman" panose="02020603050405020304" pitchFamily="18" charset="0"/>
                <a:cs typeface="Times New Roman" panose="02020603050405020304" pitchFamily="18" charset="0"/>
              </a:rPr>
              <a:t> – a digital mobile banking service under Bangladesh Post Office – have allegedly embezzled Tk2.41 crore from five </a:t>
            </a:r>
            <a:r>
              <a:rPr lang="en-US" sz="1400" b="0" u="none" dirty="0" err="1">
                <a:solidFill>
                  <a:schemeClr val="tx1"/>
                </a:solidFill>
                <a:latin typeface="Times New Roman" panose="02020603050405020304" pitchFamily="18" charset="0"/>
                <a:cs typeface="Times New Roman" panose="02020603050405020304" pitchFamily="18" charset="0"/>
              </a:rPr>
              <a:t>Nagad</a:t>
            </a:r>
            <a:r>
              <a:rPr lang="en-US" sz="1400" b="0" u="none" dirty="0">
                <a:solidFill>
                  <a:schemeClr val="tx1"/>
                </a:solidFill>
                <a:latin typeface="Times New Roman" panose="02020603050405020304" pitchFamily="18" charset="0"/>
                <a:cs typeface="Times New Roman" panose="02020603050405020304" pitchFamily="18" charset="0"/>
              </a:rPr>
              <a:t> agents recently by pressuring them to increase transactions and alluring them of higher commissions.</a:t>
            </a:r>
          </a:p>
          <a:p>
            <a:pPr algn="just"/>
            <a:endParaRPr lang="en-US" sz="1300" b="0" i="0" dirty="0">
              <a:solidFill>
                <a:schemeClr val="tx1"/>
              </a:solidFill>
              <a:effectLst/>
            </a:endParaRPr>
          </a:p>
          <a:p>
            <a:endParaRPr lang="en-US" sz="1200" dirty="0">
              <a:solidFill>
                <a:schemeClr val="tx1"/>
              </a:solidFill>
            </a:endParaRPr>
          </a:p>
        </p:txBody>
      </p:sp>
      <p:sp>
        <p:nvSpPr>
          <p:cNvPr id="16" name="Text Placeholder 15">
            <a:extLst>
              <a:ext uri="{FF2B5EF4-FFF2-40B4-BE49-F238E27FC236}">
                <a16:creationId xmlns:a16="http://schemas.microsoft.com/office/drawing/2014/main" id="{2CFA4E67-4D78-5349-912F-A8D2017F09CE}"/>
              </a:ext>
            </a:extLst>
          </p:cNvPr>
          <p:cNvSpPr>
            <a:spLocks noGrp="1"/>
          </p:cNvSpPr>
          <p:nvPr>
            <p:ph type="body" sz="quarter" idx="150"/>
          </p:nvPr>
        </p:nvSpPr>
        <p:spPr/>
        <p:txBody>
          <a:bodyPr>
            <a:normAutofit fontScale="77500" lnSpcReduction="20000"/>
          </a:bodyPr>
          <a:lstStyle/>
          <a:p>
            <a:pPr algn="l"/>
            <a:r>
              <a:rPr lang="en-US" b="1" dirty="0"/>
              <a:t>Name: Rafsan Bari Shafin		Name: </a:t>
            </a:r>
            <a:r>
              <a:rPr lang="en-US" b="1" dirty="0" err="1"/>
              <a:t>Zannatul</a:t>
            </a:r>
            <a:r>
              <a:rPr lang="en-US" b="1" dirty="0"/>
              <a:t> </a:t>
            </a:r>
            <a:r>
              <a:rPr lang="en-US" b="1" dirty="0" err="1"/>
              <a:t>Mawa</a:t>
            </a:r>
            <a:r>
              <a:rPr lang="en-US" b="1" dirty="0"/>
              <a:t>			Name: </a:t>
            </a:r>
            <a:r>
              <a:rPr lang="en-US" b="1" dirty="0" err="1"/>
              <a:t>Sabuj</a:t>
            </a:r>
            <a:r>
              <a:rPr lang="en-US" b="1" dirty="0"/>
              <a:t> Paul</a:t>
            </a:r>
          </a:p>
          <a:p>
            <a:pPr algn="l"/>
            <a:r>
              <a:rPr lang="en-US" b="1" dirty="0"/>
              <a:t>ID: 2019-1-62-001			ID:2019-1-68-056			ID:2019-1-60-258</a:t>
            </a:r>
          </a:p>
        </p:txBody>
      </p:sp>
      <p:sp>
        <p:nvSpPr>
          <p:cNvPr id="17" name="Text Placeholder 16">
            <a:extLst>
              <a:ext uri="{FF2B5EF4-FFF2-40B4-BE49-F238E27FC236}">
                <a16:creationId xmlns:a16="http://schemas.microsoft.com/office/drawing/2014/main" id="{4641FBBA-311F-0F4E-9A67-9681BC65B014}"/>
              </a:ext>
            </a:extLst>
          </p:cNvPr>
          <p:cNvSpPr>
            <a:spLocks noGrp="1"/>
          </p:cNvSpPr>
          <p:nvPr>
            <p:ph type="body" sz="quarter" idx="151"/>
          </p:nvPr>
        </p:nvSpPr>
        <p:spPr>
          <a:xfrm>
            <a:off x="14145694" y="14464262"/>
            <a:ext cx="6222201" cy="666372"/>
          </a:xfrm>
        </p:spPr>
        <p:txBody>
          <a:bodyPr>
            <a:normAutofit fontScale="62500" lnSpcReduction="20000"/>
          </a:bodyPr>
          <a:lstStyle/>
          <a:p>
            <a:pPr algn="l"/>
            <a:r>
              <a:rPr lang="en-US" sz="1500" b="1" dirty="0">
                <a:latin typeface="Times New Roman" panose="02020603050405020304" pitchFamily="18" charset="0"/>
                <a:cs typeface="Times New Roman" panose="02020603050405020304" pitchFamily="18" charset="0"/>
              </a:rPr>
              <a:t>Acknowledgements:</a:t>
            </a:r>
          </a:p>
          <a:p>
            <a:pPr algn="l"/>
            <a:r>
              <a:rPr lang="en-US" sz="1600" b="1" dirty="0" err="1">
                <a:latin typeface="Times New Roman" panose="02020603050405020304" pitchFamily="18" charset="0"/>
                <a:cs typeface="Times New Roman" panose="02020603050405020304" pitchFamily="18" charset="0"/>
              </a:rPr>
              <a:t>Rashedul</a:t>
            </a:r>
            <a:r>
              <a:rPr lang="en-US" sz="1600" b="1" dirty="0">
                <a:latin typeface="Times New Roman" panose="02020603050405020304" pitchFamily="18" charset="0"/>
                <a:cs typeface="Times New Roman" panose="02020603050405020304" pitchFamily="18" charset="0"/>
              </a:rPr>
              <a:t> Amin </a:t>
            </a:r>
            <a:r>
              <a:rPr lang="en-US" sz="1600" b="1" dirty="0" err="1">
                <a:latin typeface="Times New Roman" panose="02020603050405020304" pitchFamily="18" charset="0"/>
                <a:cs typeface="Times New Roman" panose="02020603050405020304" pitchFamily="18" charset="0"/>
              </a:rPr>
              <a:t>Tuhin</a:t>
            </a:r>
            <a:endParaRPr lang="en-US" sz="1600" b="1" dirty="0">
              <a:latin typeface="Times New Roman" panose="02020603050405020304" pitchFamily="18" charset="0"/>
              <a:cs typeface="Times New Roman" panose="02020603050405020304" pitchFamily="18" charset="0"/>
            </a:endParaRPr>
          </a:p>
          <a:p>
            <a:pPr algn="l"/>
            <a:r>
              <a:rPr lang="en-US" sz="1600" b="1" dirty="0">
                <a:latin typeface="Times New Roman" panose="02020603050405020304" pitchFamily="18" charset="0"/>
                <a:cs typeface="Times New Roman" panose="02020603050405020304" pitchFamily="18" charset="0"/>
              </a:rPr>
              <a:t>Senior Lecturer, Department of Computer Science &amp; Engineering</a:t>
            </a:r>
          </a:p>
          <a:p>
            <a:pPr algn="l"/>
            <a:r>
              <a:rPr lang="en-US" sz="1600" b="1" dirty="0">
                <a:latin typeface="Times New Roman" panose="02020603050405020304" pitchFamily="18" charset="0"/>
                <a:cs typeface="Times New Roman" panose="02020603050405020304" pitchFamily="18" charset="0"/>
              </a:rPr>
              <a:t>East West University</a:t>
            </a:r>
          </a:p>
          <a:p>
            <a:pPr algn="l"/>
            <a:endParaRPr lang="en-US" sz="1500" b="1" dirty="0">
              <a:latin typeface="Times New Roman" panose="02020603050405020304" pitchFamily="18" charset="0"/>
              <a:cs typeface="Times New Roman" panose="02020603050405020304" pitchFamily="18" charset="0"/>
            </a:endParaRPr>
          </a:p>
          <a:p>
            <a:pPr algn="l"/>
            <a:endParaRPr lang="en-US" sz="3600" b="1" dirty="0">
              <a:latin typeface="Times New Roman" panose="02020603050405020304" pitchFamily="18" charset="0"/>
              <a:cs typeface="Times New Roman" panose="02020603050405020304" pitchFamily="18" charset="0"/>
            </a:endParaRPr>
          </a:p>
          <a:p>
            <a:pPr algn="l"/>
            <a:endParaRPr lang="en-US" dirty="0"/>
          </a:p>
        </p:txBody>
      </p:sp>
      <p:sp>
        <p:nvSpPr>
          <p:cNvPr id="18" name="Text Placeholder 17">
            <a:extLst>
              <a:ext uri="{FF2B5EF4-FFF2-40B4-BE49-F238E27FC236}">
                <a16:creationId xmlns:a16="http://schemas.microsoft.com/office/drawing/2014/main" id="{59EB6250-F1C6-3F4C-8C40-6D9A126A83DD}"/>
              </a:ext>
            </a:extLst>
          </p:cNvPr>
          <p:cNvSpPr>
            <a:spLocks noGrp="1"/>
          </p:cNvSpPr>
          <p:nvPr>
            <p:ph type="body" sz="quarter" idx="153"/>
          </p:nvPr>
        </p:nvSpPr>
        <p:spPr>
          <a:xfrm>
            <a:off x="202386" y="148819"/>
            <a:ext cx="20926785" cy="1203850"/>
          </a:xfrm>
        </p:spPr>
        <p:txBody>
          <a:bodyPr>
            <a:normAutofit fontScale="32500" lnSpcReduction="20000"/>
          </a:bodyPr>
          <a:lstStyle/>
          <a:p>
            <a:r>
              <a:rPr lang="en-US" sz="10800" b="1" dirty="0">
                <a:solidFill>
                  <a:schemeClr val="accent3">
                    <a:lumMod val="20000"/>
                    <a:lumOff val="80000"/>
                  </a:schemeClr>
                </a:solidFill>
                <a:cs typeface="Times New Roman" panose="02020603050405020304" pitchFamily="18" charset="0"/>
              </a:rPr>
              <a:t>Criticism of Terms of Service </a:t>
            </a:r>
            <a:r>
              <a:rPr lang="en-US" sz="10800" b="1" i="1" dirty="0">
                <a:solidFill>
                  <a:schemeClr val="accent3">
                    <a:lumMod val="20000"/>
                    <a:lumOff val="80000"/>
                  </a:schemeClr>
                </a:solidFill>
                <a:cs typeface="Times New Roman" panose="02020603050405020304" pitchFamily="18" charset="0"/>
              </a:rPr>
              <a:t>(TOS)</a:t>
            </a:r>
            <a:r>
              <a:rPr lang="en-US" sz="10800" b="1" dirty="0">
                <a:solidFill>
                  <a:schemeClr val="accent3">
                    <a:lumMod val="20000"/>
                    <a:lumOff val="80000"/>
                  </a:schemeClr>
                </a:solidFill>
                <a:cs typeface="Times New Roman" panose="02020603050405020304" pitchFamily="18" charset="0"/>
              </a:rPr>
              <a:t>,</a:t>
            </a:r>
            <a:r>
              <a:rPr lang="en-US" sz="10800" b="1" i="1" dirty="0">
                <a:solidFill>
                  <a:schemeClr val="accent3">
                    <a:lumMod val="20000"/>
                    <a:lumOff val="80000"/>
                  </a:schemeClr>
                </a:solidFill>
                <a:cs typeface="Times New Roman" panose="02020603050405020304" pitchFamily="18" charset="0"/>
              </a:rPr>
              <a:t> </a:t>
            </a:r>
            <a:r>
              <a:rPr lang="en-US" sz="10800" b="1" dirty="0">
                <a:solidFill>
                  <a:schemeClr val="accent3">
                    <a:lumMod val="20000"/>
                    <a:lumOff val="80000"/>
                  </a:schemeClr>
                </a:solidFill>
                <a:cs typeface="Times New Roman" panose="02020603050405020304" pitchFamily="18" charset="0"/>
              </a:rPr>
              <a:t>End User License Agreement </a:t>
            </a:r>
            <a:r>
              <a:rPr lang="en-US" sz="10800" b="1" i="1" dirty="0">
                <a:solidFill>
                  <a:schemeClr val="accent3">
                    <a:lumMod val="20000"/>
                    <a:lumOff val="80000"/>
                  </a:schemeClr>
                </a:solidFill>
                <a:cs typeface="Times New Roman" panose="02020603050405020304" pitchFamily="18" charset="0"/>
              </a:rPr>
              <a:t>(EULA) </a:t>
            </a:r>
            <a:r>
              <a:rPr lang="en-US" sz="10800" b="1" dirty="0">
                <a:solidFill>
                  <a:schemeClr val="accent3">
                    <a:lumMod val="20000"/>
                    <a:lumOff val="80000"/>
                  </a:schemeClr>
                </a:solidFill>
                <a:cs typeface="Times New Roman" panose="02020603050405020304" pitchFamily="18" charset="0"/>
              </a:rPr>
              <a:t>and Privacy Policy of different popular  </a:t>
            </a:r>
          </a:p>
          <a:p>
            <a:r>
              <a:rPr lang="en-US" sz="10800" b="1" dirty="0">
                <a:solidFill>
                  <a:schemeClr val="accent3">
                    <a:lumMod val="20000"/>
                    <a:lumOff val="80000"/>
                  </a:schemeClr>
                </a:solidFill>
                <a:cs typeface="Times New Roman" panose="02020603050405020304" pitchFamily="18" charset="0"/>
              </a:rPr>
              <a:t>Online and Mobile Financial Services of Bangladesh</a:t>
            </a:r>
          </a:p>
          <a:p>
            <a:endParaRPr lang="en-US" dirty="0"/>
          </a:p>
        </p:txBody>
      </p:sp>
      <p:pic>
        <p:nvPicPr>
          <p:cNvPr id="44" name="Picture 43" descr="A picture containing text, sign&#10;&#10;Description automatically generated">
            <a:extLst>
              <a:ext uri="{FF2B5EF4-FFF2-40B4-BE49-F238E27FC236}">
                <a16:creationId xmlns:a16="http://schemas.microsoft.com/office/drawing/2014/main" id="{B02B86D4-F3EA-4800-4601-671D258799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1055" y="2866947"/>
            <a:ext cx="1977165" cy="1396467"/>
          </a:xfrm>
          <a:prstGeom prst="rect">
            <a:avLst/>
          </a:prstGeom>
        </p:spPr>
      </p:pic>
      <p:graphicFrame>
        <p:nvGraphicFramePr>
          <p:cNvPr id="47" name="Table 47">
            <a:extLst>
              <a:ext uri="{FF2B5EF4-FFF2-40B4-BE49-F238E27FC236}">
                <a16:creationId xmlns:a16="http://schemas.microsoft.com/office/drawing/2014/main" id="{6A6C058A-D5E0-7905-C6B7-21A0E629A7DA}"/>
              </a:ext>
            </a:extLst>
          </p:cNvPr>
          <p:cNvGraphicFramePr>
            <a:graphicFrameLocks noGrp="1"/>
          </p:cNvGraphicFramePr>
          <p:nvPr>
            <p:extLst>
              <p:ext uri="{D42A27DB-BD31-4B8C-83A1-F6EECF244321}">
                <p14:modId xmlns:p14="http://schemas.microsoft.com/office/powerpoint/2010/main" val="1069320943"/>
              </p:ext>
            </p:extLst>
          </p:nvPr>
        </p:nvGraphicFramePr>
        <p:xfrm>
          <a:off x="557284" y="2332363"/>
          <a:ext cx="5787176" cy="2227777"/>
        </p:xfrm>
        <a:graphic>
          <a:graphicData uri="http://schemas.openxmlformats.org/drawingml/2006/table">
            <a:tbl>
              <a:tblPr firstRow="1" bandRow="1">
                <a:tableStyleId>{2D5ABB26-0587-4C30-8999-92F81FD0307C}</a:tableStyleId>
              </a:tblPr>
              <a:tblGrid>
                <a:gridCol w="2893588">
                  <a:extLst>
                    <a:ext uri="{9D8B030D-6E8A-4147-A177-3AD203B41FA5}">
                      <a16:colId xmlns:a16="http://schemas.microsoft.com/office/drawing/2014/main" val="2692912526"/>
                    </a:ext>
                  </a:extLst>
                </a:gridCol>
                <a:gridCol w="2893588">
                  <a:extLst>
                    <a:ext uri="{9D8B030D-6E8A-4147-A177-3AD203B41FA5}">
                      <a16:colId xmlns:a16="http://schemas.microsoft.com/office/drawing/2014/main" val="1523475570"/>
                    </a:ext>
                  </a:extLst>
                </a:gridCol>
              </a:tblGrid>
              <a:tr h="864443">
                <a:tc>
                  <a:txBody>
                    <a:bodyPr/>
                    <a:lstStyle/>
                    <a:p>
                      <a:r>
                        <a:rPr lang="en-US" sz="4000" b="1" dirty="0" err="1"/>
                        <a:t>Upay</a:t>
                      </a:r>
                      <a:r>
                        <a:rPr lang="en-US" sz="4000" b="1" dirty="0"/>
                        <a:t>:</a:t>
                      </a:r>
                    </a:p>
                  </a:txBody>
                  <a:tcPr/>
                </a:tc>
                <a:tc rowSpan="2">
                  <a:txBody>
                    <a:bodyPr/>
                    <a:lstStyle/>
                    <a:p>
                      <a:endParaRPr lang="en-US" dirty="0"/>
                    </a:p>
                  </a:txBody>
                  <a:tcPr/>
                </a:tc>
                <a:extLst>
                  <a:ext uri="{0D108BD9-81ED-4DB2-BD59-A6C34878D82A}">
                    <a16:rowId xmlns:a16="http://schemas.microsoft.com/office/drawing/2014/main" val="4042878150"/>
                  </a:ext>
                </a:extLst>
              </a:tr>
              <a:tr h="1363334">
                <a:tc>
                  <a:txBody>
                    <a:bodyPr/>
                    <a:lstStyle/>
                    <a:p>
                      <a:pPr marL="0" marR="0" lvl="0" indent="0" algn="l" defTabSz="2094634" rtl="0" eaLnBrk="1" fontAlgn="auto" latinLnBrk="0" hangingPunct="1">
                        <a:lnSpc>
                          <a:spcPct val="100000"/>
                        </a:lnSpc>
                        <a:spcBef>
                          <a:spcPts val="0"/>
                        </a:spcBef>
                        <a:spcAft>
                          <a:spcPts val="0"/>
                        </a:spcAft>
                        <a:buClrTx/>
                        <a:buSzTx/>
                        <a:buFontTx/>
                        <a:buNone/>
                        <a:tabLst/>
                        <a:defRPr/>
                      </a:pPr>
                      <a:r>
                        <a:rPr lang="en-US" sz="1700" dirty="0" err="1">
                          <a:latin typeface="Times New Roman" panose="02020603050405020304" pitchFamily="18" charset="0"/>
                          <a:cs typeface="Times New Roman" panose="02020603050405020304" pitchFamily="18" charset="0"/>
                        </a:rPr>
                        <a:t>উপায়</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upay</a:t>
                      </a:r>
                      <a:r>
                        <a:rPr lang="en-US" sz="1700" dirty="0">
                          <a:latin typeface="Times New Roman" panose="02020603050405020304" pitchFamily="18" charset="0"/>
                          <a:cs typeface="Times New Roman" panose="02020603050405020304" pitchFamily="18" charset="0"/>
                        </a:rPr>
                        <a:t>) - an easy, secured, and innovative financial solution app for all your lifestyle needs.</a:t>
                      </a:r>
                    </a:p>
                  </a:txBody>
                  <a:tcPr/>
                </a:tc>
                <a:tc vMerge="1">
                  <a:txBody>
                    <a:bodyPr/>
                    <a:lstStyle/>
                    <a:p>
                      <a:endParaRPr lang="en-US" dirty="0"/>
                    </a:p>
                  </a:txBody>
                  <a:tcPr/>
                </a:tc>
                <a:extLst>
                  <a:ext uri="{0D108BD9-81ED-4DB2-BD59-A6C34878D82A}">
                    <a16:rowId xmlns:a16="http://schemas.microsoft.com/office/drawing/2014/main" val="2340539626"/>
                  </a:ext>
                </a:extLst>
              </a:tr>
            </a:tbl>
          </a:graphicData>
        </a:graphic>
      </p:graphicFrame>
      <p:pic>
        <p:nvPicPr>
          <p:cNvPr id="48" name="Picture 47" descr="Logo&#10;&#10;Description automatically generated">
            <a:extLst>
              <a:ext uri="{FF2B5EF4-FFF2-40B4-BE49-F238E27FC236}">
                <a16:creationId xmlns:a16="http://schemas.microsoft.com/office/drawing/2014/main" id="{CBFE38BD-8848-6B76-A851-BF1ACFD761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4275" y="2781616"/>
            <a:ext cx="2537926" cy="1468040"/>
          </a:xfrm>
          <a:prstGeom prst="rect">
            <a:avLst/>
          </a:prstGeom>
        </p:spPr>
      </p:pic>
      <p:graphicFrame>
        <p:nvGraphicFramePr>
          <p:cNvPr id="49" name="Table 47">
            <a:extLst>
              <a:ext uri="{FF2B5EF4-FFF2-40B4-BE49-F238E27FC236}">
                <a16:creationId xmlns:a16="http://schemas.microsoft.com/office/drawing/2014/main" id="{E36D421D-F78B-7082-E7EC-BF8F4A4AAE70}"/>
              </a:ext>
            </a:extLst>
          </p:cNvPr>
          <p:cNvGraphicFramePr>
            <a:graphicFrameLocks noGrp="1"/>
          </p:cNvGraphicFramePr>
          <p:nvPr>
            <p:extLst>
              <p:ext uri="{D42A27DB-BD31-4B8C-83A1-F6EECF244321}">
                <p14:modId xmlns:p14="http://schemas.microsoft.com/office/powerpoint/2010/main" val="773132956"/>
              </p:ext>
            </p:extLst>
          </p:nvPr>
        </p:nvGraphicFramePr>
        <p:xfrm>
          <a:off x="7355965" y="2313050"/>
          <a:ext cx="6577450" cy="2346960"/>
        </p:xfrm>
        <a:graphic>
          <a:graphicData uri="http://schemas.openxmlformats.org/drawingml/2006/table">
            <a:tbl>
              <a:tblPr firstRow="1" bandRow="1">
                <a:tableStyleId>{2D5ABB26-0587-4C30-8999-92F81FD0307C}</a:tableStyleId>
              </a:tblPr>
              <a:tblGrid>
                <a:gridCol w="3288725">
                  <a:extLst>
                    <a:ext uri="{9D8B030D-6E8A-4147-A177-3AD203B41FA5}">
                      <a16:colId xmlns:a16="http://schemas.microsoft.com/office/drawing/2014/main" val="2692912526"/>
                    </a:ext>
                  </a:extLst>
                </a:gridCol>
                <a:gridCol w="3288725">
                  <a:extLst>
                    <a:ext uri="{9D8B030D-6E8A-4147-A177-3AD203B41FA5}">
                      <a16:colId xmlns:a16="http://schemas.microsoft.com/office/drawing/2014/main" val="1523475570"/>
                    </a:ext>
                  </a:extLst>
                </a:gridCol>
              </a:tblGrid>
              <a:tr h="619307">
                <a:tc>
                  <a:txBody>
                    <a:bodyPr/>
                    <a:lstStyle/>
                    <a:p>
                      <a:r>
                        <a:rPr lang="en-US" sz="4000" b="1" dirty="0" err="1"/>
                        <a:t>Bkash</a:t>
                      </a:r>
                      <a:r>
                        <a:rPr lang="en-US" sz="4000" b="1" dirty="0"/>
                        <a:t>:</a:t>
                      </a:r>
                    </a:p>
                  </a:txBody>
                  <a:tcPr/>
                </a:tc>
                <a:tc rowSpan="2">
                  <a:txBody>
                    <a:bodyPr/>
                    <a:lstStyle/>
                    <a:p>
                      <a:endParaRPr lang="en-US" dirty="0"/>
                    </a:p>
                  </a:txBody>
                  <a:tcPr/>
                </a:tc>
                <a:extLst>
                  <a:ext uri="{0D108BD9-81ED-4DB2-BD59-A6C34878D82A}">
                    <a16:rowId xmlns:a16="http://schemas.microsoft.com/office/drawing/2014/main" val="4042878150"/>
                  </a:ext>
                </a:extLst>
              </a:tr>
              <a:tr h="1454024">
                <a:tc>
                  <a:txBody>
                    <a:bodyPr/>
                    <a:lstStyle/>
                    <a:p>
                      <a:pPr algn="just"/>
                      <a:r>
                        <a:rPr lang="en-US" sz="1700" dirty="0" err="1">
                          <a:latin typeface="Times New Roman" panose="02020603050405020304" pitchFamily="18" charset="0"/>
                          <a:cs typeface="Times New Roman" panose="02020603050405020304" pitchFamily="18" charset="0"/>
                        </a:rPr>
                        <a:t>Bkash</a:t>
                      </a:r>
                      <a:r>
                        <a:rPr lang="en-US" sz="1700" dirty="0">
                          <a:latin typeface="Times New Roman" panose="02020603050405020304" pitchFamily="18" charset="0"/>
                          <a:cs typeface="Times New Roman" panose="02020603050405020304" pitchFamily="18" charset="0"/>
                        </a:rPr>
                        <a:t> is the fastest and safest medium of financial transaction, bKash makes your life simple with Send Money, Add Money, Pay Bill, Mobile Recharge, Payment and many more services.</a:t>
                      </a:r>
                    </a:p>
                  </a:txBody>
                  <a:tcPr/>
                </a:tc>
                <a:tc vMerge="1">
                  <a:txBody>
                    <a:bodyPr/>
                    <a:lstStyle/>
                    <a:p>
                      <a:endParaRPr lang="en-US" dirty="0"/>
                    </a:p>
                  </a:txBody>
                  <a:tcPr/>
                </a:tc>
                <a:extLst>
                  <a:ext uri="{0D108BD9-81ED-4DB2-BD59-A6C34878D82A}">
                    <a16:rowId xmlns:a16="http://schemas.microsoft.com/office/drawing/2014/main" val="2340539626"/>
                  </a:ext>
                </a:extLst>
              </a:tr>
            </a:tbl>
          </a:graphicData>
        </a:graphic>
      </p:graphicFrame>
      <p:graphicFrame>
        <p:nvGraphicFramePr>
          <p:cNvPr id="52" name="Table 47">
            <a:extLst>
              <a:ext uri="{FF2B5EF4-FFF2-40B4-BE49-F238E27FC236}">
                <a16:creationId xmlns:a16="http://schemas.microsoft.com/office/drawing/2014/main" id="{4EA538CB-4020-E1B6-391E-54BBD8E5688E}"/>
              </a:ext>
            </a:extLst>
          </p:cNvPr>
          <p:cNvGraphicFramePr>
            <a:graphicFrameLocks noGrp="1"/>
          </p:cNvGraphicFramePr>
          <p:nvPr>
            <p:extLst>
              <p:ext uri="{D42A27DB-BD31-4B8C-83A1-F6EECF244321}">
                <p14:modId xmlns:p14="http://schemas.microsoft.com/office/powerpoint/2010/main" val="3789033909"/>
              </p:ext>
            </p:extLst>
          </p:nvPr>
        </p:nvGraphicFramePr>
        <p:xfrm>
          <a:off x="448899" y="7259920"/>
          <a:ext cx="6366262" cy="1901765"/>
        </p:xfrm>
        <a:graphic>
          <a:graphicData uri="http://schemas.openxmlformats.org/drawingml/2006/table">
            <a:tbl>
              <a:tblPr firstRow="1" bandRow="1">
                <a:tableStyleId>{2D5ABB26-0587-4C30-8999-92F81FD0307C}</a:tableStyleId>
              </a:tblPr>
              <a:tblGrid>
                <a:gridCol w="3183131">
                  <a:extLst>
                    <a:ext uri="{9D8B030D-6E8A-4147-A177-3AD203B41FA5}">
                      <a16:colId xmlns:a16="http://schemas.microsoft.com/office/drawing/2014/main" val="2692912526"/>
                    </a:ext>
                  </a:extLst>
                </a:gridCol>
                <a:gridCol w="3183131">
                  <a:extLst>
                    <a:ext uri="{9D8B030D-6E8A-4147-A177-3AD203B41FA5}">
                      <a16:colId xmlns:a16="http://schemas.microsoft.com/office/drawing/2014/main" val="1523475570"/>
                    </a:ext>
                  </a:extLst>
                </a:gridCol>
              </a:tblGrid>
              <a:tr h="737941">
                <a:tc>
                  <a:txBody>
                    <a:bodyPr/>
                    <a:lstStyle/>
                    <a:p>
                      <a:r>
                        <a:rPr lang="en-US" sz="4000" b="1" dirty="0" err="1"/>
                        <a:t>SureCash</a:t>
                      </a:r>
                      <a:r>
                        <a:rPr lang="en-US" sz="4000" b="1" dirty="0"/>
                        <a:t>:</a:t>
                      </a:r>
                    </a:p>
                  </a:txBody>
                  <a:tcPr/>
                </a:tc>
                <a:tc rowSpan="2">
                  <a:txBody>
                    <a:bodyPr/>
                    <a:lstStyle/>
                    <a:p>
                      <a:endParaRPr lang="en-US" dirty="0"/>
                    </a:p>
                  </a:txBody>
                  <a:tcPr/>
                </a:tc>
                <a:extLst>
                  <a:ext uri="{0D108BD9-81ED-4DB2-BD59-A6C34878D82A}">
                    <a16:rowId xmlns:a16="http://schemas.microsoft.com/office/drawing/2014/main" val="4042878150"/>
                  </a:ext>
                </a:extLst>
              </a:tr>
              <a:tr h="1163824">
                <a:tc>
                  <a:txBody>
                    <a:bodyPr/>
                    <a:lstStyle/>
                    <a:p>
                      <a:pPr marL="0" marR="0" lvl="0" indent="0" algn="l" defTabSz="2094634" rtl="0" eaLnBrk="1" fontAlgn="auto" latinLnBrk="0" hangingPunct="1">
                        <a:lnSpc>
                          <a:spcPct val="100000"/>
                        </a:lnSpc>
                        <a:spcBef>
                          <a:spcPts val="0"/>
                        </a:spcBef>
                        <a:spcAft>
                          <a:spcPts val="0"/>
                        </a:spcAft>
                        <a:buClrTx/>
                        <a:buSzTx/>
                        <a:buFontTx/>
                        <a:buNone/>
                        <a:tabLst/>
                        <a:defRPr/>
                      </a:pPr>
                      <a:r>
                        <a:rPr lang="en-US" sz="1700" dirty="0" err="1">
                          <a:latin typeface="Times New Roman" panose="02020603050405020304" pitchFamily="18" charset="0"/>
                          <a:cs typeface="Times New Roman" panose="02020603050405020304" pitchFamily="18" charset="0"/>
                        </a:rPr>
                        <a:t>SureCash</a:t>
                      </a:r>
                      <a:r>
                        <a:rPr lang="en-US" sz="1700" dirty="0">
                          <a:latin typeface="Times New Roman" panose="02020603050405020304" pitchFamily="18" charset="0"/>
                          <a:cs typeface="Times New Roman" panose="02020603050405020304" pitchFamily="18" charset="0"/>
                        </a:rPr>
                        <a:t> is an Easy and safe way to make all payments using mobile phone</a:t>
                      </a:r>
                    </a:p>
                  </a:txBody>
                  <a:tcPr/>
                </a:tc>
                <a:tc vMerge="1">
                  <a:txBody>
                    <a:bodyPr/>
                    <a:lstStyle/>
                    <a:p>
                      <a:endParaRPr lang="en-US" dirty="0"/>
                    </a:p>
                  </a:txBody>
                  <a:tcPr/>
                </a:tc>
                <a:extLst>
                  <a:ext uri="{0D108BD9-81ED-4DB2-BD59-A6C34878D82A}">
                    <a16:rowId xmlns:a16="http://schemas.microsoft.com/office/drawing/2014/main" val="2340539626"/>
                  </a:ext>
                </a:extLst>
              </a:tr>
            </a:tbl>
          </a:graphicData>
        </a:graphic>
      </p:graphicFrame>
      <p:pic>
        <p:nvPicPr>
          <p:cNvPr id="53" name="Picture 52" descr="Graphical user interface, application&#10;&#10;Description automatically generated with medium confidence">
            <a:extLst>
              <a:ext uri="{FF2B5EF4-FFF2-40B4-BE49-F238E27FC236}">
                <a16:creationId xmlns:a16="http://schemas.microsoft.com/office/drawing/2014/main" id="{CA5E9656-5D9F-DE70-3472-B4EBAC1E1D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30370" y="7371951"/>
            <a:ext cx="2656113" cy="1777143"/>
          </a:xfrm>
          <a:prstGeom prst="rect">
            <a:avLst/>
          </a:prstGeom>
        </p:spPr>
      </p:pic>
      <p:pic>
        <p:nvPicPr>
          <p:cNvPr id="55" name="Picture 54" descr="Logo, company name&#10;&#10;Description automatically generated">
            <a:extLst>
              <a:ext uri="{FF2B5EF4-FFF2-40B4-BE49-F238E27FC236}">
                <a16:creationId xmlns:a16="http://schemas.microsoft.com/office/drawing/2014/main" id="{EF0ADD19-16B6-6766-1AFB-F938BBA38F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71817" y="2219493"/>
            <a:ext cx="2254524" cy="1978597"/>
          </a:xfrm>
          <a:prstGeom prst="rect">
            <a:avLst/>
          </a:prstGeom>
        </p:spPr>
      </p:pic>
      <p:graphicFrame>
        <p:nvGraphicFramePr>
          <p:cNvPr id="56" name="Table 47">
            <a:extLst>
              <a:ext uri="{FF2B5EF4-FFF2-40B4-BE49-F238E27FC236}">
                <a16:creationId xmlns:a16="http://schemas.microsoft.com/office/drawing/2014/main" id="{D6523BCD-0DCF-6EE3-4C8A-6C8B6C5839DF}"/>
              </a:ext>
            </a:extLst>
          </p:cNvPr>
          <p:cNvGraphicFramePr>
            <a:graphicFrameLocks noGrp="1"/>
          </p:cNvGraphicFramePr>
          <p:nvPr>
            <p:extLst>
              <p:ext uri="{D42A27DB-BD31-4B8C-83A1-F6EECF244321}">
                <p14:modId xmlns:p14="http://schemas.microsoft.com/office/powerpoint/2010/main" val="1953302502"/>
              </p:ext>
            </p:extLst>
          </p:nvPr>
        </p:nvGraphicFramePr>
        <p:xfrm>
          <a:off x="14219457" y="2176249"/>
          <a:ext cx="6142774" cy="2087880"/>
        </p:xfrm>
        <a:graphic>
          <a:graphicData uri="http://schemas.openxmlformats.org/drawingml/2006/table">
            <a:tbl>
              <a:tblPr firstRow="1" bandRow="1">
                <a:tableStyleId>{2D5ABB26-0587-4C30-8999-92F81FD0307C}</a:tableStyleId>
              </a:tblPr>
              <a:tblGrid>
                <a:gridCol w="3510714">
                  <a:extLst>
                    <a:ext uri="{9D8B030D-6E8A-4147-A177-3AD203B41FA5}">
                      <a16:colId xmlns:a16="http://schemas.microsoft.com/office/drawing/2014/main" val="2692912526"/>
                    </a:ext>
                  </a:extLst>
                </a:gridCol>
                <a:gridCol w="2632060">
                  <a:extLst>
                    <a:ext uri="{9D8B030D-6E8A-4147-A177-3AD203B41FA5}">
                      <a16:colId xmlns:a16="http://schemas.microsoft.com/office/drawing/2014/main" val="1523475570"/>
                    </a:ext>
                  </a:extLst>
                </a:gridCol>
              </a:tblGrid>
              <a:tr h="647163">
                <a:tc>
                  <a:txBody>
                    <a:bodyPr/>
                    <a:lstStyle/>
                    <a:p>
                      <a:r>
                        <a:rPr lang="en-US" sz="4000" b="1" dirty="0" err="1"/>
                        <a:t>MYCash</a:t>
                      </a:r>
                      <a:r>
                        <a:rPr lang="en-US" sz="4000" b="1" dirty="0"/>
                        <a:t>:</a:t>
                      </a:r>
                    </a:p>
                  </a:txBody>
                  <a:tcPr/>
                </a:tc>
                <a:tc rowSpan="2">
                  <a:txBody>
                    <a:bodyPr/>
                    <a:lstStyle/>
                    <a:p>
                      <a:endParaRPr lang="en-US" dirty="0"/>
                    </a:p>
                  </a:txBody>
                  <a:tcPr/>
                </a:tc>
                <a:extLst>
                  <a:ext uri="{0D108BD9-81ED-4DB2-BD59-A6C34878D82A}">
                    <a16:rowId xmlns:a16="http://schemas.microsoft.com/office/drawing/2014/main" val="4042878150"/>
                  </a:ext>
                </a:extLst>
              </a:tr>
              <a:tr h="936124">
                <a:tc>
                  <a:txBody>
                    <a:bodyPr/>
                    <a:lstStyle/>
                    <a:p>
                      <a:pPr algn="just"/>
                      <a:r>
                        <a:rPr lang="en-US" sz="1700" dirty="0">
                          <a:latin typeface="Times New Roman" panose="02020603050405020304" pitchFamily="18" charset="0"/>
                          <a:cs typeface="Times New Roman" panose="02020603050405020304" pitchFamily="18" charset="0"/>
                        </a:rPr>
                        <a:t>With the aim of easy solution over finance, we want to remove one of the biggest barriers in Bangladesh which is complication regarding access and control over finances.</a:t>
                      </a:r>
                    </a:p>
                  </a:txBody>
                  <a:tcPr/>
                </a:tc>
                <a:tc vMerge="1">
                  <a:txBody>
                    <a:bodyPr/>
                    <a:lstStyle/>
                    <a:p>
                      <a:endParaRPr lang="en-US" dirty="0"/>
                    </a:p>
                  </a:txBody>
                  <a:tcPr/>
                </a:tc>
                <a:extLst>
                  <a:ext uri="{0D108BD9-81ED-4DB2-BD59-A6C34878D82A}">
                    <a16:rowId xmlns:a16="http://schemas.microsoft.com/office/drawing/2014/main" val="2340539626"/>
                  </a:ext>
                </a:extLst>
              </a:tr>
            </a:tbl>
          </a:graphicData>
        </a:graphic>
      </p:graphicFrame>
      <p:pic>
        <p:nvPicPr>
          <p:cNvPr id="58" name="Picture 57" descr="Logo&#10;&#10;Description automatically generated">
            <a:extLst>
              <a:ext uri="{FF2B5EF4-FFF2-40B4-BE49-F238E27FC236}">
                <a16:creationId xmlns:a16="http://schemas.microsoft.com/office/drawing/2014/main" id="{E83FC427-475A-4651-3BDF-4C3228FD1BC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46683" y="7716145"/>
            <a:ext cx="2614573" cy="1663954"/>
          </a:xfrm>
          <a:prstGeom prst="rect">
            <a:avLst/>
          </a:prstGeom>
        </p:spPr>
      </p:pic>
      <p:graphicFrame>
        <p:nvGraphicFramePr>
          <p:cNvPr id="59" name="Table 47">
            <a:extLst>
              <a:ext uri="{FF2B5EF4-FFF2-40B4-BE49-F238E27FC236}">
                <a16:creationId xmlns:a16="http://schemas.microsoft.com/office/drawing/2014/main" id="{5FA51DA1-1710-DB3C-D36B-1DF5C9AFEB14}"/>
              </a:ext>
            </a:extLst>
          </p:cNvPr>
          <p:cNvGraphicFramePr>
            <a:graphicFrameLocks noGrp="1"/>
          </p:cNvGraphicFramePr>
          <p:nvPr>
            <p:extLst>
              <p:ext uri="{D42A27DB-BD31-4B8C-83A1-F6EECF244321}">
                <p14:modId xmlns:p14="http://schemas.microsoft.com/office/powerpoint/2010/main" val="3377296939"/>
              </p:ext>
            </p:extLst>
          </p:nvPr>
        </p:nvGraphicFramePr>
        <p:xfrm>
          <a:off x="7290604" y="6803583"/>
          <a:ext cx="6366261" cy="3124200"/>
        </p:xfrm>
        <a:graphic>
          <a:graphicData uri="http://schemas.openxmlformats.org/drawingml/2006/table">
            <a:tbl>
              <a:tblPr firstRow="1" bandRow="1">
                <a:tableStyleId>{2D5ABB26-0587-4C30-8999-92F81FD0307C}</a:tableStyleId>
              </a:tblPr>
              <a:tblGrid>
                <a:gridCol w="3638441">
                  <a:extLst>
                    <a:ext uri="{9D8B030D-6E8A-4147-A177-3AD203B41FA5}">
                      <a16:colId xmlns:a16="http://schemas.microsoft.com/office/drawing/2014/main" val="2692912526"/>
                    </a:ext>
                  </a:extLst>
                </a:gridCol>
                <a:gridCol w="2727820">
                  <a:extLst>
                    <a:ext uri="{9D8B030D-6E8A-4147-A177-3AD203B41FA5}">
                      <a16:colId xmlns:a16="http://schemas.microsoft.com/office/drawing/2014/main" val="1523475570"/>
                    </a:ext>
                  </a:extLst>
                </a:gridCol>
              </a:tblGrid>
              <a:tr h="596922">
                <a:tc>
                  <a:txBody>
                    <a:bodyPr/>
                    <a:lstStyle/>
                    <a:p>
                      <a:r>
                        <a:rPr lang="en-US" sz="4000" b="1" dirty="0" err="1"/>
                        <a:t>Nagad</a:t>
                      </a:r>
                      <a:r>
                        <a:rPr lang="en-US" sz="4000" b="1" dirty="0"/>
                        <a:t>:</a:t>
                      </a:r>
                    </a:p>
                  </a:txBody>
                  <a:tcPr/>
                </a:tc>
                <a:tc rowSpan="2">
                  <a:txBody>
                    <a:bodyPr/>
                    <a:lstStyle/>
                    <a:p>
                      <a:endParaRPr lang="en-US" dirty="0"/>
                    </a:p>
                  </a:txBody>
                  <a:tcPr/>
                </a:tc>
                <a:extLst>
                  <a:ext uri="{0D108BD9-81ED-4DB2-BD59-A6C34878D82A}">
                    <a16:rowId xmlns:a16="http://schemas.microsoft.com/office/drawing/2014/main" val="4042878150"/>
                  </a:ext>
                </a:extLst>
              </a:tr>
              <a:tr h="2283877">
                <a:tc>
                  <a:txBody>
                    <a:bodyPr/>
                    <a:lstStyle/>
                    <a:p>
                      <a:pPr algn="just"/>
                      <a:r>
                        <a:rPr lang="en-US" sz="1700" dirty="0" err="1">
                          <a:latin typeface="Times New Roman" panose="02020603050405020304" pitchFamily="18" charset="0"/>
                          <a:cs typeface="Times New Roman" panose="02020603050405020304" pitchFamily="18" charset="0"/>
                        </a:rPr>
                        <a:t>Nagad</a:t>
                      </a:r>
                      <a:r>
                        <a:rPr lang="en-US" sz="1700" dirty="0">
                          <a:latin typeface="Times New Roman" panose="02020603050405020304" pitchFamily="18" charset="0"/>
                          <a:cs typeface="Times New Roman" panose="02020603050405020304" pitchFamily="18" charset="0"/>
                        </a:rPr>
                        <a:t> is a Bangladeshi Digital Financial Service, operating under the authority of Bangladesh Post Office, an attached department of the Ministry of Post and Telecommunication. It is the new version of the previously introduced Postal Cash Card and Electronic Money Transfer System of the Bangladesh Post Office.</a:t>
                      </a:r>
                    </a:p>
                  </a:txBody>
                  <a:tcPr/>
                </a:tc>
                <a:tc vMerge="1">
                  <a:txBody>
                    <a:bodyPr/>
                    <a:lstStyle/>
                    <a:p>
                      <a:endParaRPr lang="en-US" dirty="0"/>
                    </a:p>
                  </a:txBody>
                  <a:tcPr/>
                </a:tc>
                <a:extLst>
                  <a:ext uri="{0D108BD9-81ED-4DB2-BD59-A6C34878D82A}">
                    <a16:rowId xmlns:a16="http://schemas.microsoft.com/office/drawing/2014/main" val="2340539626"/>
                  </a:ext>
                </a:extLst>
              </a:tr>
            </a:tbl>
          </a:graphicData>
        </a:graphic>
      </p:graphicFrame>
      <p:sp>
        <p:nvSpPr>
          <p:cNvPr id="62" name="Text Placeholder 2">
            <a:extLst>
              <a:ext uri="{FF2B5EF4-FFF2-40B4-BE49-F238E27FC236}">
                <a16:creationId xmlns:a16="http://schemas.microsoft.com/office/drawing/2014/main" id="{B45A9E7D-D5D6-EEB1-008D-E270E75A834A}"/>
              </a:ext>
            </a:extLst>
          </p:cNvPr>
          <p:cNvSpPr txBox="1">
            <a:spLocks/>
          </p:cNvSpPr>
          <p:nvPr/>
        </p:nvSpPr>
        <p:spPr>
          <a:xfrm>
            <a:off x="200972" y="12375742"/>
            <a:ext cx="6612775" cy="2150029"/>
          </a:xfrm>
          <a:prstGeom prst="rect">
            <a:avLst/>
          </a:prstGeom>
          <a:noFill/>
        </p:spPr>
        <p:txBody>
          <a:bodyPr wrap="square" lIns="104498" tIns="104498" rIns="104498" bIns="104498" anchor="ctr" anchorCtr="0">
            <a:spAutoFit/>
          </a:bodyPr>
          <a:lstStyle>
            <a:lvl1pPr marL="0" indent="0" algn="ctr" defTabSz="2094228" rtl="0" eaLnBrk="0" fontAlgn="base" hangingPunct="0">
              <a:spcBef>
                <a:spcPct val="20000"/>
              </a:spcBef>
              <a:spcAft>
                <a:spcPct val="0"/>
              </a:spcAft>
              <a:buFont typeface="Arial" charset="0"/>
              <a:buNone/>
              <a:defRPr sz="1754" b="1" u="sng" kern="1200" baseline="0">
                <a:solidFill>
                  <a:schemeClr val="accent1"/>
                </a:solidFill>
                <a:latin typeface="+mn-lt"/>
                <a:ea typeface="+mn-ea"/>
                <a:cs typeface="+mn-cs"/>
              </a:defRPr>
            </a:lvl1pPr>
            <a:lvl2pPr marL="1701767" indent="-654322" algn="l" defTabSz="2094228" rtl="0" eaLnBrk="0" fontAlgn="base" hangingPunct="0">
              <a:spcBef>
                <a:spcPct val="20000"/>
              </a:spcBef>
              <a:spcAft>
                <a:spcPct val="0"/>
              </a:spcAft>
              <a:buFont typeface="Arial" charset="0"/>
              <a:buChar char="–"/>
              <a:defRPr sz="6431" kern="1200">
                <a:solidFill>
                  <a:schemeClr val="tx1"/>
                </a:solidFill>
                <a:latin typeface="+mn-lt"/>
                <a:ea typeface="+mn-ea"/>
                <a:cs typeface="+mn-cs"/>
              </a:defRPr>
            </a:lvl2pPr>
            <a:lvl3pPr marL="2617950" indent="-523060" algn="l" defTabSz="2094228" rtl="0" eaLnBrk="0" fontAlgn="base" hangingPunct="0">
              <a:spcBef>
                <a:spcPct val="20000"/>
              </a:spcBef>
              <a:spcAft>
                <a:spcPct val="0"/>
              </a:spcAft>
              <a:buFont typeface="Arial" charset="0"/>
              <a:buChar char="•"/>
              <a:defRPr sz="5512" kern="1200">
                <a:solidFill>
                  <a:schemeClr val="tx1"/>
                </a:solidFill>
                <a:latin typeface="+mn-lt"/>
                <a:ea typeface="+mn-ea"/>
                <a:cs typeface="+mn-cs"/>
              </a:defRPr>
            </a:lvl3pPr>
            <a:lvl4pPr marL="3665395" indent="-523060" algn="l" defTabSz="2094228" rtl="0" eaLnBrk="0" fontAlgn="base" hangingPunct="0">
              <a:spcBef>
                <a:spcPct val="20000"/>
              </a:spcBef>
              <a:spcAft>
                <a:spcPct val="0"/>
              </a:spcAft>
              <a:buFont typeface="Arial" charset="0"/>
              <a:buChar char="–"/>
              <a:defRPr sz="4594" kern="1200">
                <a:solidFill>
                  <a:schemeClr val="tx1"/>
                </a:solidFill>
                <a:latin typeface="+mn-lt"/>
                <a:ea typeface="+mn-ea"/>
                <a:cs typeface="+mn-cs"/>
              </a:defRPr>
            </a:lvl4pPr>
            <a:lvl5pPr marL="4712841" indent="-523060" algn="l" defTabSz="2094228" rtl="0" eaLnBrk="0" fontAlgn="base" hangingPunct="0">
              <a:spcBef>
                <a:spcPct val="20000"/>
              </a:spcBef>
              <a:spcAft>
                <a:spcPct val="0"/>
              </a:spcAft>
              <a:buFont typeface="Arial" charset="0"/>
              <a:buChar char="»"/>
              <a:defRPr sz="4594" kern="1200">
                <a:solidFill>
                  <a:schemeClr val="tx1"/>
                </a:solidFill>
                <a:latin typeface="+mn-lt"/>
                <a:ea typeface="+mn-ea"/>
                <a:cs typeface="+mn-cs"/>
              </a:defRPr>
            </a:lvl5pPr>
            <a:lvl6pPr marL="5760244" indent="-523659" algn="l" defTabSz="2094634" rtl="0" eaLnBrk="1" latinLnBrk="0" hangingPunct="1">
              <a:spcBef>
                <a:spcPct val="20000"/>
              </a:spcBef>
              <a:buFont typeface="Arial" pitchFamily="34" charset="0"/>
              <a:buChar char="•"/>
              <a:defRPr sz="4594" kern="1200">
                <a:solidFill>
                  <a:schemeClr val="tx1"/>
                </a:solidFill>
                <a:latin typeface="+mn-lt"/>
                <a:ea typeface="+mn-ea"/>
                <a:cs typeface="+mn-cs"/>
              </a:defRPr>
            </a:lvl6pPr>
            <a:lvl7pPr marL="6807561" indent="-523659" algn="l" defTabSz="2094634" rtl="0" eaLnBrk="1" latinLnBrk="0" hangingPunct="1">
              <a:spcBef>
                <a:spcPct val="20000"/>
              </a:spcBef>
              <a:buFont typeface="Arial" pitchFamily="34" charset="0"/>
              <a:buChar char="•"/>
              <a:defRPr sz="4594" kern="1200">
                <a:solidFill>
                  <a:schemeClr val="tx1"/>
                </a:solidFill>
                <a:latin typeface="+mn-lt"/>
                <a:ea typeface="+mn-ea"/>
                <a:cs typeface="+mn-cs"/>
              </a:defRPr>
            </a:lvl7pPr>
            <a:lvl8pPr marL="7854878" indent="-523659" algn="l" defTabSz="2094634" rtl="0" eaLnBrk="1" latinLnBrk="0" hangingPunct="1">
              <a:spcBef>
                <a:spcPct val="20000"/>
              </a:spcBef>
              <a:buFont typeface="Arial" pitchFamily="34" charset="0"/>
              <a:buChar char="•"/>
              <a:defRPr sz="4594" kern="1200">
                <a:solidFill>
                  <a:schemeClr val="tx1"/>
                </a:solidFill>
                <a:latin typeface="+mn-lt"/>
                <a:ea typeface="+mn-ea"/>
                <a:cs typeface="+mn-cs"/>
              </a:defRPr>
            </a:lvl8pPr>
            <a:lvl9pPr marL="8902195" indent="-523659" algn="l" defTabSz="2094634" rtl="0" eaLnBrk="1" latinLnBrk="0" hangingPunct="1">
              <a:spcBef>
                <a:spcPct val="20000"/>
              </a:spcBef>
              <a:buFont typeface="Arial" pitchFamily="34" charset="0"/>
              <a:buChar char="•"/>
              <a:defRPr sz="4594" kern="1200">
                <a:solidFill>
                  <a:schemeClr val="tx1"/>
                </a:solidFill>
                <a:latin typeface="+mn-lt"/>
                <a:ea typeface="+mn-ea"/>
                <a:cs typeface="+mn-cs"/>
              </a:defRPr>
            </a:lvl9pPr>
          </a:lstStyle>
          <a:p>
            <a:pPr marL="285750" indent="-285750" algn="l">
              <a:buFont typeface="Arial" panose="020B0604020202020204" pitchFamily="34" charset="0"/>
              <a:buChar char="•"/>
            </a:pPr>
            <a:r>
              <a:rPr lang="en-US" sz="1400" i="0" u="none" dirty="0" err="1">
                <a:solidFill>
                  <a:srgbClr val="202124"/>
                </a:solidFill>
                <a:effectLst/>
                <a:latin typeface="Roboto" panose="02000000000000000000" pitchFamily="2" charset="0"/>
              </a:rPr>
              <a:t>bkash</a:t>
            </a:r>
            <a:r>
              <a:rPr lang="en-US" sz="1400" i="0" u="none" dirty="0">
                <a:solidFill>
                  <a:srgbClr val="202124"/>
                </a:solidFill>
                <a:effectLst/>
                <a:latin typeface="Roboto" panose="02000000000000000000" pitchFamily="2" charset="0"/>
              </a:rPr>
              <a:t>. (</a:t>
            </a:r>
            <a:r>
              <a:rPr lang="en-US" sz="1400" i="0" u="none" dirty="0" err="1">
                <a:solidFill>
                  <a:srgbClr val="202124"/>
                </a:solidFill>
                <a:effectLst/>
                <a:latin typeface="Roboto" panose="02000000000000000000" pitchFamily="2" charset="0"/>
              </a:rPr>
              <a:t>n.d</a:t>
            </a:r>
            <a:r>
              <a:rPr lang="en-US" sz="1400" i="0" u="none" dirty="0">
                <a:solidFill>
                  <a:srgbClr val="202124"/>
                </a:solidFill>
                <a:effectLst/>
                <a:latin typeface="Roboto" panose="02000000000000000000" pitchFamily="2" charset="0"/>
              </a:rPr>
              <a:t>). Retrieved August 27, 2022, from </a:t>
            </a:r>
            <a:r>
              <a:rPr lang="en-US" sz="1400" i="0" u="none" dirty="0">
                <a:solidFill>
                  <a:srgbClr val="1967D2"/>
                </a:solidFill>
                <a:effectLst/>
                <a:latin typeface="Roboto" panose="02000000000000000000" pitchFamily="2" charset="0"/>
                <a:hlinkClick r:id="rId8"/>
              </a:rPr>
              <a:t>https://www.bkash.com/</a:t>
            </a:r>
            <a:endParaRPr lang="en-US" sz="1400" i="0" u="none" dirty="0">
              <a:solidFill>
                <a:srgbClr val="202124"/>
              </a:solidFill>
              <a:effectLst/>
              <a:latin typeface="Roboto" panose="02000000000000000000" pitchFamily="2" charset="0"/>
            </a:endParaRPr>
          </a:p>
          <a:p>
            <a:pPr marL="285750" indent="-285750" algn="l">
              <a:buFont typeface="Arial" panose="020B0604020202020204" pitchFamily="34" charset="0"/>
              <a:buChar char="•"/>
            </a:pPr>
            <a:r>
              <a:rPr lang="en-US" sz="1400" i="0" u="none" dirty="0" err="1">
                <a:solidFill>
                  <a:srgbClr val="202124"/>
                </a:solidFill>
                <a:effectLst/>
                <a:latin typeface="Roboto" panose="02000000000000000000" pitchFamily="2" charset="0"/>
              </a:rPr>
              <a:t>upay</a:t>
            </a:r>
            <a:r>
              <a:rPr lang="en-US" sz="1400" i="0" u="none" dirty="0">
                <a:solidFill>
                  <a:srgbClr val="202124"/>
                </a:solidFill>
                <a:effectLst/>
                <a:latin typeface="Roboto" panose="02000000000000000000" pitchFamily="2" charset="0"/>
              </a:rPr>
              <a:t>. (</a:t>
            </a:r>
            <a:r>
              <a:rPr lang="en-US" sz="1400" i="0" u="none" dirty="0" err="1">
                <a:solidFill>
                  <a:srgbClr val="202124"/>
                </a:solidFill>
                <a:effectLst/>
                <a:latin typeface="Roboto" panose="02000000000000000000" pitchFamily="2" charset="0"/>
              </a:rPr>
              <a:t>n.d</a:t>
            </a:r>
            <a:r>
              <a:rPr lang="en-US" sz="1400" i="0" u="none" dirty="0">
                <a:solidFill>
                  <a:srgbClr val="202124"/>
                </a:solidFill>
                <a:effectLst/>
                <a:latin typeface="Roboto" panose="02000000000000000000" pitchFamily="2" charset="0"/>
              </a:rPr>
              <a:t>). Retrieved August 27, 2022, from </a:t>
            </a:r>
            <a:r>
              <a:rPr lang="en-US" sz="1400" i="0" u="none" dirty="0">
                <a:solidFill>
                  <a:srgbClr val="1967D2"/>
                </a:solidFill>
                <a:effectLst/>
                <a:latin typeface="Roboto" panose="02000000000000000000" pitchFamily="2" charset="0"/>
                <a:hlinkClick r:id="rId9"/>
              </a:rPr>
              <a:t>https://www.upaybd.com/</a:t>
            </a:r>
            <a:endParaRPr lang="en-US" sz="1400" i="0" u="none" dirty="0">
              <a:solidFill>
                <a:srgbClr val="202124"/>
              </a:solidFill>
              <a:effectLst/>
              <a:latin typeface="Roboto" panose="02000000000000000000" pitchFamily="2" charset="0"/>
            </a:endParaRPr>
          </a:p>
          <a:p>
            <a:pPr marL="285750" indent="-285750" algn="l">
              <a:buFont typeface="Arial" panose="020B0604020202020204" pitchFamily="34" charset="0"/>
              <a:buChar char="•"/>
            </a:pPr>
            <a:r>
              <a:rPr lang="en-US" sz="1400" i="0" u="none" dirty="0" err="1">
                <a:solidFill>
                  <a:srgbClr val="202124"/>
                </a:solidFill>
                <a:effectLst/>
                <a:latin typeface="Roboto" panose="02000000000000000000" pitchFamily="2" charset="0"/>
              </a:rPr>
              <a:t>nagad</a:t>
            </a:r>
            <a:r>
              <a:rPr lang="en-US" sz="1400" i="0" u="none" dirty="0">
                <a:solidFill>
                  <a:srgbClr val="202124"/>
                </a:solidFill>
                <a:effectLst/>
                <a:latin typeface="Roboto" panose="02000000000000000000" pitchFamily="2" charset="0"/>
              </a:rPr>
              <a:t>. (</a:t>
            </a:r>
            <a:r>
              <a:rPr lang="en-US" sz="1400" i="0" u="none" dirty="0" err="1">
                <a:solidFill>
                  <a:srgbClr val="202124"/>
                </a:solidFill>
                <a:effectLst/>
                <a:latin typeface="Roboto" panose="02000000000000000000" pitchFamily="2" charset="0"/>
              </a:rPr>
              <a:t>n.d</a:t>
            </a:r>
            <a:r>
              <a:rPr lang="en-US" sz="1400" i="0" u="none" dirty="0">
                <a:solidFill>
                  <a:srgbClr val="202124"/>
                </a:solidFill>
                <a:effectLst/>
                <a:latin typeface="Roboto" panose="02000000000000000000" pitchFamily="2" charset="0"/>
              </a:rPr>
              <a:t>). Retrieved August 27, 2022, from </a:t>
            </a:r>
            <a:r>
              <a:rPr lang="en-US" sz="1400" i="0" u="none" dirty="0">
                <a:solidFill>
                  <a:srgbClr val="1967D2"/>
                </a:solidFill>
                <a:effectLst/>
                <a:latin typeface="Roboto" panose="02000000000000000000" pitchFamily="2" charset="0"/>
                <a:hlinkClick r:id="rId10"/>
              </a:rPr>
              <a:t>https://nagad.com.bd/</a:t>
            </a:r>
            <a:endParaRPr lang="en-US" sz="1400" i="0" u="none" dirty="0">
              <a:solidFill>
                <a:srgbClr val="1967D2"/>
              </a:solidFill>
              <a:effectLst/>
              <a:latin typeface="Roboto" panose="02000000000000000000" pitchFamily="2" charset="0"/>
            </a:endParaRPr>
          </a:p>
          <a:p>
            <a:pPr marL="285750" indent="-285750" algn="l">
              <a:buFont typeface="Arial" panose="020B0604020202020204" pitchFamily="34" charset="0"/>
              <a:buChar char="•"/>
            </a:pPr>
            <a:r>
              <a:rPr lang="en-US" sz="1400" i="0" u="none" dirty="0" err="1">
                <a:solidFill>
                  <a:srgbClr val="202124"/>
                </a:solidFill>
                <a:effectLst/>
                <a:latin typeface="Roboto" panose="02000000000000000000" pitchFamily="2" charset="0"/>
              </a:rPr>
              <a:t>SureCash</a:t>
            </a:r>
            <a:r>
              <a:rPr lang="en-US" sz="1400" i="0" u="none" dirty="0">
                <a:solidFill>
                  <a:srgbClr val="202124"/>
                </a:solidFill>
                <a:effectLst/>
                <a:latin typeface="Roboto" panose="02000000000000000000" pitchFamily="2" charset="0"/>
              </a:rPr>
              <a:t>. (</a:t>
            </a:r>
            <a:r>
              <a:rPr lang="en-US" sz="1400" i="0" u="none" dirty="0" err="1">
                <a:solidFill>
                  <a:srgbClr val="202124"/>
                </a:solidFill>
                <a:effectLst/>
                <a:latin typeface="Roboto" panose="02000000000000000000" pitchFamily="2" charset="0"/>
              </a:rPr>
              <a:t>n.d</a:t>
            </a:r>
            <a:r>
              <a:rPr lang="en-US" sz="1400" i="0" u="none" dirty="0">
                <a:solidFill>
                  <a:srgbClr val="202124"/>
                </a:solidFill>
                <a:effectLst/>
                <a:latin typeface="Roboto" panose="02000000000000000000" pitchFamily="2" charset="0"/>
              </a:rPr>
              <a:t>). Retrieved August 27, 2022, from </a:t>
            </a:r>
            <a:r>
              <a:rPr lang="en-US" sz="1400" i="0" u="none" dirty="0">
                <a:solidFill>
                  <a:srgbClr val="1967D2"/>
                </a:solidFill>
                <a:effectLst/>
                <a:latin typeface="Roboto" panose="02000000000000000000" pitchFamily="2" charset="0"/>
                <a:hlinkClick r:id="rId11"/>
              </a:rPr>
              <a:t>https://www.surecash.net/</a:t>
            </a:r>
            <a:endParaRPr lang="en-US" sz="1400" i="0" u="none" dirty="0">
              <a:solidFill>
                <a:srgbClr val="202124"/>
              </a:solidFill>
              <a:effectLst/>
              <a:latin typeface="Roboto" panose="02000000000000000000" pitchFamily="2" charset="0"/>
            </a:endParaRPr>
          </a:p>
          <a:p>
            <a:pPr marL="285750" indent="-285750" algn="l">
              <a:buFont typeface="Arial" panose="020B0604020202020204" pitchFamily="34" charset="0"/>
              <a:buChar char="•"/>
            </a:pPr>
            <a:r>
              <a:rPr lang="en-US" sz="1400" i="0" u="none" dirty="0" err="1">
                <a:solidFill>
                  <a:srgbClr val="202124"/>
                </a:solidFill>
                <a:effectLst/>
                <a:latin typeface="Roboto" panose="02000000000000000000" pitchFamily="2" charset="0"/>
              </a:rPr>
              <a:t>MyCash</a:t>
            </a:r>
            <a:r>
              <a:rPr lang="en-US" sz="1400" i="0" u="none" dirty="0">
                <a:solidFill>
                  <a:srgbClr val="202124"/>
                </a:solidFill>
                <a:effectLst/>
                <a:latin typeface="Roboto" panose="02000000000000000000" pitchFamily="2" charset="0"/>
              </a:rPr>
              <a:t>. (</a:t>
            </a:r>
            <a:r>
              <a:rPr lang="en-US" sz="1400" i="0" u="none" dirty="0" err="1">
                <a:solidFill>
                  <a:srgbClr val="202124"/>
                </a:solidFill>
                <a:effectLst/>
                <a:latin typeface="Roboto" panose="02000000000000000000" pitchFamily="2" charset="0"/>
              </a:rPr>
              <a:t>n.d</a:t>
            </a:r>
            <a:r>
              <a:rPr lang="en-US" sz="1400" i="0" u="none" dirty="0">
                <a:solidFill>
                  <a:srgbClr val="202124"/>
                </a:solidFill>
                <a:effectLst/>
                <a:latin typeface="Roboto" panose="02000000000000000000" pitchFamily="2" charset="0"/>
              </a:rPr>
              <a:t>). Retrieved August 27, 2022, from </a:t>
            </a:r>
            <a:r>
              <a:rPr lang="en-US" sz="1400" i="0" u="none" dirty="0">
                <a:solidFill>
                  <a:srgbClr val="1967D2"/>
                </a:solidFill>
                <a:effectLst/>
                <a:latin typeface="Roboto" panose="02000000000000000000" pitchFamily="2" charset="0"/>
                <a:hlinkClick r:id="rId12"/>
              </a:rPr>
              <a:t>https://www.mycashmbl.com/</a:t>
            </a:r>
            <a:endParaRPr lang="en-US" sz="1400" i="0" u="none" dirty="0">
              <a:solidFill>
                <a:srgbClr val="202124"/>
              </a:solidFill>
              <a:effectLst/>
              <a:latin typeface="Roboto" panose="02000000000000000000" pitchFamily="2" charset="0"/>
            </a:endParaRPr>
          </a:p>
          <a:p>
            <a:pPr algn="l"/>
            <a:endParaRPr lang="en-US" sz="1400" i="0" u="none"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4207730434"/>
      </p:ext>
    </p:extLst>
  </p:cSld>
  <p:clrMapOvr>
    <a:masterClrMapping/>
  </p:clrMapOvr>
</p:sld>
</file>

<file path=ppt/theme/theme1.xml><?xml version="1.0" encoding="utf-8"?>
<a:theme xmlns:a="http://schemas.openxmlformats.org/drawingml/2006/main" name="36x56-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PosterPresentations.com-36x56-Template-V3</Template>
  <TotalTime>1548</TotalTime>
  <Words>1523</Words>
  <Application>Microsoft Office PowerPoint</Application>
  <PresentationFormat>Custom</PresentationFormat>
  <Paragraphs>45</Paragraphs>
  <Slides>1</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Arial Black</vt:lpstr>
      <vt:lpstr>Calibri</vt:lpstr>
      <vt:lpstr>Roboto</vt:lpstr>
      <vt:lpstr>Times New Roman</vt:lpstr>
      <vt:lpstr>Trebuchet MS</vt:lpstr>
      <vt:lpstr>Wingdings</vt:lpstr>
      <vt:lpstr>36x56-Template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36x56 PowerPoint Presentation</dc:title>
  <dc:subject>Research poster presentation template</dc:subject>
  <dc:creator>PosterPresentations.com</dc:creator>
  <cp:keywords>36x56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rafsan shafin</cp:lastModifiedBy>
  <cp:revision>38</cp:revision>
  <dcterms:created xsi:type="dcterms:W3CDTF">2012-02-04T00:31:01Z</dcterms:created>
  <dcterms:modified xsi:type="dcterms:W3CDTF">2022-08-27T18:35:38Z</dcterms:modified>
  <cp:category>Research poster templates</cp:category>
</cp:coreProperties>
</file>