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CBF2E-B321-46E1-8260-411C53F7A0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E35996-8840-4B34-B2CB-5A72F85473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5CD151-D82C-418E-A430-0897CB3D282D}"/>
              </a:ext>
            </a:extLst>
          </p:cNvPr>
          <p:cNvSpPr>
            <a:spLocks noGrp="1"/>
          </p:cNvSpPr>
          <p:nvPr>
            <p:ph type="dt" sz="half" idx="10"/>
          </p:nvPr>
        </p:nvSpPr>
        <p:spPr/>
        <p:txBody>
          <a:bodyPr/>
          <a:lstStyle/>
          <a:p>
            <a:fld id="{CA08D82A-CF65-498F-AE15-3A474F9FDAAD}" type="datetimeFigureOut">
              <a:rPr lang="en-US" smtClean="0"/>
              <a:t>8/25/2022</a:t>
            </a:fld>
            <a:endParaRPr lang="en-US"/>
          </a:p>
        </p:txBody>
      </p:sp>
      <p:sp>
        <p:nvSpPr>
          <p:cNvPr id="5" name="Footer Placeholder 4">
            <a:extLst>
              <a:ext uri="{FF2B5EF4-FFF2-40B4-BE49-F238E27FC236}">
                <a16:creationId xmlns:a16="http://schemas.microsoft.com/office/drawing/2014/main" id="{15953593-FBEA-4ACC-AE6B-1372EB8E4F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C1C01C-ACCF-42A6-9C81-AB9AC91AA447}"/>
              </a:ext>
            </a:extLst>
          </p:cNvPr>
          <p:cNvSpPr>
            <a:spLocks noGrp="1"/>
          </p:cNvSpPr>
          <p:nvPr>
            <p:ph type="sldNum" sz="quarter" idx="12"/>
          </p:nvPr>
        </p:nvSpPr>
        <p:spPr/>
        <p:txBody>
          <a:bodyPr/>
          <a:lstStyle/>
          <a:p>
            <a:fld id="{7F27A072-9587-4C59-8640-77765A87FFE1}" type="slidenum">
              <a:rPr lang="en-US" smtClean="0"/>
              <a:t>‹#›</a:t>
            </a:fld>
            <a:endParaRPr lang="en-US"/>
          </a:p>
        </p:txBody>
      </p:sp>
    </p:spTree>
    <p:extLst>
      <p:ext uri="{BB962C8B-B14F-4D97-AF65-F5344CB8AC3E}">
        <p14:creationId xmlns:p14="http://schemas.microsoft.com/office/powerpoint/2010/main" val="1502297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B5BB-C0C6-424F-8282-1603743F2B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81C7F9-8B6D-4A4D-A243-99337134A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0085B-1DCA-4A09-BF41-DCE4F6A287FB}"/>
              </a:ext>
            </a:extLst>
          </p:cNvPr>
          <p:cNvSpPr>
            <a:spLocks noGrp="1"/>
          </p:cNvSpPr>
          <p:nvPr>
            <p:ph type="dt" sz="half" idx="10"/>
          </p:nvPr>
        </p:nvSpPr>
        <p:spPr/>
        <p:txBody>
          <a:bodyPr/>
          <a:lstStyle/>
          <a:p>
            <a:fld id="{CA08D82A-CF65-498F-AE15-3A474F9FDAAD}" type="datetimeFigureOut">
              <a:rPr lang="en-US" smtClean="0"/>
              <a:t>8/25/2022</a:t>
            </a:fld>
            <a:endParaRPr lang="en-US"/>
          </a:p>
        </p:txBody>
      </p:sp>
      <p:sp>
        <p:nvSpPr>
          <p:cNvPr id="5" name="Footer Placeholder 4">
            <a:extLst>
              <a:ext uri="{FF2B5EF4-FFF2-40B4-BE49-F238E27FC236}">
                <a16:creationId xmlns:a16="http://schemas.microsoft.com/office/drawing/2014/main" id="{1D890238-C339-449F-AC0C-977D30189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B10ABF-8622-4D14-8518-66E65EAB8A0B}"/>
              </a:ext>
            </a:extLst>
          </p:cNvPr>
          <p:cNvSpPr>
            <a:spLocks noGrp="1"/>
          </p:cNvSpPr>
          <p:nvPr>
            <p:ph type="sldNum" sz="quarter" idx="12"/>
          </p:nvPr>
        </p:nvSpPr>
        <p:spPr/>
        <p:txBody>
          <a:bodyPr/>
          <a:lstStyle/>
          <a:p>
            <a:fld id="{7F27A072-9587-4C59-8640-77765A87FFE1}" type="slidenum">
              <a:rPr lang="en-US" smtClean="0"/>
              <a:t>‹#›</a:t>
            </a:fld>
            <a:endParaRPr lang="en-US"/>
          </a:p>
        </p:txBody>
      </p:sp>
    </p:spTree>
    <p:extLst>
      <p:ext uri="{BB962C8B-B14F-4D97-AF65-F5344CB8AC3E}">
        <p14:creationId xmlns:p14="http://schemas.microsoft.com/office/powerpoint/2010/main" val="3225976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33AFF6-E0CF-41E7-8EEF-054BCCE0D2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EBACFC-4759-4CE2-B716-E49E2ADAD5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8A4475-0A0B-4C34-AE32-3E6F058D238B}"/>
              </a:ext>
            </a:extLst>
          </p:cNvPr>
          <p:cNvSpPr>
            <a:spLocks noGrp="1"/>
          </p:cNvSpPr>
          <p:nvPr>
            <p:ph type="dt" sz="half" idx="10"/>
          </p:nvPr>
        </p:nvSpPr>
        <p:spPr/>
        <p:txBody>
          <a:bodyPr/>
          <a:lstStyle/>
          <a:p>
            <a:fld id="{CA08D82A-CF65-498F-AE15-3A474F9FDAAD}" type="datetimeFigureOut">
              <a:rPr lang="en-US" smtClean="0"/>
              <a:t>8/25/2022</a:t>
            </a:fld>
            <a:endParaRPr lang="en-US"/>
          </a:p>
        </p:txBody>
      </p:sp>
      <p:sp>
        <p:nvSpPr>
          <p:cNvPr id="5" name="Footer Placeholder 4">
            <a:extLst>
              <a:ext uri="{FF2B5EF4-FFF2-40B4-BE49-F238E27FC236}">
                <a16:creationId xmlns:a16="http://schemas.microsoft.com/office/drawing/2014/main" id="{C514A034-4BE0-4FC6-9129-12F7BEA05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325F0-BD36-4FB6-AB54-2D5361B36CB3}"/>
              </a:ext>
            </a:extLst>
          </p:cNvPr>
          <p:cNvSpPr>
            <a:spLocks noGrp="1"/>
          </p:cNvSpPr>
          <p:nvPr>
            <p:ph type="sldNum" sz="quarter" idx="12"/>
          </p:nvPr>
        </p:nvSpPr>
        <p:spPr/>
        <p:txBody>
          <a:bodyPr/>
          <a:lstStyle/>
          <a:p>
            <a:fld id="{7F27A072-9587-4C59-8640-77765A87FFE1}" type="slidenum">
              <a:rPr lang="en-US" smtClean="0"/>
              <a:t>‹#›</a:t>
            </a:fld>
            <a:endParaRPr lang="en-US"/>
          </a:p>
        </p:txBody>
      </p:sp>
    </p:spTree>
    <p:extLst>
      <p:ext uri="{BB962C8B-B14F-4D97-AF65-F5344CB8AC3E}">
        <p14:creationId xmlns:p14="http://schemas.microsoft.com/office/powerpoint/2010/main" val="2864808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D54DE-713A-4A0E-84B6-81AAD32C4C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893E50-DDF9-4DD4-B58B-04651FFE09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700C9-BED4-4A51-B155-E03890355767}"/>
              </a:ext>
            </a:extLst>
          </p:cNvPr>
          <p:cNvSpPr>
            <a:spLocks noGrp="1"/>
          </p:cNvSpPr>
          <p:nvPr>
            <p:ph type="dt" sz="half" idx="10"/>
          </p:nvPr>
        </p:nvSpPr>
        <p:spPr/>
        <p:txBody>
          <a:bodyPr/>
          <a:lstStyle/>
          <a:p>
            <a:fld id="{CA08D82A-CF65-498F-AE15-3A474F9FDAAD}" type="datetimeFigureOut">
              <a:rPr lang="en-US" smtClean="0"/>
              <a:t>8/25/2022</a:t>
            </a:fld>
            <a:endParaRPr lang="en-US"/>
          </a:p>
        </p:txBody>
      </p:sp>
      <p:sp>
        <p:nvSpPr>
          <p:cNvPr id="5" name="Footer Placeholder 4">
            <a:extLst>
              <a:ext uri="{FF2B5EF4-FFF2-40B4-BE49-F238E27FC236}">
                <a16:creationId xmlns:a16="http://schemas.microsoft.com/office/drawing/2014/main" id="{F5FD7CAE-D595-4CB7-8160-3BDE3B3DFC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B4B74-83BE-49B5-B28D-C1FF31CBF360}"/>
              </a:ext>
            </a:extLst>
          </p:cNvPr>
          <p:cNvSpPr>
            <a:spLocks noGrp="1"/>
          </p:cNvSpPr>
          <p:nvPr>
            <p:ph type="sldNum" sz="quarter" idx="12"/>
          </p:nvPr>
        </p:nvSpPr>
        <p:spPr/>
        <p:txBody>
          <a:bodyPr/>
          <a:lstStyle/>
          <a:p>
            <a:fld id="{7F27A072-9587-4C59-8640-77765A87FFE1}" type="slidenum">
              <a:rPr lang="en-US" smtClean="0"/>
              <a:t>‹#›</a:t>
            </a:fld>
            <a:endParaRPr lang="en-US"/>
          </a:p>
        </p:txBody>
      </p:sp>
    </p:spTree>
    <p:extLst>
      <p:ext uri="{BB962C8B-B14F-4D97-AF65-F5344CB8AC3E}">
        <p14:creationId xmlns:p14="http://schemas.microsoft.com/office/powerpoint/2010/main" val="2599359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0E027-754A-4695-BEE9-51972749A7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6523E8-04FD-4FCD-A769-B2E17477E4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7A7B7D-04F1-48C9-B7BD-7529CC4547E4}"/>
              </a:ext>
            </a:extLst>
          </p:cNvPr>
          <p:cNvSpPr>
            <a:spLocks noGrp="1"/>
          </p:cNvSpPr>
          <p:nvPr>
            <p:ph type="dt" sz="half" idx="10"/>
          </p:nvPr>
        </p:nvSpPr>
        <p:spPr/>
        <p:txBody>
          <a:bodyPr/>
          <a:lstStyle/>
          <a:p>
            <a:fld id="{CA08D82A-CF65-498F-AE15-3A474F9FDAAD}" type="datetimeFigureOut">
              <a:rPr lang="en-US" smtClean="0"/>
              <a:t>8/25/2022</a:t>
            </a:fld>
            <a:endParaRPr lang="en-US"/>
          </a:p>
        </p:txBody>
      </p:sp>
      <p:sp>
        <p:nvSpPr>
          <p:cNvPr id="5" name="Footer Placeholder 4">
            <a:extLst>
              <a:ext uri="{FF2B5EF4-FFF2-40B4-BE49-F238E27FC236}">
                <a16:creationId xmlns:a16="http://schemas.microsoft.com/office/drawing/2014/main" id="{96647DAA-1DFD-4111-A76C-8AADF89C1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68DB97-088C-4B58-B205-DAB33F7989CF}"/>
              </a:ext>
            </a:extLst>
          </p:cNvPr>
          <p:cNvSpPr>
            <a:spLocks noGrp="1"/>
          </p:cNvSpPr>
          <p:nvPr>
            <p:ph type="sldNum" sz="quarter" idx="12"/>
          </p:nvPr>
        </p:nvSpPr>
        <p:spPr/>
        <p:txBody>
          <a:bodyPr/>
          <a:lstStyle/>
          <a:p>
            <a:fld id="{7F27A072-9587-4C59-8640-77765A87FFE1}" type="slidenum">
              <a:rPr lang="en-US" smtClean="0"/>
              <a:t>‹#›</a:t>
            </a:fld>
            <a:endParaRPr lang="en-US"/>
          </a:p>
        </p:txBody>
      </p:sp>
    </p:spTree>
    <p:extLst>
      <p:ext uri="{BB962C8B-B14F-4D97-AF65-F5344CB8AC3E}">
        <p14:creationId xmlns:p14="http://schemas.microsoft.com/office/powerpoint/2010/main" val="918700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59174-F333-403B-B03F-BC7A821B65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60B6B8-8DE6-4448-96CD-21C7ACFF5F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F8379F-96D2-46F9-B930-4F72364B68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4F61BA-B2F8-4863-B06F-1F39DEE83DB9}"/>
              </a:ext>
            </a:extLst>
          </p:cNvPr>
          <p:cNvSpPr>
            <a:spLocks noGrp="1"/>
          </p:cNvSpPr>
          <p:nvPr>
            <p:ph type="dt" sz="half" idx="10"/>
          </p:nvPr>
        </p:nvSpPr>
        <p:spPr/>
        <p:txBody>
          <a:bodyPr/>
          <a:lstStyle/>
          <a:p>
            <a:fld id="{CA08D82A-CF65-498F-AE15-3A474F9FDAAD}" type="datetimeFigureOut">
              <a:rPr lang="en-US" smtClean="0"/>
              <a:t>8/25/2022</a:t>
            </a:fld>
            <a:endParaRPr lang="en-US"/>
          </a:p>
        </p:txBody>
      </p:sp>
      <p:sp>
        <p:nvSpPr>
          <p:cNvPr id="6" name="Footer Placeholder 5">
            <a:extLst>
              <a:ext uri="{FF2B5EF4-FFF2-40B4-BE49-F238E27FC236}">
                <a16:creationId xmlns:a16="http://schemas.microsoft.com/office/drawing/2014/main" id="{89ABE26D-85A1-4B61-A8AE-83E3107F17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5F399B-677E-451F-AC54-607F5CA717E9}"/>
              </a:ext>
            </a:extLst>
          </p:cNvPr>
          <p:cNvSpPr>
            <a:spLocks noGrp="1"/>
          </p:cNvSpPr>
          <p:nvPr>
            <p:ph type="sldNum" sz="quarter" idx="12"/>
          </p:nvPr>
        </p:nvSpPr>
        <p:spPr/>
        <p:txBody>
          <a:bodyPr/>
          <a:lstStyle/>
          <a:p>
            <a:fld id="{7F27A072-9587-4C59-8640-77765A87FFE1}" type="slidenum">
              <a:rPr lang="en-US" smtClean="0"/>
              <a:t>‹#›</a:t>
            </a:fld>
            <a:endParaRPr lang="en-US"/>
          </a:p>
        </p:txBody>
      </p:sp>
    </p:spTree>
    <p:extLst>
      <p:ext uri="{BB962C8B-B14F-4D97-AF65-F5344CB8AC3E}">
        <p14:creationId xmlns:p14="http://schemas.microsoft.com/office/powerpoint/2010/main" val="3050348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732C3-F394-4CFD-8485-D03D5F3349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925FE0-D62C-4154-A892-80889F6758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4AAEE0-FCFC-47FD-A33A-A6C5E7ED86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F12CBD-6E7D-4BFD-8EBD-7D76B09838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F043F7-8B5E-4897-8BC2-4B96DDF16D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B2869C-7909-4AFE-BA0A-FF18E7A598A1}"/>
              </a:ext>
            </a:extLst>
          </p:cNvPr>
          <p:cNvSpPr>
            <a:spLocks noGrp="1"/>
          </p:cNvSpPr>
          <p:nvPr>
            <p:ph type="dt" sz="half" idx="10"/>
          </p:nvPr>
        </p:nvSpPr>
        <p:spPr/>
        <p:txBody>
          <a:bodyPr/>
          <a:lstStyle/>
          <a:p>
            <a:fld id="{CA08D82A-CF65-498F-AE15-3A474F9FDAAD}" type="datetimeFigureOut">
              <a:rPr lang="en-US" smtClean="0"/>
              <a:t>8/25/2022</a:t>
            </a:fld>
            <a:endParaRPr lang="en-US"/>
          </a:p>
        </p:txBody>
      </p:sp>
      <p:sp>
        <p:nvSpPr>
          <p:cNvPr id="8" name="Footer Placeholder 7">
            <a:extLst>
              <a:ext uri="{FF2B5EF4-FFF2-40B4-BE49-F238E27FC236}">
                <a16:creationId xmlns:a16="http://schemas.microsoft.com/office/drawing/2014/main" id="{2C279526-03A6-4098-AA07-F1C186ECE7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1FD190-A296-4FC3-AA01-A98683337588}"/>
              </a:ext>
            </a:extLst>
          </p:cNvPr>
          <p:cNvSpPr>
            <a:spLocks noGrp="1"/>
          </p:cNvSpPr>
          <p:nvPr>
            <p:ph type="sldNum" sz="quarter" idx="12"/>
          </p:nvPr>
        </p:nvSpPr>
        <p:spPr/>
        <p:txBody>
          <a:bodyPr/>
          <a:lstStyle/>
          <a:p>
            <a:fld id="{7F27A072-9587-4C59-8640-77765A87FFE1}" type="slidenum">
              <a:rPr lang="en-US" smtClean="0"/>
              <a:t>‹#›</a:t>
            </a:fld>
            <a:endParaRPr lang="en-US"/>
          </a:p>
        </p:txBody>
      </p:sp>
    </p:spTree>
    <p:extLst>
      <p:ext uri="{BB962C8B-B14F-4D97-AF65-F5344CB8AC3E}">
        <p14:creationId xmlns:p14="http://schemas.microsoft.com/office/powerpoint/2010/main" val="747862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9EE53-1733-4CE3-9328-8C243F3AB6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6ACB20-C390-472E-A800-36ADB4CE97B5}"/>
              </a:ext>
            </a:extLst>
          </p:cNvPr>
          <p:cNvSpPr>
            <a:spLocks noGrp="1"/>
          </p:cNvSpPr>
          <p:nvPr>
            <p:ph type="dt" sz="half" idx="10"/>
          </p:nvPr>
        </p:nvSpPr>
        <p:spPr/>
        <p:txBody>
          <a:bodyPr/>
          <a:lstStyle/>
          <a:p>
            <a:fld id="{CA08D82A-CF65-498F-AE15-3A474F9FDAAD}" type="datetimeFigureOut">
              <a:rPr lang="en-US" smtClean="0"/>
              <a:t>8/25/2022</a:t>
            </a:fld>
            <a:endParaRPr lang="en-US"/>
          </a:p>
        </p:txBody>
      </p:sp>
      <p:sp>
        <p:nvSpPr>
          <p:cNvPr id="4" name="Footer Placeholder 3">
            <a:extLst>
              <a:ext uri="{FF2B5EF4-FFF2-40B4-BE49-F238E27FC236}">
                <a16:creationId xmlns:a16="http://schemas.microsoft.com/office/drawing/2014/main" id="{6C380F40-3C35-4818-AF3D-23807363B1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F49C9B-2B87-4985-ACF9-0C4E84009532}"/>
              </a:ext>
            </a:extLst>
          </p:cNvPr>
          <p:cNvSpPr>
            <a:spLocks noGrp="1"/>
          </p:cNvSpPr>
          <p:nvPr>
            <p:ph type="sldNum" sz="quarter" idx="12"/>
          </p:nvPr>
        </p:nvSpPr>
        <p:spPr/>
        <p:txBody>
          <a:bodyPr/>
          <a:lstStyle/>
          <a:p>
            <a:fld id="{7F27A072-9587-4C59-8640-77765A87FFE1}" type="slidenum">
              <a:rPr lang="en-US" smtClean="0"/>
              <a:t>‹#›</a:t>
            </a:fld>
            <a:endParaRPr lang="en-US"/>
          </a:p>
        </p:txBody>
      </p:sp>
    </p:spTree>
    <p:extLst>
      <p:ext uri="{BB962C8B-B14F-4D97-AF65-F5344CB8AC3E}">
        <p14:creationId xmlns:p14="http://schemas.microsoft.com/office/powerpoint/2010/main" val="2853904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7C4EF-9DCF-4D49-B159-F62E3C0C897C}"/>
              </a:ext>
            </a:extLst>
          </p:cNvPr>
          <p:cNvSpPr>
            <a:spLocks noGrp="1"/>
          </p:cNvSpPr>
          <p:nvPr>
            <p:ph type="dt" sz="half" idx="10"/>
          </p:nvPr>
        </p:nvSpPr>
        <p:spPr/>
        <p:txBody>
          <a:bodyPr/>
          <a:lstStyle/>
          <a:p>
            <a:fld id="{CA08D82A-CF65-498F-AE15-3A474F9FDAAD}" type="datetimeFigureOut">
              <a:rPr lang="en-US" smtClean="0"/>
              <a:t>8/25/2022</a:t>
            </a:fld>
            <a:endParaRPr lang="en-US"/>
          </a:p>
        </p:txBody>
      </p:sp>
      <p:sp>
        <p:nvSpPr>
          <p:cNvPr id="3" name="Footer Placeholder 2">
            <a:extLst>
              <a:ext uri="{FF2B5EF4-FFF2-40B4-BE49-F238E27FC236}">
                <a16:creationId xmlns:a16="http://schemas.microsoft.com/office/drawing/2014/main" id="{A4434794-98DB-46FE-810E-9C3EDDBCC8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38B68B-37AB-455C-A85C-33D11F7A2937}"/>
              </a:ext>
            </a:extLst>
          </p:cNvPr>
          <p:cNvSpPr>
            <a:spLocks noGrp="1"/>
          </p:cNvSpPr>
          <p:nvPr>
            <p:ph type="sldNum" sz="quarter" idx="12"/>
          </p:nvPr>
        </p:nvSpPr>
        <p:spPr/>
        <p:txBody>
          <a:bodyPr/>
          <a:lstStyle/>
          <a:p>
            <a:fld id="{7F27A072-9587-4C59-8640-77765A87FFE1}" type="slidenum">
              <a:rPr lang="en-US" smtClean="0"/>
              <a:t>‹#›</a:t>
            </a:fld>
            <a:endParaRPr lang="en-US"/>
          </a:p>
        </p:txBody>
      </p:sp>
    </p:spTree>
    <p:extLst>
      <p:ext uri="{BB962C8B-B14F-4D97-AF65-F5344CB8AC3E}">
        <p14:creationId xmlns:p14="http://schemas.microsoft.com/office/powerpoint/2010/main" val="3339346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5D269-8F47-446A-A104-727309F575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CEFA86-6AC5-4EDF-B83A-EA42A9F31D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31638D-9B24-4652-A53E-22FB6914D4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2C9E7A-F3BD-430C-8B09-FB26FF39FB2F}"/>
              </a:ext>
            </a:extLst>
          </p:cNvPr>
          <p:cNvSpPr>
            <a:spLocks noGrp="1"/>
          </p:cNvSpPr>
          <p:nvPr>
            <p:ph type="dt" sz="half" idx="10"/>
          </p:nvPr>
        </p:nvSpPr>
        <p:spPr/>
        <p:txBody>
          <a:bodyPr/>
          <a:lstStyle/>
          <a:p>
            <a:fld id="{CA08D82A-CF65-498F-AE15-3A474F9FDAAD}" type="datetimeFigureOut">
              <a:rPr lang="en-US" smtClean="0"/>
              <a:t>8/25/2022</a:t>
            </a:fld>
            <a:endParaRPr lang="en-US"/>
          </a:p>
        </p:txBody>
      </p:sp>
      <p:sp>
        <p:nvSpPr>
          <p:cNvPr id="6" name="Footer Placeholder 5">
            <a:extLst>
              <a:ext uri="{FF2B5EF4-FFF2-40B4-BE49-F238E27FC236}">
                <a16:creationId xmlns:a16="http://schemas.microsoft.com/office/drawing/2014/main" id="{16D1378A-7B66-4E42-B091-2CF2618854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B2A622-C032-44F4-BAE8-630633D61AC1}"/>
              </a:ext>
            </a:extLst>
          </p:cNvPr>
          <p:cNvSpPr>
            <a:spLocks noGrp="1"/>
          </p:cNvSpPr>
          <p:nvPr>
            <p:ph type="sldNum" sz="quarter" idx="12"/>
          </p:nvPr>
        </p:nvSpPr>
        <p:spPr/>
        <p:txBody>
          <a:bodyPr/>
          <a:lstStyle/>
          <a:p>
            <a:fld id="{7F27A072-9587-4C59-8640-77765A87FFE1}" type="slidenum">
              <a:rPr lang="en-US" smtClean="0"/>
              <a:t>‹#›</a:t>
            </a:fld>
            <a:endParaRPr lang="en-US"/>
          </a:p>
        </p:txBody>
      </p:sp>
    </p:spTree>
    <p:extLst>
      <p:ext uri="{BB962C8B-B14F-4D97-AF65-F5344CB8AC3E}">
        <p14:creationId xmlns:p14="http://schemas.microsoft.com/office/powerpoint/2010/main" val="39557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29A66-4604-423B-8F5F-2022F6544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91CD89-E26D-43A8-BAD5-CB53CA9AF2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B7DD44-72D3-4113-9504-B95E12A509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DE05-7BAF-4000-8B2D-2A7F6BA2F7FC}"/>
              </a:ext>
            </a:extLst>
          </p:cNvPr>
          <p:cNvSpPr>
            <a:spLocks noGrp="1"/>
          </p:cNvSpPr>
          <p:nvPr>
            <p:ph type="dt" sz="half" idx="10"/>
          </p:nvPr>
        </p:nvSpPr>
        <p:spPr/>
        <p:txBody>
          <a:bodyPr/>
          <a:lstStyle/>
          <a:p>
            <a:fld id="{CA08D82A-CF65-498F-AE15-3A474F9FDAAD}" type="datetimeFigureOut">
              <a:rPr lang="en-US" smtClean="0"/>
              <a:t>8/25/2022</a:t>
            </a:fld>
            <a:endParaRPr lang="en-US"/>
          </a:p>
        </p:txBody>
      </p:sp>
      <p:sp>
        <p:nvSpPr>
          <p:cNvPr id="6" name="Footer Placeholder 5">
            <a:extLst>
              <a:ext uri="{FF2B5EF4-FFF2-40B4-BE49-F238E27FC236}">
                <a16:creationId xmlns:a16="http://schemas.microsoft.com/office/drawing/2014/main" id="{6F1615DE-2670-4E81-9519-C4AA71A20E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B33A3B-CA8B-467F-AEA9-FF4F599F7018}"/>
              </a:ext>
            </a:extLst>
          </p:cNvPr>
          <p:cNvSpPr>
            <a:spLocks noGrp="1"/>
          </p:cNvSpPr>
          <p:nvPr>
            <p:ph type="sldNum" sz="quarter" idx="12"/>
          </p:nvPr>
        </p:nvSpPr>
        <p:spPr/>
        <p:txBody>
          <a:bodyPr/>
          <a:lstStyle/>
          <a:p>
            <a:fld id="{7F27A072-9587-4C59-8640-77765A87FFE1}" type="slidenum">
              <a:rPr lang="en-US" smtClean="0"/>
              <a:t>‹#›</a:t>
            </a:fld>
            <a:endParaRPr lang="en-US"/>
          </a:p>
        </p:txBody>
      </p:sp>
    </p:spTree>
    <p:extLst>
      <p:ext uri="{BB962C8B-B14F-4D97-AF65-F5344CB8AC3E}">
        <p14:creationId xmlns:p14="http://schemas.microsoft.com/office/powerpoint/2010/main" val="2390930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AD0172-46BD-4B94-988F-7E588B184C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785EF8-B099-47DC-953E-4E57060C9A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5ACAE7-7788-455E-ABBB-28437FB8E9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08D82A-CF65-498F-AE15-3A474F9FDAAD}" type="datetimeFigureOut">
              <a:rPr lang="en-US" smtClean="0"/>
              <a:t>8/25/2022</a:t>
            </a:fld>
            <a:endParaRPr lang="en-US"/>
          </a:p>
        </p:txBody>
      </p:sp>
      <p:sp>
        <p:nvSpPr>
          <p:cNvPr id="5" name="Footer Placeholder 4">
            <a:extLst>
              <a:ext uri="{FF2B5EF4-FFF2-40B4-BE49-F238E27FC236}">
                <a16:creationId xmlns:a16="http://schemas.microsoft.com/office/drawing/2014/main" id="{63AE82A6-B27B-4F71-A7A5-7E5B2FB2D9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DEE40F-2534-4685-A4F2-EECB08AD2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7A072-9587-4C59-8640-77765A87FFE1}" type="slidenum">
              <a:rPr lang="en-US" smtClean="0"/>
              <a:t>‹#›</a:t>
            </a:fld>
            <a:endParaRPr lang="en-US"/>
          </a:p>
        </p:txBody>
      </p:sp>
    </p:spTree>
    <p:extLst>
      <p:ext uri="{BB962C8B-B14F-4D97-AF65-F5344CB8AC3E}">
        <p14:creationId xmlns:p14="http://schemas.microsoft.com/office/powerpoint/2010/main" val="983429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72EDDB-D1B6-4413-B711-0D1E20B51382}"/>
              </a:ext>
            </a:extLst>
          </p:cNvPr>
          <p:cNvSpPr txBox="1"/>
          <p:nvPr/>
        </p:nvSpPr>
        <p:spPr>
          <a:xfrm>
            <a:off x="343949" y="1098958"/>
            <a:ext cx="2256638" cy="1200329"/>
          </a:xfrm>
          <a:prstGeom prst="rect">
            <a:avLst/>
          </a:prstGeom>
          <a:noFill/>
        </p:spPr>
        <p:txBody>
          <a:bodyPr wrap="square" rtlCol="0">
            <a:spAutoFit/>
          </a:bodyPr>
          <a:lstStyle/>
          <a:p>
            <a:r>
              <a:rPr lang="en-US" sz="800" dirty="0"/>
              <a:t>Bikroy.com is not liable for poor or delayed performance, losses, damages, or delays brought on by unavailable or delayed </a:t>
            </a:r>
            <a:r>
              <a:rPr lang="en-US" sz="800" dirty="0" err="1"/>
              <a:t>products.sellers</a:t>
            </a:r>
            <a:r>
              <a:rPr lang="en-US" sz="800" dirty="0"/>
              <a:t> handled poorly.</a:t>
            </a:r>
          </a:p>
          <a:p>
            <a:endParaRPr lang="en-US" sz="800" dirty="0"/>
          </a:p>
          <a:p>
            <a:r>
              <a:rPr lang="en-US" sz="800" dirty="0"/>
              <a:t>The company declines to take ownership of the subpar service. So that the final consumer may have confidence in the services, at the absolute least, a rating system should be in place.</a:t>
            </a:r>
          </a:p>
        </p:txBody>
      </p:sp>
      <p:pic>
        <p:nvPicPr>
          <p:cNvPr id="1026" name="Picture 2" descr="Bikroy - Google Play তে অ্যাপ">
            <a:extLst>
              <a:ext uri="{FF2B5EF4-FFF2-40B4-BE49-F238E27FC236}">
                <a16:creationId xmlns:a16="http://schemas.microsoft.com/office/drawing/2014/main" id="{6579E634-9A0D-4346-9572-7A930F916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769" y="239790"/>
            <a:ext cx="1669566" cy="8152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rameenphone logo and symbol, meaning, history, PNG">
            <a:extLst>
              <a:ext uri="{FF2B5EF4-FFF2-40B4-BE49-F238E27FC236}">
                <a16:creationId xmlns:a16="http://schemas.microsoft.com/office/drawing/2014/main" id="{632582F4-0B59-4CE3-B3A7-F7934C6A9D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610" y="2281115"/>
            <a:ext cx="2558642" cy="14890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9B30052-66DC-48EE-9C1A-25BC23B7980C}"/>
              </a:ext>
            </a:extLst>
          </p:cNvPr>
          <p:cNvSpPr txBox="1"/>
          <p:nvPr/>
        </p:nvSpPr>
        <p:spPr>
          <a:xfrm>
            <a:off x="234892" y="3429000"/>
            <a:ext cx="2474752" cy="1200329"/>
          </a:xfrm>
          <a:prstGeom prst="rect">
            <a:avLst/>
          </a:prstGeom>
          <a:noFill/>
        </p:spPr>
        <p:txBody>
          <a:bodyPr wrap="square" rtlCol="0">
            <a:spAutoFit/>
          </a:bodyPr>
          <a:lstStyle/>
          <a:p>
            <a:r>
              <a:rPr lang="en-US" sz="800" dirty="0"/>
              <a:t>Despite the fact that we make every effort to preserve your privacy, we cannot guarantee that your personal information or private chats will always stay secret. They make no promises about protecting your privacy. This conflicts with the idea of gathering data. The business or organization must take full responsibility for guaranteeing the security of the data it has received and will be held accountable if the security is compromised.</a:t>
            </a:r>
          </a:p>
        </p:txBody>
      </p:sp>
      <p:pic>
        <p:nvPicPr>
          <p:cNvPr id="1030" name="Picture 6" descr="Home — Daraz">
            <a:extLst>
              <a:ext uri="{FF2B5EF4-FFF2-40B4-BE49-F238E27FC236}">
                <a16:creationId xmlns:a16="http://schemas.microsoft.com/office/drawing/2014/main" id="{1D0AD23A-EB86-4C83-AB8D-E60C0D47F1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2922" y="142891"/>
            <a:ext cx="7499877" cy="22127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AA6DC2-7D08-46EA-924F-773B361A059C}"/>
              </a:ext>
            </a:extLst>
          </p:cNvPr>
          <p:cNvSpPr txBox="1"/>
          <p:nvPr/>
        </p:nvSpPr>
        <p:spPr>
          <a:xfrm>
            <a:off x="3472922" y="2625528"/>
            <a:ext cx="8128932" cy="1292662"/>
          </a:xfrm>
          <a:prstGeom prst="rect">
            <a:avLst/>
          </a:prstGeom>
          <a:noFill/>
        </p:spPr>
        <p:txBody>
          <a:bodyPr wrap="square" rtlCol="0">
            <a:spAutoFit/>
          </a:bodyPr>
          <a:lstStyle/>
          <a:p>
            <a:r>
              <a:rPr lang="en-US" sz="1000" b="1" dirty="0" err="1"/>
              <a:t>Daraz</a:t>
            </a:r>
            <a:r>
              <a:rPr lang="en-US" sz="1000" b="1" dirty="0"/>
              <a:t>: “We reserve the right to refuse access to the Site, terminate accounts, remove or edit content at any time without prior notice to you.”</a:t>
            </a:r>
          </a:p>
          <a:p>
            <a:r>
              <a:rPr lang="en-US" sz="1000" b="1" dirty="0"/>
              <a:t> </a:t>
            </a:r>
          </a:p>
          <a:p>
            <a:r>
              <a:rPr lang="en-US" sz="800" dirty="0"/>
              <a:t>Informing people when data about them is being gathered does not comply with the data collection policy. Additionally, they will invalidate the username and/or password without providing a justification or prior notice without providing any message or warning.</a:t>
            </a:r>
          </a:p>
          <a:p>
            <a:endParaRPr lang="en-US" sz="800" dirty="0"/>
          </a:p>
          <a:p>
            <a:r>
              <a:rPr lang="en-US" sz="800" dirty="0"/>
              <a:t>Your usage of the Site and any personal information you supply to us will be treated in strict confidence in accordance with the Privacy Agreement and any relevant laws and </a:t>
            </a:r>
            <a:r>
              <a:rPr lang="en-US" sz="800" dirty="0" err="1"/>
              <a:t>regulations.Even</a:t>
            </a:r>
            <a:r>
              <a:rPr lang="en-US" sz="800" dirty="0"/>
              <a:t> while they meet the requirement for offering more robust security for sensitive data, privacy policies still fall short. The keeping data only as long as necessary principle of data collecting is clearly broken by the fact that they do not disclose to the user how long they store and utilize their data.</a:t>
            </a:r>
          </a:p>
          <a:p>
            <a:endParaRPr lang="en-US" sz="1000" b="1" dirty="0"/>
          </a:p>
        </p:txBody>
      </p:sp>
      <p:sp>
        <p:nvSpPr>
          <p:cNvPr id="5" name="TextBox 4">
            <a:extLst>
              <a:ext uri="{FF2B5EF4-FFF2-40B4-BE49-F238E27FC236}">
                <a16:creationId xmlns:a16="http://schemas.microsoft.com/office/drawing/2014/main" id="{070CCFF5-6FFE-46F0-AA46-329FC84C5C7B}"/>
              </a:ext>
            </a:extLst>
          </p:cNvPr>
          <p:cNvSpPr txBox="1"/>
          <p:nvPr/>
        </p:nvSpPr>
        <p:spPr>
          <a:xfrm>
            <a:off x="234892" y="5488497"/>
            <a:ext cx="2725947" cy="1323439"/>
          </a:xfrm>
          <a:prstGeom prst="rect">
            <a:avLst/>
          </a:prstGeom>
          <a:noFill/>
        </p:spPr>
        <p:txBody>
          <a:bodyPr wrap="square" rtlCol="0">
            <a:spAutoFit/>
          </a:bodyPr>
          <a:lstStyle/>
          <a:p>
            <a:r>
              <a:rPr lang="en-US" sz="800" b="1" dirty="0"/>
              <a:t>“Neither we nor any third parties provide any warranty or guarantee as to the</a:t>
            </a:r>
            <a:br>
              <a:rPr lang="en-US" sz="800" b="1" dirty="0"/>
            </a:br>
            <a:r>
              <a:rPr lang="en-US" sz="800" b="1" dirty="0"/>
              <a:t> security and safety measures related to the storage of your personal information.”</a:t>
            </a:r>
          </a:p>
          <a:p>
            <a:r>
              <a:rPr lang="en-US" sz="800" dirty="0" err="1"/>
              <a:t>Bkash</a:t>
            </a:r>
            <a:r>
              <a:rPr lang="en-US" sz="800" dirty="0"/>
              <a:t> claims that they can gather information to help identify the data object, such as preferences </a:t>
            </a:r>
            <a:r>
              <a:rPr lang="en-US" sz="800" dirty="0" err="1"/>
              <a:t>andInterests</a:t>
            </a:r>
            <a:r>
              <a:rPr lang="en-US" sz="800" dirty="0"/>
              <a:t>. This will be data-</a:t>
            </a:r>
            <a:r>
              <a:rPr lang="en-US" sz="800" dirty="0" err="1"/>
              <a:t>violating.collecting</a:t>
            </a:r>
            <a:r>
              <a:rPr lang="en-US" sz="800" dirty="0"/>
              <a:t> guiding </a:t>
            </a:r>
            <a:r>
              <a:rPr lang="en-US" sz="800" dirty="0" err="1"/>
              <a:t>principleunneeded</a:t>
            </a:r>
            <a:r>
              <a:rPr lang="en-US" sz="800" dirty="0"/>
              <a:t> information The preferred </a:t>
            </a:r>
            <a:r>
              <a:rPr lang="en-US" sz="800" dirty="0" err="1"/>
              <a:t>optioncan't</a:t>
            </a:r>
            <a:r>
              <a:rPr lang="en-US" sz="800" dirty="0"/>
              <a:t> be used to locate the data </a:t>
            </a:r>
            <a:r>
              <a:rPr lang="en-US" sz="800" dirty="0" err="1"/>
              <a:t>object.Bkash</a:t>
            </a:r>
            <a:r>
              <a:rPr lang="en-US" sz="800" dirty="0"/>
              <a:t> is </a:t>
            </a:r>
            <a:r>
              <a:rPr lang="en-US" sz="800" dirty="0" err="1"/>
              <a:t>unablepossess</a:t>
            </a:r>
            <a:r>
              <a:rPr lang="en-US" sz="800" dirty="0"/>
              <a:t> the necessary confidence to provide personal data with security.</a:t>
            </a:r>
          </a:p>
        </p:txBody>
      </p:sp>
      <p:pic>
        <p:nvPicPr>
          <p:cNvPr id="7" name="Picture 4" descr="Download bKash Logo in SVG Vector or PNG File Format - Logo.wine">
            <a:extLst>
              <a:ext uri="{FF2B5EF4-FFF2-40B4-BE49-F238E27FC236}">
                <a16:creationId xmlns:a16="http://schemas.microsoft.com/office/drawing/2014/main" id="{C20EF751-121B-429D-8A49-CD0CC7597F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949" y="4629329"/>
            <a:ext cx="1309687" cy="87153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Next Super-app: Pathao Connects Millions Of Bangladeshis To Ridesharing  &amp; Food Delivery Svcs | MongoDB">
            <a:extLst>
              <a:ext uri="{FF2B5EF4-FFF2-40B4-BE49-F238E27FC236}">
                <a16:creationId xmlns:a16="http://schemas.microsoft.com/office/drawing/2014/main" id="{A067B197-275E-4579-8821-395024C3A2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2922" y="4188100"/>
            <a:ext cx="4413410" cy="232106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9414A7D-5BE8-44A6-8600-136E34E55288}"/>
              </a:ext>
            </a:extLst>
          </p:cNvPr>
          <p:cNvSpPr txBox="1"/>
          <p:nvPr/>
        </p:nvSpPr>
        <p:spPr>
          <a:xfrm>
            <a:off x="7961152" y="4253218"/>
            <a:ext cx="3746586" cy="2108269"/>
          </a:xfrm>
          <a:prstGeom prst="rect">
            <a:avLst/>
          </a:prstGeom>
          <a:noFill/>
        </p:spPr>
        <p:txBody>
          <a:bodyPr wrap="square" rtlCol="0">
            <a:spAutoFit/>
          </a:bodyPr>
          <a:lstStyle/>
          <a:p>
            <a:r>
              <a:rPr lang="en-US" sz="900" b="1" dirty="0" err="1"/>
              <a:t>Pathao</a:t>
            </a:r>
            <a:r>
              <a:rPr lang="en-US" sz="900" b="1" dirty="0"/>
              <a:t>: “The Company may, at its sole and</a:t>
            </a:r>
            <a:br>
              <a:rPr lang="en-US" sz="900" b="1" dirty="0"/>
            </a:br>
            <a:r>
              <a:rPr lang="en-US" sz="900" b="1" dirty="0"/>
              <a:t>absolute discretion, blacklist users permanently or</a:t>
            </a:r>
            <a:br>
              <a:rPr lang="en-US" sz="900" b="1" dirty="0"/>
            </a:br>
            <a:r>
              <a:rPr lang="en-US" sz="900" b="1" dirty="0"/>
              <a:t>temporarily and reject the request to use the</a:t>
            </a:r>
            <a:br>
              <a:rPr lang="en-US" sz="900" b="1" dirty="0"/>
            </a:br>
            <a:r>
              <a:rPr lang="en-US" sz="900" b="1" dirty="0"/>
              <a:t>Application and / or Service or any part there of for</a:t>
            </a:r>
            <a:br>
              <a:rPr lang="en-US" sz="900" b="1" dirty="0"/>
            </a:br>
            <a:r>
              <a:rPr lang="en-US" sz="900" b="1" dirty="0"/>
              <a:t>such reasons as it deems fit, including but not limited</a:t>
            </a:r>
            <a:br>
              <a:rPr lang="en-US" sz="900" b="1" dirty="0"/>
            </a:br>
            <a:r>
              <a:rPr lang="en-US" sz="900" b="1" dirty="0"/>
              <a:t>to receiving complaints about you from third party</a:t>
            </a:r>
            <a:br>
              <a:rPr lang="en-US" sz="900" b="1" dirty="0"/>
            </a:br>
            <a:r>
              <a:rPr lang="en-US" sz="900" b="1" dirty="0"/>
              <a:t>providers or employees of the Company about your</a:t>
            </a:r>
            <a:br>
              <a:rPr lang="en-US" sz="900" b="1" dirty="0"/>
            </a:br>
            <a:r>
              <a:rPr lang="en-US" sz="900" b="1" dirty="0"/>
              <a:t>behavior or interaction with anyone whatsoever</a:t>
            </a:r>
            <a:br>
              <a:rPr lang="en-US" sz="900" b="1" dirty="0"/>
            </a:br>
            <a:r>
              <a:rPr lang="en-US" sz="900" b="1" dirty="0"/>
              <a:t>(including but not limited to third party provider,</a:t>
            </a:r>
            <a:br>
              <a:rPr lang="en-US" sz="900" b="1" dirty="0"/>
            </a:br>
            <a:r>
              <a:rPr lang="en-US" sz="900" b="1" dirty="0"/>
              <a:t>Company’s employees, law enforcement, government</a:t>
            </a:r>
            <a:br>
              <a:rPr lang="en-US" sz="900" b="1" dirty="0"/>
            </a:br>
            <a:r>
              <a:rPr lang="en-US" sz="900" b="1" dirty="0"/>
              <a:t>authorities) whilst and/or before using the Service.”</a:t>
            </a:r>
          </a:p>
          <a:p>
            <a:r>
              <a:rPr lang="en-US" sz="800" dirty="0"/>
              <a:t>This clearly demonstrates that their terms and conditions are opaque. By using the phrase "as it sees fit," they have already introduced several loopholes and claim that there has been no thorough examination into the behaviors that may result in blacklisting.</a:t>
            </a:r>
          </a:p>
        </p:txBody>
      </p:sp>
    </p:spTree>
    <p:extLst>
      <p:ext uri="{BB962C8B-B14F-4D97-AF65-F5344CB8AC3E}">
        <p14:creationId xmlns:p14="http://schemas.microsoft.com/office/powerpoint/2010/main" val="2601023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329</Words>
  <Application>Microsoft Office PowerPoint</Application>
  <PresentationFormat>Widescreen</PresentationFormat>
  <Paragraphs>13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Tanveer Ahmed</dc:creator>
  <cp:lastModifiedBy>Tanveer Ahmed</cp:lastModifiedBy>
  <cp:revision>5</cp:revision>
  <dcterms:created xsi:type="dcterms:W3CDTF">2022-08-24T05:38:25Z</dcterms:created>
  <dcterms:modified xsi:type="dcterms:W3CDTF">2022-08-25T15:45:59Z</dcterms:modified>
</cp:coreProperties>
</file>