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15116175" cx="213836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24">
          <p15:clr>
            <a:srgbClr val="A4A3A4"/>
          </p15:clr>
        </p15:guide>
        <p15:guide id="2" orient="horz" pos="132">
          <p15:clr>
            <a:srgbClr val="A4A3A4"/>
          </p15:clr>
        </p15:guide>
        <p15:guide id="3" orient="horz" pos="9258">
          <p15:clr>
            <a:srgbClr val="A4A3A4"/>
          </p15:clr>
        </p15:guide>
        <p15:guide id="4" orient="horz">
          <p15:clr>
            <a:srgbClr val="A4A3A4"/>
          </p15:clr>
        </p15:guide>
        <p15:guide id="5" pos="129">
          <p15:clr>
            <a:srgbClr val="A4A3A4"/>
          </p15:clr>
        </p15:guide>
        <p15:guide id="6" pos="13341">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7" roundtripDataSignature="AMtx7mg4FoLex71bNbmZc1qqyzvUm2cS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24" orient="horz"/>
        <p:guide pos="132" orient="horz"/>
        <p:guide pos="9258" orient="horz"/>
        <p:guide orient="horz"/>
        <p:guide pos="129"/>
        <p:guide pos="13341"/>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 name="Google Shape;74;p1:notes"/>
          <p:cNvSpPr/>
          <p:nvPr>
            <p:ph idx="2" type="sldImg"/>
          </p:nvPr>
        </p:nvSpPr>
        <p:spPr>
          <a:xfrm>
            <a:off x="1004888" y="685800"/>
            <a:ext cx="4848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50c432922f_0_642"/>
          <p:cNvSpPr txBox="1"/>
          <p:nvPr>
            <p:ph type="ctrTitle"/>
          </p:nvPr>
        </p:nvSpPr>
        <p:spPr>
          <a:xfrm>
            <a:off x="728943" y="2188223"/>
            <a:ext cx="19925700" cy="6032400"/>
          </a:xfrm>
          <a:prstGeom prst="rect">
            <a:avLst/>
          </a:prstGeom>
        </p:spPr>
        <p:txBody>
          <a:bodyPr anchorCtr="0" anchor="b" bIns="232100" lIns="232100" spcFirstLastPara="1" rIns="232100" wrap="square" tIns="232100">
            <a:normAutofit/>
          </a:bodyPr>
          <a:lstStyle>
            <a:lvl1pPr lvl="0" algn="ctr">
              <a:spcBef>
                <a:spcPts val="0"/>
              </a:spcBef>
              <a:spcAft>
                <a:spcPts val="0"/>
              </a:spcAft>
              <a:buSzPts val="13200"/>
              <a:buNone/>
              <a:defRPr sz="13200"/>
            </a:lvl1pPr>
            <a:lvl2pPr lvl="1" algn="ctr">
              <a:spcBef>
                <a:spcPts val="0"/>
              </a:spcBef>
              <a:spcAft>
                <a:spcPts val="0"/>
              </a:spcAft>
              <a:buSzPts val="13200"/>
              <a:buNone/>
              <a:defRPr sz="13200"/>
            </a:lvl2pPr>
            <a:lvl3pPr lvl="2" algn="ctr">
              <a:spcBef>
                <a:spcPts val="0"/>
              </a:spcBef>
              <a:spcAft>
                <a:spcPts val="0"/>
              </a:spcAft>
              <a:buSzPts val="13200"/>
              <a:buNone/>
              <a:defRPr sz="13200"/>
            </a:lvl3pPr>
            <a:lvl4pPr lvl="3" algn="ctr">
              <a:spcBef>
                <a:spcPts val="0"/>
              </a:spcBef>
              <a:spcAft>
                <a:spcPts val="0"/>
              </a:spcAft>
              <a:buSzPts val="13200"/>
              <a:buNone/>
              <a:defRPr sz="13200"/>
            </a:lvl4pPr>
            <a:lvl5pPr lvl="4" algn="ctr">
              <a:spcBef>
                <a:spcPts val="0"/>
              </a:spcBef>
              <a:spcAft>
                <a:spcPts val="0"/>
              </a:spcAft>
              <a:buSzPts val="13200"/>
              <a:buNone/>
              <a:defRPr sz="13200"/>
            </a:lvl5pPr>
            <a:lvl6pPr lvl="5" algn="ctr">
              <a:spcBef>
                <a:spcPts val="0"/>
              </a:spcBef>
              <a:spcAft>
                <a:spcPts val="0"/>
              </a:spcAft>
              <a:buSzPts val="13200"/>
              <a:buNone/>
              <a:defRPr sz="13200"/>
            </a:lvl6pPr>
            <a:lvl7pPr lvl="6" algn="ctr">
              <a:spcBef>
                <a:spcPts val="0"/>
              </a:spcBef>
              <a:spcAft>
                <a:spcPts val="0"/>
              </a:spcAft>
              <a:buSzPts val="13200"/>
              <a:buNone/>
              <a:defRPr sz="13200"/>
            </a:lvl7pPr>
            <a:lvl8pPr lvl="7" algn="ctr">
              <a:spcBef>
                <a:spcPts val="0"/>
              </a:spcBef>
              <a:spcAft>
                <a:spcPts val="0"/>
              </a:spcAft>
              <a:buSzPts val="13200"/>
              <a:buNone/>
              <a:defRPr sz="13200"/>
            </a:lvl8pPr>
            <a:lvl9pPr lvl="8" algn="ctr">
              <a:spcBef>
                <a:spcPts val="0"/>
              </a:spcBef>
              <a:spcAft>
                <a:spcPts val="0"/>
              </a:spcAft>
              <a:buSzPts val="13200"/>
              <a:buNone/>
              <a:defRPr sz="13200"/>
            </a:lvl9pPr>
          </a:lstStyle>
          <a:p/>
        </p:txBody>
      </p:sp>
      <p:sp>
        <p:nvSpPr>
          <p:cNvPr id="15" name="Google Shape;15;g150c432922f_0_642"/>
          <p:cNvSpPr txBox="1"/>
          <p:nvPr>
            <p:ph idx="1" type="subTitle"/>
          </p:nvPr>
        </p:nvSpPr>
        <p:spPr>
          <a:xfrm>
            <a:off x="728923" y="8329178"/>
            <a:ext cx="19925700" cy="2329500"/>
          </a:xfrm>
          <a:prstGeom prst="rect">
            <a:avLst/>
          </a:prstGeom>
        </p:spPr>
        <p:txBody>
          <a:bodyPr anchorCtr="0" anchor="t" bIns="232100" lIns="232100" spcFirstLastPara="1" rIns="232100" wrap="square" tIns="232100">
            <a:normAutofit/>
          </a:bodyPr>
          <a:lstStyle>
            <a:lvl1pPr lvl="0" algn="ctr">
              <a:lnSpc>
                <a:spcPct val="100000"/>
              </a:lnSpc>
              <a:spcBef>
                <a:spcPts val="0"/>
              </a:spcBef>
              <a:spcAft>
                <a:spcPts val="0"/>
              </a:spcAft>
              <a:buSzPts val="7100"/>
              <a:buNone/>
              <a:defRPr sz="7100"/>
            </a:lvl1pPr>
            <a:lvl2pPr lvl="1" algn="ctr">
              <a:lnSpc>
                <a:spcPct val="100000"/>
              </a:lnSpc>
              <a:spcBef>
                <a:spcPts val="0"/>
              </a:spcBef>
              <a:spcAft>
                <a:spcPts val="0"/>
              </a:spcAft>
              <a:buSzPts val="7100"/>
              <a:buNone/>
              <a:defRPr sz="7100"/>
            </a:lvl2pPr>
            <a:lvl3pPr lvl="2" algn="ctr">
              <a:lnSpc>
                <a:spcPct val="100000"/>
              </a:lnSpc>
              <a:spcBef>
                <a:spcPts val="0"/>
              </a:spcBef>
              <a:spcAft>
                <a:spcPts val="0"/>
              </a:spcAft>
              <a:buSzPts val="7100"/>
              <a:buNone/>
              <a:defRPr sz="7100"/>
            </a:lvl3pPr>
            <a:lvl4pPr lvl="3" algn="ctr">
              <a:lnSpc>
                <a:spcPct val="100000"/>
              </a:lnSpc>
              <a:spcBef>
                <a:spcPts val="0"/>
              </a:spcBef>
              <a:spcAft>
                <a:spcPts val="0"/>
              </a:spcAft>
              <a:buSzPts val="7100"/>
              <a:buNone/>
              <a:defRPr sz="7100"/>
            </a:lvl4pPr>
            <a:lvl5pPr lvl="4" algn="ctr">
              <a:lnSpc>
                <a:spcPct val="100000"/>
              </a:lnSpc>
              <a:spcBef>
                <a:spcPts val="0"/>
              </a:spcBef>
              <a:spcAft>
                <a:spcPts val="0"/>
              </a:spcAft>
              <a:buSzPts val="7100"/>
              <a:buNone/>
              <a:defRPr sz="7100"/>
            </a:lvl5pPr>
            <a:lvl6pPr lvl="5" algn="ctr">
              <a:lnSpc>
                <a:spcPct val="100000"/>
              </a:lnSpc>
              <a:spcBef>
                <a:spcPts val="0"/>
              </a:spcBef>
              <a:spcAft>
                <a:spcPts val="0"/>
              </a:spcAft>
              <a:buSzPts val="7100"/>
              <a:buNone/>
              <a:defRPr sz="7100"/>
            </a:lvl6pPr>
            <a:lvl7pPr lvl="6" algn="ctr">
              <a:lnSpc>
                <a:spcPct val="100000"/>
              </a:lnSpc>
              <a:spcBef>
                <a:spcPts val="0"/>
              </a:spcBef>
              <a:spcAft>
                <a:spcPts val="0"/>
              </a:spcAft>
              <a:buSzPts val="7100"/>
              <a:buNone/>
              <a:defRPr sz="7100"/>
            </a:lvl7pPr>
            <a:lvl8pPr lvl="7" algn="ctr">
              <a:lnSpc>
                <a:spcPct val="100000"/>
              </a:lnSpc>
              <a:spcBef>
                <a:spcPts val="0"/>
              </a:spcBef>
              <a:spcAft>
                <a:spcPts val="0"/>
              </a:spcAft>
              <a:buSzPts val="7100"/>
              <a:buNone/>
              <a:defRPr sz="7100"/>
            </a:lvl8pPr>
            <a:lvl9pPr lvl="8" algn="ctr">
              <a:lnSpc>
                <a:spcPct val="100000"/>
              </a:lnSpc>
              <a:spcBef>
                <a:spcPts val="0"/>
              </a:spcBef>
              <a:spcAft>
                <a:spcPts val="0"/>
              </a:spcAft>
              <a:buSzPts val="7100"/>
              <a:buNone/>
              <a:defRPr sz="7100"/>
            </a:lvl9pPr>
          </a:lstStyle>
          <a:p/>
        </p:txBody>
      </p:sp>
      <p:sp>
        <p:nvSpPr>
          <p:cNvPr id="16" name="Google Shape;16;g150c432922f_0_642"/>
          <p:cNvSpPr txBox="1"/>
          <p:nvPr>
            <p:ph idx="12" type="sldNum"/>
          </p:nvPr>
        </p:nvSpPr>
        <p:spPr>
          <a:xfrm>
            <a:off x="19813196" y="13704676"/>
            <a:ext cx="1283100" cy="1156800"/>
          </a:xfrm>
          <a:prstGeom prst="rect">
            <a:avLst/>
          </a:prstGeom>
        </p:spPr>
        <p:txBody>
          <a:bodyPr anchorCtr="0" anchor="ctr" bIns="232100" lIns="232100" spcFirstLastPara="1" rIns="232100" wrap="square" tIns="232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150c432922f_0_677"/>
          <p:cNvSpPr txBox="1"/>
          <p:nvPr>
            <p:ph hasCustomPrompt="1" type="title"/>
          </p:nvPr>
        </p:nvSpPr>
        <p:spPr>
          <a:xfrm>
            <a:off x="728923" y="3250778"/>
            <a:ext cx="19925700" cy="5770500"/>
          </a:xfrm>
          <a:prstGeom prst="rect">
            <a:avLst/>
          </a:prstGeom>
        </p:spPr>
        <p:txBody>
          <a:bodyPr anchorCtr="0" anchor="b" bIns="232100" lIns="232100" spcFirstLastPara="1" rIns="232100" wrap="square" tIns="232100">
            <a:normAutofit/>
          </a:bodyPr>
          <a:lstStyle>
            <a:lvl1pPr lvl="0" algn="ctr">
              <a:spcBef>
                <a:spcPts val="0"/>
              </a:spcBef>
              <a:spcAft>
                <a:spcPts val="0"/>
              </a:spcAft>
              <a:buSzPts val="30500"/>
              <a:buNone/>
              <a:defRPr sz="30500"/>
            </a:lvl1pPr>
            <a:lvl2pPr lvl="1" algn="ctr">
              <a:spcBef>
                <a:spcPts val="0"/>
              </a:spcBef>
              <a:spcAft>
                <a:spcPts val="0"/>
              </a:spcAft>
              <a:buSzPts val="30500"/>
              <a:buNone/>
              <a:defRPr sz="30500"/>
            </a:lvl2pPr>
            <a:lvl3pPr lvl="2" algn="ctr">
              <a:spcBef>
                <a:spcPts val="0"/>
              </a:spcBef>
              <a:spcAft>
                <a:spcPts val="0"/>
              </a:spcAft>
              <a:buSzPts val="30500"/>
              <a:buNone/>
              <a:defRPr sz="30500"/>
            </a:lvl3pPr>
            <a:lvl4pPr lvl="3" algn="ctr">
              <a:spcBef>
                <a:spcPts val="0"/>
              </a:spcBef>
              <a:spcAft>
                <a:spcPts val="0"/>
              </a:spcAft>
              <a:buSzPts val="30500"/>
              <a:buNone/>
              <a:defRPr sz="30500"/>
            </a:lvl4pPr>
            <a:lvl5pPr lvl="4" algn="ctr">
              <a:spcBef>
                <a:spcPts val="0"/>
              </a:spcBef>
              <a:spcAft>
                <a:spcPts val="0"/>
              </a:spcAft>
              <a:buSzPts val="30500"/>
              <a:buNone/>
              <a:defRPr sz="30500"/>
            </a:lvl5pPr>
            <a:lvl6pPr lvl="5" algn="ctr">
              <a:spcBef>
                <a:spcPts val="0"/>
              </a:spcBef>
              <a:spcAft>
                <a:spcPts val="0"/>
              </a:spcAft>
              <a:buSzPts val="30500"/>
              <a:buNone/>
              <a:defRPr sz="30500"/>
            </a:lvl6pPr>
            <a:lvl7pPr lvl="6" algn="ctr">
              <a:spcBef>
                <a:spcPts val="0"/>
              </a:spcBef>
              <a:spcAft>
                <a:spcPts val="0"/>
              </a:spcAft>
              <a:buSzPts val="30500"/>
              <a:buNone/>
              <a:defRPr sz="30500"/>
            </a:lvl7pPr>
            <a:lvl8pPr lvl="7" algn="ctr">
              <a:spcBef>
                <a:spcPts val="0"/>
              </a:spcBef>
              <a:spcAft>
                <a:spcPts val="0"/>
              </a:spcAft>
              <a:buSzPts val="30500"/>
              <a:buNone/>
              <a:defRPr sz="30500"/>
            </a:lvl8pPr>
            <a:lvl9pPr lvl="8" algn="ctr">
              <a:spcBef>
                <a:spcPts val="0"/>
              </a:spcBef>
              <a:spcAft>
                <a:spcPts val="0"/>
              </a:spcAft>
              <a:buSzPts val="30500"/>
              <a:buNone/>
              <a:defRPr sz="30500"/>
            </a:lvl9pPr>
          </a:lstStyle>
          <a:p>
            <a:r>
              <a:t>xx%</a:t>
            </a:r>
          </a:p>
        </p:txBody>
      </p:sp>
      <p:sp>
        <p:nvSpPr>
          <p:cNvPr id="50" name="Google Shape;50;g150c432922f_0_677"/>
          <p:cNvSpPr txBox="1"/>
          <p:nvPr>
            <p:ph idx="1" type="body"/>
          </p:nvPr>
        </p:nvSpPr>
        <p:spPr>
          <a:xfrm>
            <a:off x="728923" y="9264039"/>
            <a:ext cx="19925700" cy="3822900"/>
          </a:xfrm>
          <a:prstGeom prst="rect">
            <a:avLst/>
          </a:prstGeom>
        </p:spPr>
        <p:txBody>
          <a:bodyPr anchorCtr="0" anchor="t" bIns="232100" lIns="232100" spcFirstLastPara="1" rIns="232100" wrap="square" tIns="232100">
            <a:normAutofit/>
          </a:bodyPr>
          <a:lstStyle>
            <a:lvl1pPr indent="-520700" lvl="0" marL="457200" algn="ctr">
              <a:spcBef>
                <a:spcPts val="0"/>
              </a:spcBef>
              <a:spcAft>
                <a:spcPts val="0"/>
              </a:spcAft>
              <a:buSzPts val="4600"/>
              <a:buChar char="●"/>
              <a:defRPr/>
            </a:lvl1pPr>
            <a:lvl2pPr indent="-457200" lvl="1" marL="914400" algn="ctr">
              <a:spcBef>
                <a:spcPts val="0"/>
              </a:spcBef>
              <a:spcAft>
                <a:spcPts val="0"/>
              </a:spcAft>
              <a:buSzPts val="3600"/>
              <a:buChar char="○"/>
              <a:defRPr/>
            </a:lvl2pPr>
            <a:lvl3pPr indent="-457200" lvl="2" marL="1371600" algn="ctr">
              <a:spcBef>
                <a:spcPts val="0"/>
              </a:spcBef>
              <a:spcAft>
                <a:spcPts val="0"/>
              </a:spcAft>
              <a:buSzPts val="3600"/>
              <a:buChar char="■"/>
              <a:defRPr/>
            </a:lvl3pPr>
            <a:lvl4pPr indent="-457200" lvl="3" marL="1828800" algn="ctr">
              <a:spcBef>
                <a:spcPts val="0"/>
              </a:spcBef>
              <a:spcAft>
                <a:spcPts val="0"/>
              </a:spcAft>
              <a:buSzPts val="3600"/>
              <a:buChar char="●"/>
              <a:defRPr/>
            </a:lvl4pPr>
            <a:lvl5pPr indent="-457200" lvl="4" marL="2286000" algn="ctr">
              <a:spcBef>
                <a:spcPts val="0"/>
              </a:spcBef>
              <a:spcAft>
                <a:spcPts val="0"/>
              </a:spcAft>
              <a:buSzPts val="3600"/>
              <a:buChar char="○"/>
              <a:defRPr/>
            </a:lvl5pPr>
            <a:lvl6pPr indent="-457200" lvl="5" marL="2743200" algn="ctr">
              <a:spcBef>
                <a:spcPts val="0"/>
              </a:spcBef>
              <a:spcAft>
                <a:spcPts val="0"/>
              </a:spcAft>
              <a:buSzPts val="3600"/>
              <a:buChar char="■"/>
              <a:defRPr/>
            </a:lvl6pPr>
            <a:lvl7pPr indent="-457200" lvl="6" marL="3200400" algn="ctr">
              <a:spcBef>
                <a:spcPts val="0"/>
              </a:spcBef>
              <a:spcAft>
                <a:spcPts val="0"/>
              </a:spcAft>
              <a:buSzPts val="3600"/>
              <a:buChar char="●"/>
              <a:defRPr/>
            </a:lvl7pPr>
            <a:lvl8pPr indent="-457200" lvl="7" marL="3657600" algn="ctr">
              <a:spcBef>
                <a:spcPts val="0"/>
              </a:spcBef>
              <a:spcAft>
                <a:spcPts val="0"/>
              </a:spcAft>
              <a:buSzPts val="3600"/>
              <a:buChar char="○"/>
              <a:defRPr/>
            </a:lvl8pPr>
            <a:lvl9pPr indent="-457200" lvl="8" marL="4114800" algn="ctr">
              <a:spcBef>
                <a:spcPts val="0"/>
              </a:spcBef>
              <a:spcAft>
                <a:spcPts val="0"/>
              </a:spcAft>
              <a:buSzPts val="3600"/>
              <a:buChar char="■"/>
              <a:defRPr/>
            </a:lvl9pPr>
          </a:lstStyle>
          <a:p/>
        </p:txBody>
      </p:sp>
      <p:sp>
        <p:nvSpPr>
          <p:cNvPr id="51" name="Google Shape;51;g150c432922f_0_677"/>
          <p:cNvSpPr txBox="1"/>
          <p:nvPr>
            <p:ph idx="12" type="sldNum"/>
          </p:nvPr>
        </p:nvSpPr>
        <p:spPr>
          <a:xfrm>
            <a:off x="19813196" y="13704676"/>
            <a:ext cx="1283100" cy="1156800"/>
          </a:xfrm>
          <a:prstGeom prst="rect">
            <a:avLst/>
          </a:prstGeom>
        </p:spPr>
        <p:txBody>
          <a:bodyPr anchorCtr="0" anchor="ctr" bIns="232100" lIns="232100" spcFirstLastPara="1" rIns="232100" wrap="square" tIns="232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150c432922f_0_681"/>
          <p:cNvSpPr txBox="1"/>
          <p:nvPr>
            <p:ph idx="12" type="sldNum"/>
          </p:nvPr>
        </p:nvSpPr>
        <p:spPr>
          <a:xfrm>
            <a:off x="19813196" y="13704676"/>
            <a:ext cx="1283100" cy="1156800"/>
          </a:xfrm>
          <a:prstGeom prst="rect">
            <a:avLst/>
          </a:prstGeom>
        </p:spPr>
        <p:txBody>
          <a:bodyPr anchorCtr="0" anchor="ctr" bIns="232100" lIns="232100" spcFirstLastPara="1" rIns="232100" wrap="square" tIns="232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x48 template">
  <p:cSld name="36x48 template">
    <p:spTree>
      <p:nvGrpSpPr>
        <p:cNvPr id="54" name="Shape 54"/>
        <p:cNvGrpSpPr/>
        <p:nvPr/>
      </p:nvGrpSpPr>
      <p:grpSpPr>
        <a:xfrm>
          <a:off x="0" y="0"/>
          <a:ext cx="0" cy="0"/>
          <a:chOff x="0" y="0"/>
          <a:chExt cx="0" cy="0"/>
        </a:xfrm>
      </p:grpSpPr>
      <p:sp>
        <p:nvSpPr>
          <p:cNvPr id="55" name="Google Shape;55;g150c432922f_0_683"/>
          <p:cNvSpPr txBox="1"/>
          <p:nvPr>
            <p:ph idx="1" type="body"/>
          </p:nvPr>
        </p:nvSpPr>
        <p:spPr>
          <a:xfrm>
            <a:off x="223952" y="2929008"/>
            <a:ext cx="4899600" cy="638400"/>
          </a:xfrm>
          <a:prstGeom prst="rect">
            <a:avLst/>
          </a:prstGeom>
          <a:noFill/>
          <a:ln>
            <a:noFill/>
          </a:ln>
        </p:spPr>
        <p:txBody>
          <a:bodyPr anchorCtr="0" anchor="t" bIns="228575" lIns="228575" spcFirstLastPara="1" rIns="228575" wrap="square" tIns="228575">
            <a:spAutoFit/>
          </a:bodyPr>
          <a:lstStyle>
            <a:lvl1pPr indent="-228600" lvl="0" marL="457200" marR="0" rtl="0" algn="l">
              <a:lnSpc>
                <a:spcPct val="100000"/>
              </a:lnSpc>
              <a:spcBef>
                <a:spcPts val="230"/>
              </a:spcBef>
              <a:spcAft>
                <a:spcPts val="0"/>
              </a:spcAft>
              <a:buClr>
                <a:srgbClr val="3F2F28"/>
              </a:buClr>
              <a:buSzPts val="1148"/>
              <a:buFont typeface="Arial"/>
              <a:buNone/>
              <a:defRPr b="0" i="0" sz="1148" u="none" cap="none" strike="noStrike">
                <a:solidFill>
                  <a:srgbClr val="3F2F28"/>
                </a:solidFill>
                <a:latin typeface="Times New Roman"/>
                <a:ea typeface="Times New Roman"/>
                <a:cs typeface="Times New Roman"/>
                <a:sym typeface="Times New Roman"/>
              </a:defRPr>
            </a:lvl1pPr>
            <a:lvl2pPr indent="-301497" lvl="1" marL="914400" marR="0" rtl="0" algn="l">
              <a:lnSpc>
                <a:spcPct val="100000"/>
              </a:lnSpc>
              <a:spcBef>
                <a:spcPts val="230"/>
              </a:spcBef>
              <a:spcAft>
                <a:spcPts val="0"/>
              </a:spcAft>
              <a:buClr>
                <a:schemeClr val="dk1"/>
              </a:buClr>
              <a:buSzPts val="1148"/>
              <a:buFont typeface="Arial"/>
              <a:buChar char="–"/>
              <a:defRPr b="0" i="0" sz="1148" u="none" cap="none" strike="noStrike">
                <a:solidFill>
                  <a:schemeClr val="dk1"/>
                </a:solidFill>
                <a:latin typeface="Trebuchet MS"/>
                <a:ea typeface="Trebuchet MS"/>
                <a:cs typeface="Trebuchet MS"/>
                <a:sym typeface="Trebuchet MS"/>
              </a:defRPr>
            </a:lvl2pPr>
            <a:lvl3pPr indent="-301497" lvl="2" marL="1371600" marR="0" rtl="0" algn="l">
              <a:lnSpc>
                <a:spcPct val="100000"/>
              </a:lnSpc>
              <a:spcBef>
                <a:spcPts val="230"/>
              </a:spcBef>
              <a:spcAft>
                <a:spcPts val="0"/>
              </a:spcAft>
              <a:buClr>
                <a:schemeClr val="dk1"/>
              </a:buClr>
              <a:buSzPts val="1148"/>
              <a:buFont typeface="Arial"/>
              <a:buChar char="•"/>
              <a:defRPr b="0" i="0" sz="1148" u="none" cap="none" strike="noStrike">
                <a:solidFill>
                  <a:schemeClr val="dk1"/>
                </a:solidFill>
                <a:latin typeface="Trebuchet MS"/>
                <a:ea typeface="Trebuchet MS"/>
                <a:cs typeface="Trebuchet MS"/>
                <a:sym typeface="Trebuchet MS"/>
              </a:defRPr>
            </a:lvl3pPr>
            <a:lvl4pPr indent="-301497" lvl="3" marL="1828800" marR="0" rtl="0" algn="l">
              <a:lnSpc>
                <a:spcPct val="100000"/>
              </a:lnSpc>
              <a:spcBef>
                <a:spcPts val="230"/>
              </a:spcBef>
              <a:spcAft>
                <a:spcPts val="0"/>
              </a:spcAft>
              <a:buClr>
                <a:schemeClr val="dk1"/>
              </a:buClr>
              <a:buSzPts val="1148"/>
              <a:buFont typeface="Arial"/>
              <a:buChar char="–"/>
              <a:defRPr b="0" i="0" sz="1148" u="none" cap="none" strike="noStrike">
                <a:solidFill>
                  <a:schemeClr val="dk1"/>
                </a:solidFill>
                <a:latin typeface="Trebuchet MS"/>
                <a:ea typeface="Trebuchet MS"/>
                <a:cs typeface="Trebuchet MS"/>
                <a:sym typeface="Trebuchet MS"/>
              </a:defRPr>
            </a:lvl4pPr>
            <a:lvl5pPr indent="-301498" lvl="4" marL="2286000" marR="0" rtl="0" algn="l">
              <a:lnSpc>
                <a:spcPct val="100000"/>
              </a:lnSpc>
              <a:spcBef>
                <a:spcPts val="230"/>
              </a:spcBef>
              <a:spcAft>
                <a:spcPts val="0"/>
              </a:spcAft>
              <a:buClr>
                <a:schemeClr val="dk1"/>
              </a:buClr>
              <a:buSzPts val="1148"/>
              <a:buFont typeface="Arial"/>
              <a:buChar char="»"/>
              <a:defRPr b="0" i="0" sz="1148"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6" name="Google Shape;56;g150c432922f_0_683"/>
          <p:cNvSpPr txBox="1"/>
          <p:nvPr>
            <p:ph idx="2" type="body"/>
          </p:nvPr>
        </p:nvSpPr>
        <p:spPr>
          <a:xfrm>
            <a:off x="232795" y="2498053"/>
            <a:ext cx="4895700" cy="446100"/>
          </a:xfrm>
          <a:prstGeom prst="rect">
            <a:avLst/>
          </a:prstGeom>
          <a:noFill/>
          <a:ln>
            <a:noFill/>
          </a:ln>
        </p:spPr>
        <p:txBody>
          <a:bodyPr anchorCtr="0" anchor="ctr" bIns="91425" lIns="91425" spcFirstLastPara="1" rIns="91425" wrap="square" tIns="91425">
            <a:spAutoFit/>
          </a:bodyPr>
          <a:lstStyle>
            <a:lvl1pPr indent="-228600" lvl="0" marL="457200" marR="0" rtl="0" algn="l">
              <a:lnSpc>
                <a:spcPct val="100000"/>
              </a:lnSpc>
              <a:spcBef>
                <a:spcPts val="340"/>
              </a:spcBef>
              <a:spcAft>
                <a:spcPts val="0"/>
              </a:spcAft>
              <a:buClr>
                <a:schemeClr val="accent1"/>
              </a:buClr>
              <a:buSzPts val="1699"/>
              <a:buFont typeface="Noto Sans Symbols"/>
              <a:buNone/>
              <a:defRPr b="1" i="0" sz="1699" u="sng" cap="none" strike="noStrike">
                <a:solidFill>
                  <a:schemeClr val="accent1"/>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7" name="Google Shape;57;g150c432922f_0_683"/>
          <p:cNvSpPr txBox="1"/>
          <p:nvPr>
            <p:ph idx="3" type="body"/>
          </p:nvPr>
        </p:nvSpPr>
        <p:spPr>
          <a:xfrm>
            <a:off x="232794" y="6476466"/>
            <a:ext cx="4896600" cy="446100"/>
          </a:xfrm>
          <a:prstGeom prst="rect">
            <a:avLst/>
          </a:prstGeom>
          <a:noFill/>
          <a:ln>
            <a:noFill/>
          </a:ln>
        </p:spPr>
        <p:txBody>
          <a:bodyPr anchorCtr="0" anchor="ctr" bIns="91425" lIns="91425" spcFirstLastPara="1" rIns="91425" wrap="square" tIns="91425">
            <a:spAutoFit/>
          </a:bodyPr>
          <a:lstStyle>
            <a:lvl1pPr indent="-228600" lvl="0" marL="457200" marR="0" rtl="0" algn="l">
              <a:lnSpc>
                <a:spcPct val="100000"/>
              </a:lnSpc>
              <a:spcBef>
                <a:spcPts val="340"/>
              </a:spcBef>
              <a:spcAft>
                <a:spcPts val="0"/>
              </a:spcAft>
              <a:buClr>
                <a:schemeClr val="accent1"/>
              </a:buClr>
              <a:buSzPts val="1699"/>
              <a:buFont typeface="Noto Sans Symbols"/>
              <a:buNone/>
              <a:defRPr b="1" i="0" sz="1699" u="sng" cap="none" strike="noStrike">
                <a:solidFill>
                  <a:schemeClr val="accent1"/>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8" name="Google Shape;58;g150c432922f_0_683"/>
          <p:cNvSpPr txBox="1"/>
          <p:nvPr>
            <p:ph idx="4" type="body"/>
          </p:nvPr>
        </p:nvSpPr>
        <p:spPr>
          <a:xfrm>
            <a:off x="5583347" y="2929008"/>
            <a:ext cx="4895700" cy="638400"/>
          </a:xfrm>
          <a:prstGeom prst="rect">
            <a:avLst/>
          </a:prstGeom>
          <a:noFill/>
          <a:ln>
            <a:noFill/>
          </a:ln>
        </p:spPr>
        <p:txBody>
          <a:bodyPr anchorCtr="0" anchor="t" bIns="228575" lIns="228575" spcFirstLastPara="1" rIns="228575" wrap="square" tIns="228575">
            <a:spAutoFit/>
          </a:bodyPr>
          <a:lstStyle>
            <a:lvl1pPr indent="-228600" lvl="0" marL="457200" marR="0" rtl="0" algn="l">
              <a:lnSpc>
                <a:spcPct val="100000"/>
              </a:lnSpc>
              <a:spcBef>
                <a:spcPts val="230"/>
              </a:spcBef>
              <a:spcAft>
                <a:spcPts val="0"/>
              </a:spcAft>
              <a:buClr>
                <a:srgbClr val="3F2F28"/>
              </a:buClr>
              <a:buSzPts val="1148"/>
              <a:buFont typeface="Arial"/>
              <a:buNone/>
              <a:defRPr b="0" i="0" sz="1148" u="none" cap="none" strike="noStrike">
                <a:solidFill>
                  <a:srgbClr val="3F2F28"/>
                </a:solidFill>
                <a:latin typeface="Times New Roman"/>
                <a:ea typeface="Times New Roman"/>
                <a:cs typeface="Times New Roman"/>
                <a:sym typeface="Times New Roman"/>
              </a:defRPr>
            </a:lvl1pPr>
            <a:lvl2pPr indent="-301497" lvl="1" marL="914400" marR="0" rtl="0" algn="l">
              <a:lnSpc>
                <a:spcPct val="100000"/>
              </a:lnSpc>
              <a:spcBef>
                <a:spcPts val="230"/>
              </a:spcBef>
              <a:spcAft>
                <a:spcPts val="0"/>
              </a:spcAft>
              <a:buClr>
                <a:schemeClr val="dk1"/>
              </a:buClr>
              <a:buSzPts val="1148"/>
              <a:buFont typeface="Arial"/>
              <a:buChar char="–"/>
              <a:defRPr b="0" i="0" sz="1148" u="none" cap="none" strike="noStrike">
                <a:solidFill>
                  <a:schemeClr val="dk1"/>
                </a:solidFill>
                <a:latin typeface="Trebuchet MS"/>
                <a:ea typeface="Trebuchet MS"/>
                <a:cs typeface="Trebuchet MS"/>
                <a:sym typeface="Trebuchet MS"/>
              </a:defRPr>
            </a:lvl2pPr>
            <a:lvl3pPr indent="-301497" lvl="2" marL="1371600" marR="0" rtl="0" algn="l">
              <a:lnSpc>
                <a:spcPct val="100000"/>
              </a:lnSpc>
              <a:spcBef>
                <a:spcPts val="230"/>
              </a:spcBef>
              <a:spcAft>
                <a:spcPts val="0"/>
              </a:spcAft>
              <a:buClr>
                <a:schemeClr val="dk1"/>
              </a:buClr>
              <a:buSzPts val="1148"/>
              <a:buFont typeface="Arial"/>
              <a:buChar char="•"/>
              <a:defRPr b="0" i="0" sz="1148" u="none" cap="none" strike="noStrike">
                <a:solidFill>
                  <a:schemeClr val="dk1"/>
                </a:solidFill>
                <a:latin typeface="Trebuchet MS"/>
                <a:ea typeface="Trebuchet MS"/>
                <a:cs typeface="Trebuchet MS"/>
                <a:sym typeface="Trebuchet MS"/>
              </a:defRPr>
            </a:lvl3pPr>
            <a:lvl4pPr indent="-301497" lvl="3" marL="1828800" marR="0" rtl="0" algn="l">
              <a:lnSpc>
                <a:spcPct val="100000"/>
              </a:lnSpc>
              <a:spcBef>
                <a:spcPts val="230"/>
              </a:spcBef>
              <a:spcAft>
                <a:spcPts val="0"/>
              </a:spcAft>
              <a:buClr>
                <a:schemeClr val="dk1"/>
              </a:buClr>
              <a:buSzPts val="1148"/>
              <a:buFont typeface="Arial"/>
              <a:buChar char="–"/>
              <a:defRPr b="0" i="0" sz="1148" u="none" cap="none" strike="noStrike">
                <a:solidFill>
                  <a:schemeClr val="dk1"/>
                </a:solidFill>
                <a:latin typeface="Trebuchet MS"/>
                <a:ea typeface="Trebuchet MS"/>
                <a:cs typeface="Trebuchet MS"/>
                <a:sym typeface="Trebuchet MS"/>
              </a:defRPr>
            </a:lvl4pPr>
            <a:lvl5pPr indent="-301498" lvl="4" marL="2286000" marR="0" rtl="0" algn="l">
              <a:lnSpc>
                <a:spcPct val="100000"/>
              </a:lnSpc>
              <a:spcBef>
                <a:spcPts val="230"/>
              </a:spcBef>
              <a:spcAft>
                <a:spcPts val="0"/>
              </a:spcAft>
              <a:buClr>
                <a:schemeClr val="dk1"/>
              </a:buClr>
              <a:buSzPts val="1148"/>
              <a:buFont typeface="Arial"/>
              <a:buChar char="»"/>
              <a:defRPr b="0" i="0" sz="1148"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9" name="Google Shape;59;g150c432922f_0_683"/>
          <p:cNvSpPr txBox="1"/>
          <p:nvPr>
            <p:ph idx="5" type="body"/>
          </p:nvPr>
        </p:nvSpPr>
        <p:spPr>
          <a:xfrm>
            <a:off x="5583347" y="2498053"/>
            <a:ext cx="4895700" cy="446100"/>
          </a:xfrm>
          <a:prstGeom prst="rect">
            <a:avLst/>
          </a:prstGeom>
          <a:noFill/>
          <a:ln>
            <a:noFill/>
          </a:ln>
        </p:spPr>
        <p:txBody>
          <a:bodyPr anchorCtr="0" anchor="ctr" bIns="91425" lIns="91425" spcFirstLastPara="1" rIns="91425" wrap="square" tIns="91425">
            <a:spAutoFit/>
          </a:bodyPr>
          <a:lstStyle>
            <a:lvl1pPr indent="-228600" lvl="0" marL="457200" marR="0" rtl="0" algn="l">
              <a:lnSpc>
                <a:spcPct val="100000"/>
              </a:lnSpc>
              <a:spcBef>
                <a:spcPts val="340"/>
              </a:spcBef>
              <a:spcAft>
                <a:spcPts val="0"/>
              </a:spcAft>
              <a:buClr>
                <a:schemeClr val="accent1"/>
              </a:buClr>
              <a:buSzPts val="1699"/>
              <a:buFont typeface="Noto Sans Symbols"/>
              <a:buNone/>
              <a:defRPr b="1" i="0" sz="1699" u="sng" cap="none" strike="noStrike">
                <a:solidFill>
                  <a:schemeClr val="accent1"/>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0" name="Google Shape;60;g150c432922f_0_683"/>
          <p:cNvSpPr txBox="1"/>
          <p:nvPr>
            <p:ph idx="6" type="body"/>
          </p:nvPr>
        </p:nvSpPr>
        <p:spPr>
          <a:xfrm>
            <a:off x="10906054" y="2929008"/>
            <a:ext cx="4895700" cy="638400"/>
          </a:xfrm>
          <a:prstGeom prst="rect">
            <a:avLst/>
          </a:prstGeom>
          <a:noFill/>
          <a:ln>
            <a:noFill/>
          </a:ln>
        </p:spPr>
        <p:txBody>
          <a:bodyPr anchorCtr="0" anchor="t" bIns="228575" lIns="228575" spcFirstLastPara="1" rIns="228575" wrap="square" tIns="228575">
            <a:spAutoFit/>
          </a:bodyPr>
          <a:lstStyle>
            <a:lvl1pPr indent="-228600" lvl="0" marL="457200" marR="0" rtl="0" algn="l">
              <a:lnSpc>
                <a:spcPct val="100000"/>
              </a:lnSpc>
              <a:spcBef>
                <a:spcPts val="230"/>
              </a:spcBef>
              <a:spcAft>
                <a:spcPts val="0"/>
              </a:spcAft>
              <a:buClr>
                <a:srgbClr val="3F2F28"/>
              </a:buClr>
              <a:buSzPts val="1148"/>
              <a:buFont typeface="Arial"/>
              <a:buNone/>
              <a:defRPr b="0" i="0" sz="1148" u="none" cap="none" strike="noStrike">
                <a:solidFill>
                  <a:srgbClr val="3F2F28"/>
                </a:solidFill>
                <a:latin typeface="Times New Roman"/>
                <a:ea typeface="Times New Roman"/>
                <a:cs typeface="Times New Roman"/>
                <a:sym typeface="Times New Roman"/>
              </a:defRPr>
            </a:lvl1pPr>
            <a:lvl2pPr indent="-301497" lvl="1" marL="914400" marR="0" rtl="0" algn="l">
              <a:lnSpc>
                <a:spcPct val="100000"/>
              </a:lnSpc>
              <a:spcBef>
                <a:spcPts val="230"/>
              </a:spcBef>
              <a:spcAft>
                <a:spcPts val="0"/>
              </a:spcAft>
              <a:buClr>
                <a:schemeClr val="dk1"/>
              </a:buClr>
              <a:buSzPts val="1148"/>
              <a:buFont typeface="Arial"/>
              <a:buChar char="–"/>
              <a:defRPr b="0" i="0" sz="1148" u="none" cap="none" strike="noStrike">
                <a:solidFill>
                  <a:schemeClr val="dk1"/>
                </a:solidFill>
                <a:latin typeface="Trebuchet MS"/>
                <a:ea typeface="Trebuchet MS"/>
                <a:cs typeface="Trebuchet MS"/>
                <a:sym typeface="Trebuchet MS"/>
              </a:defRPr>
            </a:lvl2pPr>
            <a:lvl3pPr indent="-301497" lvl="2" marL="1371600" marR="0" rtl="0" algn="l">
              <a:lnSpc>
                <a:spcPct val="100000"/>
              </a:lnSpc>
              <a:spcBef>
                <a:spcPts val="230"/>
              </a:spcBef>
              <a:spcAft>
                <a:spcPts val="0"/>
              </a:spcAft>
              <a:buClr>
                <a:schemeClr val="dk1"/>
              </a:buClr>
              <a:buSzPts val="1148"/>
              <a:buFont typeface="Arial"/>
              <a:buChar char="•"/>
              <a:defRPr b="0" i="0" sz="1148" u="none" cap="none" strike="noStrike">
                <a:solidFill>
                  <a:schemeClr val="dk1"/>
                </a:solidFill>
                <a:latin typeface="Trebuchet MS"/>
                <a:ea typeface="Trebuchet MS"/>
                <a:cs typeface="Trebuchet MS"/>
                <a:sym typeface="Trebuchet MS"/>
              </a:defRPr>
            </a:lvl3pPr>
            <a:lvl4pPr indent="-301497" lvl="3" marL="1828800" marR="0" rtl="0" algn="l">
              <a:lnSpc>
                <a:spcPct val="100000"/>
              </a:lnSpc>
              <a:spcBef>
                <a:spcPts val="230"/>
              </a:spcBef>
              <a:spcAft>
                <a:spcPts val="0"/>
              </a:spcAft>
              <a:buClr>
                <a:schemeClr val="dk1"/>
              </a:buClr>
              <a:buSzPts val="1148"/>
              <a:buFont typeface="Arial"/>
              <a:buChar char="–"/>
              <a:defRPr b="0" i="0" sz="1148" u="none" cap="none" strike="noStrike">
                <a:solidFill>
                  <a:schemeClr val="dk1"/>
                </a:solidFill>
                <a:latin typeface="Trebuchet MS"/>
                <a:ea typeface="Trebuchet MS"/>
                <a:cs typeface="Trebuchet MS"/>
                <a:sym typeface="Trebuchet MS"/>
              </a:defRPr>
            </a:lvl4pPr>
            <a:lvl5pPr indent="-301498" lvl="4" marL="2286000" marR="0" rtl="0" algn="l">
              <a:lnSpc>
                <a:spcPct val="100000"/>
              </a:lnSpc>
              <a:spcBef>
                <a:spcPts val="230"/>
              </a:spcBef>
              <a:spcAft>
                <a:spcPts val="0"/>
              </a:spcAft>
              <a:buClr>
                <a:schemeClr val="dk1"/>
              </a:buClr>
              <a:buSzPts val="1148"/>
              <a:buFont typeface="Arial"/>
              <a:buChar char="»"/>
              <a:defRPr b="0" i="0" sz="1148"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1" name="Google Shape;61;g150c432922f_0_683"/>
          <p:cNvSpPr txBox="1"/>
          <p:nvPr>
            <p:ph idx="7" type="body"/>
          </p:nvPr>
        </p:nvSpPr>
        <p:spPr>
          <a:xfrm>
            <a:off x="10902186" y="2498053"/>
            <a:ext cx="4900500" cy="446100"/>
          </a:xfrm>
          <a:prstGeom prst="rect">
            <a:avLst/>
          </a:prstGeom>
          <a:noFill/>
          <a:ln>
            <a:noFill/>
          </a:ln>
        </p:spPr>
        <p:txBody>
          <a:bodyPr anchorCtr="0" anchor="ctr" bIns="91425" lIns="91425" spcFirstLastPara="1" rIns="91425" wrap="square" tIns="91425">
            <a:spAutoFit/>
          </a:bodyPr>
          <a:lstStyle>
            <a:lvl1pPr indent="-228600" lvl="0" marL="457200" marR="0" rtl="0" algn="l">
              <a:lnSpc>
                <a:spcPct val="100000"/>
              </a:lnSpc>
              <a:spcBef>
                <a:spcPts val="340"/>
              </a:spcBef>
              <a:spcAft>
                <a:spcPts val="0"/>
              </a:spcAft>
              <a:buClr>
                <a:schemeClr val="accent1"/>
              </a:buClr>
              <a:buSzPts val="1699"/>
              <a:buFont typeface="Noto Sans Symbols"/>
              <a:buNone/>
              <a:defRPr b="1" i="0" sz="1699" u="sng" cap="none" strike="noStrike">
                <a:solidFill>
                  <a:schemeClr val="accent1"/>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2" name="Google Shape;62;g150c432922f_0_683"/>
          <p:cNvSpPr txBox="1"/>
          <p:nvPr>
            <p:ph idx="8" type="body"/>
          </p:nvPr>
        </p:nvSpPr>
        <p:spPr>
          <a:xfrm>
            <a:off x="16267623" y="2498053"/>
            <a:ext cx="4894800" cy="446100"/>
          </a:xfrm>
          <a:prstGeom prst="rect">
            <a:avLst/>
          </a:prstGeom>
          <a:noFill/>
          <a:ln>
            <a:noFill/>
          </a:ln>
        </p:spPr>
        <p:txBody>
          <a:bodyPr anchorCtr="0" anchor="ctr" bIns="91425" lIns="91425" spcFirstLastPara="1" rIns="91425" wrap="square" tIns="91425">
            <a:spAutoFit/>
          </a:bodyPr>
          <a:lstStyle>
            <a:lvl1pPr indent="-228600" lvl="0" marL="457200" marR="0" rtl="0" algn="l">
              <a:lnSpc>
                <a:spcPct val="100000"/>
              </a:lnSpc>
              <a:spcBef>
                <a:spcPts val="340"/>
              </a:spcBef>
              <a:spcAft>
                <a:spcPts val="0"/>
              </a:spcAft>
              <a:buClr>
                <a:schemeClr val="accent1"/>
              </a:buClr>
              <a:buSzPts val="1699"/>
              <a:buFont typeface="Noto Sans Symbols"/>
              <a:buNone/>
              <a:defRPr b="1" i="0" sz="1699" u="sng" cap="none" strike="noStrike">
                <a:solidFill>
                  <a:schemeClr val="accent1"/>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3" name="Google Shape;63;g150c432922f_0_683"/>
          <p:cNvSpPr txBox="1"/>
          <p:nvPr>
            <p:ph idx="9" type="body"/>
          </p:nvPr>
        </p:nvSpPr>
        <p:spPr>
          <a:xfrm>
            <a:off x="16267623" y="2929008"/>
            <a:ext cx="4894800" cy="638400"/>
          </a:xfrm>
          <a:prstGeom prst="rect">
            <a:avLst/>
          </a:prstGeom>
          <a:noFill/>
          <a:ln>
            <a:noFill/>
          </a:ln>
        </p:spPr>
        <p:txBody>
          <a:bodyPr anchorCtr="0" anchor="t" bIns="228575" lIns="228575" spcFirstLastPara="1" rIns="228575" wrap="square" tIns="228575">
            <a:spAutoFit/>
          </a:bodyPr>
          <a:lstStyle>
            <a:lvl1pPr indent="-228600" lvl="0" marL="457200" marR="0" rtl="0" algn="l">
              <a:lnSpc>
                <a:spcPct val="100000"/>
              </a:lnSpc>
              <a:spcBef>
                <a:spcPts val="230"/>
              </a:spcBef>
              <a:spcAft>
                <a:spcPts val="0"/>
              </a:spcAft>
              <a:buClr>
                <a:srgbClr val="3F2F28"/>
              </a:buClr>
              <a:buSzPts val="1148"/>
              <a:buFont typeface="Arial"/>
              <a:buNone/>
              <a:defRPr b="0" i="0" sz="1148" u="none" cap="none" strike="noStrike">
                <a:solidFill>
                  <a:srgbClr val="3F2F28"/>
                </a:solidFill>
                <a:latin typeface="Times New Roman"/>
                <a:ea typeface="Times New Roman"/>
                <a:cs typeface="Times New Roman"/>
                <a:sym typeface="Times New Roman"/>
              </a:defRPr>
            </a:lvl1pPr>
            <a:lvl2pPr indent="-301497" lvl="1" marL="914400" marR="0" rtl="0" algn="l">
              <a:lnSpc>
                <a:spcPct val="100000"/>
              </a:lnSpc>
              <a:spcBef>
                <a:spcPts val="230"/>
              </a:spcBef>
              <a:spcAft>
                <a:spcPts val="0"/>
              </a:spcAft>
              <a:buClr>
                <a:schemeClr val="dk1"/>
              </a:buClr>
              <a:buSzPts val="1148"/>
              <a:buFont typeface="Arial"/>
              <a:buChar char="–"/>
              <a:defRPr b="0" i="0" sz="1148" u="none" cap="none" strike="noStrike">
                <a:solidFill>
                  <a:schemeClr val="dk1"/>
                </a:solidFill>
                <a:latin typeface="Trebuchet MS"/>
                <a:ea typeface="Trebuchet MS"/>
                <a:cs typeface="Trebuchet MS"/>
                <a:sym typeface="Trebuchet MS"/>
              </a:defRPr>
            </a:lvl2pPr>
            <a:lvl3pPr indent="-301497" lvl="2" marL="1371600" marR="0" rtl="0" algn="l">
              <a:lnSpc>
                <a:spcPct val="100000"/>
              </a:lnSpc>
              <a:spcBef>
                <a:spcPts val="230"/>
              </a:spcBef>
              <a:spcAft>
                <a:spcPts val="0"/>
              </a:spcAft>
              <a:buClr>
                <a:schemeClr val="dk1"/>
              </a:buClr>
              <a:buSzPts val="1148"/>
              <a:buFont typeface="Arial"/>
              <a:buChar char="•"/>
              <a:defRPr b="0" i="0" sz="1148" u="none" cap="none" strike="noStrike">
                <a:solidFill>
                  <a:schemeClr val="dk1"/>
                </a:solidFill>
                <a:latin typeface="Trebuchet MS"/>
                <a:ea typeface="Trebuchet MS"/>
                <a:cs typeface="Trebuchet MS"/>
                <a:sym typeface="Trebuchet MS"/>
              </a:defRPr>
            </a:lvl3pPr>
            <a:lvl4pPr indent="-301497" lvl="3" marL="1828800" marR="0" rtl="0" algn="l">
              <a:lnSpc>
                <a:spcPct val="100000"/>
              </a:lnSpc>
              <a:spcBef>
                <a:spcPts val="230"/>
              </a:spcBef>
              <a:spcAft>
                <a:spcPts val="0"/>
              </a:spcAft>
              <a:buClr>
                <a:schemeClr val="dk1"/>
              </a:buClr>
              <a:buSzPts val="1148"/>
              <a:buFont typeface="Arial"/>
              <a:buChar char="–"/>
              <a:defRPr b="0" i="0" sz="1148" u="none" cap="none" strike="noStrike">
                <a:solidFill>
                  <a:schemeClr val="dk1"/>
                </a:solidFill>
                <a:latin typeface="Trebuchet MS"/>
                <a:ea typeface="Trebuchet MS"/>
                <a:cs typeface="Trebuchet MS"/>
                <a:sym typeface="Trebuchet MS"/>
              </a:defRPr>
            </a:lvl4pPr>
            <a:lvl5pPr indent="-301498" lvl="4" marL="2286000" marR="0" rtl="0" algn="l">
              <a:lnSpc>
                <a:spcPct val="100000"/>
              </a:lnSpc>
              <a:spcBef>
                <a:spcPts val="230"/>
              </a:spcBef>
              <a:spcAft>
                <a:spcPts val="0"/>
              </a:spcAft>
              <a:buClr>
                <a:schemeClr val="dk1"/>
              </a:buClr>
              <a:buSzPts val="1148"/>
              <a:buFont typeface="Arial"/>
              <a:buChar char="»"/>
              <a:defRPr b="0" i="0" sz="1148"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4" name="Google Shape;64;g150c432922f_0_683"/>
          <p:cNvSpPr txBox="1"/>
          <p:nvPr>
            <p:ph idx="13" type="body"/>
          </p:nvPr>
        </p:nvSpPr>
        <p:spPr>
          <a:xfrm>
            <a:off x="16267623" y="6504121"/>
            <a:ext cx="4894800" cy="446100"/>
          </a:xfrm>
          <a:prstGeom prst="rect">
            <a:avLst/>
          </a:prstGeom>
          <a:noFill/>
          <a:ln>
            <a:noFill/>
          </a:ln>
        </p:spPr>
        <p:txBody>
          <a:bodyPr anchorCtr="0" anchor="ctr" bIns="91425" lIns="91425" spcFirstLastPara="1" rIns="91425" wrap="square" tIns="91425">
            <a:spAutoFit/>
          </a:bodyPr>
          <a:lstStyle>
            <a:lvl1pPr indent="-228600" lvl="0" marL="457200" marR="0" rtl="0" algn="l">
              <a:lnSpc>
                <a:spcPct val="100000"/>
              </a:lnSpc>
              <a:spcBef>
                <a:spcPts val="340"/>
              </a:spcBef>
              <a:spcAft>
                <a:spcPts val="0"/>
              </a:spcAft>
              <a:buClr>
                <a:schemeClr val="accent1"/>
              </a:buClr>
              <a:buSzPts val="1699"/>
              <a:buFont typeface="Noto Sans Symbols"/>
              <a:buNone/>
              <a:defRPr b="1" i="0" sz="1699" u="sng" cap="none" strike="noStrike">
                <a:solidFill>
                  <a:schemeClr val="accent1"/>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5" name="Google Shape;65;g150c432922f_0_683"/>
          <p:cNvSpPr txBox="1"/>
          <p:nvPr>
            <p:ph idx="14" type="body"/>
          </p:nvPr>
        </p:nvSpPr>
        <p:spPr>
          <a:xfrm>
            <a:off x="16267623" y="6893257"/>
            <a:ext cx="4897200" cy="638400"/>
          </a:xfrm>
          <a:prstGeom prst="rect">
            <a:avLst/>
          </a:prstGeom>
          <a:noFill/>
          <a:ln>
            <a:noFill/>
          </a:ln>
        </p:spPr>
        <p:txBody>
          <a:bodyPr anchorCtr="0" anchor="t" bIns="228575" lIns="228575" spcFirstLastPara="1" rIns="228575" wrap="square" tIns="228575">
            <a:spAutoFit/>
          </a:bodyPr>
          <a:lstStyle>
            <a:lvl1pPr indent="-228600" lvl="0" marL="457200" marR="0" rtl="0" algn="l">
              <a:lnSpc>
                <a:spcPct val="100000"/>
              </a:lnSpc>
              <a:spcBef>
                <a:spcPts val="230"/>
              </a:spcBef>
              <a:spcAft>
                <a:spcPts val="0"/>
              </a:spcAft>
              <a:buClr>
                <a:srgbClr val="3F2F28"/>
              </a:buClr>
              <a:buSzPts val="1148"/>
              <a:buFont typeface="Arial"/>
              <a:buNone/>
              <a:defRPr b="0" i="0" sz="1148" u="none" cap="none" strike="noStrike">
                <a:solidFill>
                  <a:srgbClr val="3F2F28"/>
                </a:solidFill>
                <a:latin typeface="Times New Roman"/>
                <a:ea typeface="Times New Roman"/>
                <a:cs typeface="Times New Roman"/>
                <a:sym typeface="Times New Roman"/>
              </a:defRPr>
            </a:lvl1pPr>
            <a:lvl2pPr indent="-301497" lvl="1" marL="914400" marR="0" rtl="0" algn="l">
              <a:lnSpc>
                <a:spcPct val="100000"/>
              </a:lnSpc>
              <a:spcBef>
                <a:spcPts val="230"/>
              </a:spcBef>
              <a:spcAft>
                <a:spcPts val="0"/>
              </a:spcAft>
              <a:buClr>
                <a:schemeClr val="dk1"/>
              </a:buClr>
              <a:buSzPts val="1148"/>
              <a:buFont typeface="Arial"/>
              <a:buChar char="–"/>
              <a:defRPr b="0" i="0" sz="1148" u="none" cap="none" strike="noStrike">
                <a:solidFill>
                  <a:schemeClr val="dk1"/>
                </a:solidFill>
                <a:latin typeface="Trebuchet MS"/>
                <a:ea typeface="Trebuchet MS"/>
                <a:cs typeface="Trebuchet MS"/>
                <a:sym typeface="Trebuchet MS"/>
              </a:defRPr>
            </a:lvl2pPr>
            <a:lvl3pPr indent="-301497" lvl="2" marL="1371600" marR="0" rtl="0" algn="l">
              <a:lnSpc>
                <a:spcPct val="100000"/>
              </a:lnSpc>
              <a:spcBef>
                <a:spcPts val="230"/>
              </a:spcBef>
              <a:spcAft>
                <a:spcPts val="0"/>
              </a:spcAft>
              <a:buClr>
                <a:schemeClr val="dk1"/>
              </a:buClr>
              <a:buSzPts val="1148"/>
              <a:buFont typeface="Arial"/>
              <a:buChar char="•"/>
              <a:defRPr b="0" i="0" sz="1148" u="none" cap="none" strike="noStrike">
                <a:solidFill>
                  <a:schemeClr val="dk1"/>
                </a:solidFill>
                <a:latin typeface="Trebuchet MS"/>
                <a:ea typeface="Trebuchet MS"/>
                <a:cs typeface="Trebuchet MS"/>
                <a:sym typeface="Trebuchet MS"/>
              </a:defRPr>
            </a:lvl3pPr>
            <a:lvl4pPr indent="-301497" lvl="3" marL="1828800" marR="0" rtl="0" algn="l">
              <a:lnSpc>
                <a:spcPct val="100000"/>
              </a:lnSpc>
              <a:spcBef>
                <a:spcPts val="230"/>
              </a:spcBef>
              <a:spcAft>
                <a:spcPts val="0"/>
              </a:spcAft>
              <a:buClr>
                <a:schemeClr val="dk1"/>
              </a:buClr>
              <a:buSzPts val="1148"/>
              <a:buFont typeface="Arial"/>
              <a:buChar char="–"/>
              <a:defRPr b="0" i="0" sz="1148" u="none" cap="none" strike="noStrike">
                <a:solidFill>
                  <a:schemeClr val="dk1"/>
                </a:solidFill>
                <a:latin typeface="Trebuchet MS"/>
                <a:ea typeface="Trebuchet MS"/>
                <a:cs typeface="Trebuchet MS"/>
                <a:sym typeface="Trebuchet MS"/>
              </a:defRPr>
            </a:lvl4pPr>
            <a:lvl5pPr indent="-301498" lvl="4" marL="2286000" marR="0" rtl="0" algn="l">
              <a:lnSpc>
                <a:spcPct val="100000"/>
              </a:lnSpc>
              <a:spcBef>
                <a:spcPts val="230"/>
              </a:spcBef>
              <a:spcAft>
                <a:spcPts val="0"/>
              </a:spcAft>
              <a:buClr>
                <a:schemeClr val="dk1"/>
              </a:buClr>
              <a:buSzPts val="1148"/>
              <a:buFont typeface="Arial"/>
              <a:buChar char="»"/>
              <a:defRPr b="0" i="0" sz="1148"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6" name="Google Shape;66;g150c432922f_0_683"/>
          <p:cNvSpPr txBox="1"/>
          <p:nvPr>
            <p:ph idx="15" type="body"/>
          </p:nvPr>
        </p:nvSpPr>
        <p:spPr>
          <a:xfrm>
            <a:off x="16267623" y="11742077"/>
            <a:ext cx="4894800" cy="446100"/>
          </a:xfrm>
          <a:prstGeom prst="rect">
            <a:avLst/>
          </a:prstGeom>
          <a:noFill/>
          <a:ln>
            <a:noFill/>
          </a:ln>
        </p:spPr>
        <p:txBody>
          <a:bodyPr anchorCtr="0" anchor="ctr" bIns="91425" lIns="91425" spcFirstLastPara="1" rIns="91425" wrap="square" tIns="91425">
            <a:spAutoFit/>
          </a:bodyPr>
          <a:lstStyle>
            <a:lvl1pPr indent="-228600" lvl="0" marL="457200" marR="0" rtl="0" algn="l">
              <a:lnSpc>
                <a:spcPct val="100000"/>
              </a:lnSpc>
              <a:spcBef>
                <a:spcPts val="340"/>
              </a:spcBef>
              <a:spcAft>
                <a:spcPts val="0"/>
              </a:spcAft>
              <a:buClr>
                <a:schemeClr val="accent1"/>
              </a:buClr>
              <a:buSzPts val="1699"/>
              <a:buFont typeface="Noto Sans Symbols"/>
              <a:buNone/>
              <a:defRPr b="1" i="0" sz="1699" u="sng" cap="none" strike="noStrike">
                <a:solidFill>
                  <a:schemeClr val="accent1"/>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7" name="Google Shape;67;g150c432922f_0_683"/>
          <p:cNvSpPr txBox="1"/>
          <p:nvPr>
            <p:ph idx="16" type="body"/>
          </p:nvPr>
        </p:nvSpPr>
        <p:spPr>
          <a:xfrm>
            <a:off x="16267623" y="12138275"/>
            <a:ext cx="4897200" cy="638400"/>
          </a:xfrm>
          <a:prstGeom prst="rect">
            <a:avLst/>
          </a:prstGeom>
          <a:noFill/>
          <a:ln>
            <a:noFill/>
          </a:ln>
        </p:spPr>
        <p:txBody>
          <a:bodyPr anchorCtr="0" anchor="t" bIns="228575" lIns="228575" spcFirstLastPara="1" rIns="228575" wrap="square" tIns="228575">
            <a:spAutoFit/>
          </a:bodyPr>
          <a:lstStyle>
            <a:lvl1pPr indent="-228600" lvl="0" marL="457200" marR="0" rtl="0" algn="l">
              <a:lnSpc>
                <a:spcPct val="100000"/>
              </a:lnSpc>
              <a:spcBef>
                <a:spcPts val="230"/>
              </a:spcBef>
              <a:spcAft>
                <a:spcPts val="0"/>
              </a:spcAft>
              <a:buClr>
                <a:srgbClr val="3F2F28"/>
              </a:buClr>
              <a:buSzPts val="1148"/>
              <a:buFont typeface="Arial"/>
              <a:buNone/>
              <a:defRPr b="0" i="0" sz="1148" u="none" cap="none" strike="noStrike">
                <a:solidFill>
                  <a:srgbClr val="3F2F28"/>
                </a:solidFill>
                <a:latin typeface="Times New Roman"/>
                <a:ea typeface="Times New Roman"/>
                <a:cs typeface="Times New Roman"/>
                <a:sym typeface="Times New Roman"/>
              </a:defRPr>
            </a:lvl1pPr>
            <a:lvl2pPr indent="-301497" lvl="1" marL="914400" marR="0" rtl="0" algn="l">
              <a:lnSpc>
                <a:spcPct val="100000"/>
              </a:lnSpc>
              <a:spcBef>
                <a:spcPts val="230"/>
              </a:spcBef>
              <a:spcAft>
                <a:spcPts val="0"/>
              </a:spcAft>
              <a:buClr>
                <a:schemeClr val="dk1"/>
              </a:buClr>
              <a:buSzPts val="1148"/>
              <a:buFont typeface="Arial"/>
              <a:buChar char="–"/>
              <a:defRPr b="0" i="0" sz="1148" u="none" cap="none" strike="noStrike">
                <a:solidFill>
                  <a:schemeClr val="dk1"/>
                </a:solidFill>
                <a:latin typeface="Trebuchet MS"/>
                <a:ea typeface="Trebuchet MS"/>
                <a:cs typeface="Trebuchet MS"/>
                <a:sym typeface="Trebuchet MS"/>
              </a:defRPr>
            </a:lvl2pPr>
            <a:lvl3pPr indent="-301497" lvl="2" marL="1371600" marR="0" rtl="0" algn="l">
              <a:lnSpc>
                <a:spcPct val="100000"/>
              </a:lnSpc>
              <a:spcBef>
                <a:spcPts val="230"/>
              </a:spcBef>
              <a:spcAft>
                <a:spcPts val="0"/>
              </a:spcAft>
              <a:buClr>
                <a:schemeClr val="dk1"/>
              </a:buClr>
              <a:buSzPts val="1148"/>
              <a:buFont typeface="Arial"/>
              <a:buChar char="•"/>
              <a:defRPr b="0" i="0" sz="1148" u="none" cap="none" strike="noStrike">
                <a:solidFill>
                  <a:schemeClr val="dk1"/>
                </a:solidFill>
                <a:latin typeface="Trebuchet MS"/>
                <a:ea typeface="Trebuchet MS"/>
                <a:cs typeface="Trebuchet MS"/>
                <a:sym typeface="Trebuchet MS"/>
              </a:defRPr>
            </a:lvl3pPr>
            <a:lvl4pPr indent="-301497" lvl="3" marL="1828800" marR="0" rtl="0" algn="l">
              <a:lnSpc>
                <a:spcPct val="100000"/>
              </a:lnSpc>
              <a:spcBef>
                <a:spcPts val="230"/>
              </a:spcBef>
              <a:spcAft>
                <a:spcPts val="0"/>
              </a:spcAft>
              <a:buClr>
                <a:schemeClr val="dk1"/>
              </a:buClr>
              <a:buSzPts val="1148"/>
              <a:buFont typeface="Arial"/>
              <a:buChar char="–"/>
              <a:defRPr b="0" i="0" sz="1148" u="none" cap="none" strike="noStrike">
                <a:solidFill>
                  <a:schemeClr val="dk1"/>
                </a:solidFill>
                <a:latin typeface="Trebuchet MS"/>
                <a:ea typeface="Trebuchet MS"/>
                <a:cs typeface="Trebuchet MS"/>
                <a:sym typeface="Trebuchet MS"/>
              </a:defRPr>
            </a:lvl4pPr>
            <a:lvl5pPr indent="-301498" lvl="4" marL="2286000" marR="0" rtl="0" algn="l">
              <a:lnSpc>
                <a:spcPct val="100000"/>
              </a:lnSpc>
              <a:spcBef>
                <a:spcPts val="230"/>
              </a:spcBef>
              <a:spcAft>
                <a:spcPts val="0"/>
              </a:spcAft>
              <a:buClr>
                <a:schemeClr val="dk1"/>
              </a:buClr>
              <a:buSzPts val="1148"/>
              <a:buFont typeface="Arial"/>
              <a:buChar char="»"/>
              <a:defRPr b="0" i="0" sz="1148"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8" name="Google Shape;68;g150c432922f_0_683"/>
          <p:cNvSpPr txBox="1"/>
          <p:nvPr>
            <p:ph idx="17" type="body"/>
          </p:nvPr>
        </p:nvSpPr>
        <p:spPr>
          <a:xfrm>
            <a:off x="223952" y="6865774"/>
            <a:ext cx="4899600" cy="638400"/>
          </a:xfrm>
          <a:prstGeom prst="rect">
            <a:avLst/>
          </a:prstGeom>
          <a:noFill/>
          <a:ln>
            <a:noFill/>
          </a:ln>
        </p:spPr>
        <p:txBody>
          <a:bodyPr anchorCtr="0" anchor="t" bIns="228575" lIns="228575" spcFirstLastPara="1" rIns="228575" wrap="square" tIns="228575">
            <a:spAutoFit/>
          </a:bodyPr>
          <a:lstStyle>
            <a:lvl1pPr indent="-228600" lvl="0" marL="457200" marR="0" rtl="0" algn="l">
              <a:lnSpc>
                <a:spcPct val="100000"/>
              </a:lnSpc>
              <a:spcBef>
                <a:spcPts val="230"/>
              </a:spcBef>
              <a:spcAft>
                <a:spcPts val="0"/>
              </a:spcAft>
              <a:buClr>
                <a:srgbClr val="3F2F28"/>
              </a:buClr>
              <a:buSzPts val="1148"/>
              <a:buFont typeface="Arial"/>
              <a:buNone/>
              <a:defRPr b="0" i="0" sz="1148" u="none" cap="none" strike="noStrike">
                <a:solidFill>
                  <a:srgbClr val="3F2F28"/>
                </a:solidFill>
                <a:latin typeface="Times New Roman"/>
                <a:ea typeface="Times New Roman"/>
                <a:cs typeface="Times New Roman"/>
                <a:sym typeface="Times New Roman"/>
              </a:defRPr>
            </a:lvl1pPr>
            <a:lvl2pPr indent="-301497" lvl="1" marL="914400" marR="0" rtl="0" algn="l">
              <a:lnSpc>
                <a:spcPct val="100000"/>
              </a:lnSpc>
              <a:spcBef>
                <a:spcPts val="230"/>
              </a:spcBef>
              <a:spcAft>
                <a:spcPts val="0"/>
              </a:spcAft>
              <a:buClr>
                <a:schemeClr val="dk1"/>
              </a:buClr>
              <a:buSzPts val="1148"/>
              <a:buFont typeface="Arial"/>
              <a:buChar char="–"/>
              <a:defRPr b="0" i="0" sz="1148" u="none" cap="none" strike="noStrike">
                <a:solidFill>
                  <a:schemeClr val="dk1"/>
                </a:solidFill>
                <a:latin typeface="Trebuchet MS"/>
                <a:ea typeface="Trebuchet MS"/>
                <a:cs typeface="Trebuchet MS"/>
                <a:sym typeface="Trebuchet MS"/>
              </a:defRPr>
            </a:lvl2pPr>
            <a:lvl3pPr indent="-301497" lvl="2" marL="1371600" marR="0" rtl="0" algn="l">
              <a:lnSpc>
                <a:spcPct val="100000"/>
              </a:lnSpc>
              <a:spcBef>
                <a:spcPts val="230"/>
              </a:spcBef>
              <a:spcAft>
                <a:spcPts val="0"/>
              </a:spcAft>
              <a:buClr>
                <a:schemeClr val="dk1"/>
              </a:buClr>
              <a:buSzPts val="1148"/>
              <a:buFont typeface="Arial"/>
              <a:buChar char="•"/>
              <a:defRPr b="0" i="0" sz="1148" u="none" cap="none" strike="noStrike">
                <a:solidFill>
                  <a:schemeClr val="dk1"/>
                </a:solidFill>
                <a:latin typeface="Trebuchet MS"/>
                <a:ea typeface="Trebuchet MS"/>
                <a:cs typeface="Trebuchet MS"/>
                <a:sym typeface="Trebuchet MS"/>
              </a:defRPr>
            </a:lvl3pPr>
            <a:lvl4pPr indent="-301497" lvl="3" marL="1828800" marR="0" rtl="0" algn="l">
              <a:lnSpc>
                <a:spcPct val="100000"/>
              </a:lnSpc>
              <a:spcBef>
                <a:spcPts val="230"/>
              </a:spcBef>
              <a:spcAft>
                <a:spcPts val="0"/>
              </a:spcAft>
              <a:buClr>
                <a:schemeClr val="dk1"/>
              </a:buClr>
              <a:buSzPts val="1148"/>
              <a:buFont typeface="Arial"/>
              <a:buChar char="–"/>
              <a:defRPr b="0" i="0" sz="1148" u="none" cap="none" strike="noStrike">
                <a:solidFill>
                  <a:schemeClr val="dk1"/>
                </a:solidFill>
                <a:latin typeface="Trebuchet MS"/>
                <a:ea typeface="Trebuchet MS"/>
                <a:cs typeface="Trebuchet MS"/>
                <a:sym typeface="Trebuchet MS"/>
              </a:defRPr>
            </a:lvl4pPr>
            <a:lvl5pPr indent="-301498" lvl="4" marL="2286000" marR="0" rtl="0" algn="l">
              <a:lnSpc>
                <a:spcPct val="100000"/>
              </a:lnSpc>
              <a:spcBef>
                <a:spcPts val="230"/>
              </a:spcBef>
              <a:spcAft>
                <a:spcPts val="0"/>
              </a:spcAft>
              <a:buClr>
                <a:schemeClr val="dk1"/>
              </a:buClr>
              <a:buSzPts val="1148"/>
              <a:buFont typeface="Arial"/>
              <a:buChar char="»"/>
              <a:defRPr b="0" i="0" sz="1148"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9" name="Google Shape;69;g150c432922f_0_683"/>
          <p:cNvSpPr txBox="1"/>
          <p:nvPr>
            <p:ph idx="18" type="body"/>
          </p:nvPr>
        </p:nvSpPr>
        <p:spPr>
          <a:xfrm>
            <a:off x="2890337" y="1436343"/>
            <a:ext cx="15589800" cy="588000"/>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100000"/>
              </a:lnSpc>
              <a:spcBef>
                <a:spcPts val="496"/>
              </a:spcBef>
              <a:spcAft>
                <a:spcPts val="0"/>
              </a:spcAft>
              <a:buClr>
                <a:schemeClr val="lt1"/>
              </a:buClr>
              <a:buSzPts val="2480"/>
              <a:buFont typeface="Arial"/>
              <a:buNone/>
              <a:defRPr b="0" i="0" sz="2480" u="none" cap="none" strike="noStrike">
                <a:solidFill>
                  <a:schemeClr val="lt1"/>
                </a:solidFill>
                <a:latin typeface="Calibri"/>
                <a:ea typeface="Calibri"/>
                <a:cs typeface="Calibri"/>
                <a:sym typeface="Calibri"/>
              </a:defRPr>
            </a:lvl1pPr>
            <a:lvl2pPr indent="-228600" lvl="1" marL="914400" marR="0" rtl="0" algn="l">
              <a:lnSpc>
                <a:spcPct val="100000"/>
              </a:lnSpc>
              <a:spcBef>
                <a:spcPts val="661"/>
              </a:spcBef>
              <a:spcAft>
                <a:spcPts val="0"/>
              </a:spcAft>
              <a:buClr>
                <a:schemeClr val="dk1"/>
              </a:buClr>
              <a:buSzPts val="3306"/>
              <a:buFont typeface="Arial"/>
              <a:buNone/>
              <a:defRPr b="0" i="0" sz="3306" u="none" cap="none" strike="noStrike">
                <a:solidFill>
                  <a:schemeClr val="dk1"/>
                </a:solidFill>
                <a:latin typeface="Calibri"/>
                <a:ea typeface="Calibri"/>
                <a:cs typeface="Calibri"/>
                <a:sym typeface="Calibri"/>
              </a:defRPr>
            </a:lvl2pPr>
            <a:lvl3pPr indent="-228600" lvl="2" marL="1371600" marR="0" rtl="0" algn="l">
              <a:lnSpc>
                <a:spcPct val="100000"/>
              </a:lnSpc>
              <a:spcBef>
                <a:spcPts val="661"/>
              </a:spcBef>
              <a:spcAft>
                <a:spcPts val="0"/>
              </a:spcAft>
              <a:buClr>
                <a:schemeClr val="dk1"/>
              </a:buClr>
              <a:buSzPts val="3306"/>
              <a:buFont typeface="Arial"/>
              <a:buNone/>
              <a:defRPr b="0" i="0" sz="3306" u="none" cap="none" strike="noStrike">
                <a:solidFill>
                  <a:schemeClr val="dk1"/>
                </a:solidFill>
                <a:latin typeface="Calibri"/>
                <a:ea typeface="Calibri"/>
                <a:cs typeface="Calibri"/>
                <a:sym typeface="Calibri"/>
              </a:defRPr>
            </a:lvl3pPr>
            <a:lvl4pPr indent="-228600" lvl="3" marL="1828800" marR="0" rtl="0" algn="l">
              <a:lnSpc>
                <a:spcPct val="100000"/>
              </a:lnSpc>
              <a:spcBef>
                <a:spcPts val="661"/>
              </a:spcBef>
              <a:spcAft>
                <a:spcPts val="0"/>
              </a:spcAft>
              <a:buClr>
                <a:schemeClr val="dk1"/>
              </a:buClr>
              <a:buSzPts val="3306"/>
              <a:buFont typeface="Arial"/>
              <a:buNone/>
              <a:defRPr b="0" i="0" sz="3306" u="none" cap="none" strike="noStrike">
                <a:solidFill>
                  <a:schemeClr val="dk1"/>
                </a:solidFill>
                <a:latin typeface="Calibri"/>
                <a:ea typeface="Calibri"/>
                <a:cs typeface="Calibri"/>
                <a:sym typeface="Calibri"/>
              </a:defRPr>
            </a:lvl4pPr>
            <a:lvl5pPr indent="-228600" lvl="4" marL="2286000" marR="0" rtl="0" algn="l">
              <a:lnSpc>
                <a:spcPct val="100000"/>
              </a:lnSpc>
              <a:spcBef>
                <a:spcPts val="661"/>
              </a:spcBef>
              <a:spcAft>
                <a:spcPts val="0"/>
              </a:spcAft>
              <a:buClr>
                <a:schemeClr val="dk1"/>
              </a:buClr>
              <a:buSzPts val="3306"/>
              <a:buFont typeface="Arial"/>
              <a:buNone/>
              <a:defRPr b="0" i="0" sz="3306"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0" name="Google Shape;70;g150c432922f_0_683"/>
          <p:cNvSpPr txBox="1"/>
          <p:nvPr>
            <p:ph idx="19" type="body"/>
          </p:nvPr>
        </p:nvSpPr>
        <p:spPr>
          <a:xfrm>
            <a:off x="2890337" y="848492"/>
            <a:ext cx="15589800" cy="588000"/>
          </a:xfrm>
          <a:prstGeom prst="rect">
            <a:avLst/>
          </a:prstGeom>
          <a:noFill/>
          <a:ln>
            <a:noFill/>
          </a:ln>
        </p:spPr>
        <p:txBody>
          <a:bodyPr anchorCtr="1" anchor="t" bIns="45700" lIns="91425" spcFirstLastPara="1" rIns="91425" wrap="square" tIns="45700">
            <a:normAutofit/>
          </a:bodyPr>
          <a:lstStyle>
            <a:lvl1pPr indent="-228600" lvl="0" marL="457200" marR="0" rtl="0" algn="ctr">
              <a:lnSpc>
                <a:spcPct val="100000"/>
              </a:lnSpc>
              <a:spcBef>
                <a:spcPts val="735"/>
              </a:spcBef>
              <a:spcAft>
                <a:spcPts val="0"/>
              </a:spcAft>
              <a:buClr>
                <a:schemeClr val="lt1"/>
              </a:buClr>
              <a:buSzPts val="3674"/>
              <a:buFont typeface="Arial"/>
              <a:buNone/>
              <a:defRPr b="0" i="0" sz="3674" u="none" cap="none" strike="noStrike">
                <a:solidFill>
                  <a:schemeClr val="lt1"/>
                </a:solidFill>
                <a:latin typeface="Calibri"/>
                <a:ea typeface="Calibri"/>
                <a:cs typeface="Calibri"/>
                <a:sym typeface="Calibri"/>
              </a:defRPr>
            </a:lvl1pPr>
            <a:lvl2pPr indent="-228600" lvl="1" marL="914400" marR="0" rtl="0" algn="l">
              <a:lnSpc>
                <a:spcPct val="100000"/>
              </a:lnSpc>
              <a:spcBef>
                <a:spcPts val="661"/>
              </a:spcBef>
              <a:spcAft>
                <a:spcPts val="0"/>
              </a:spcAft>
              <a:buClr>
                <a:schemeClr val="dk1"/>
              </a:buClr>
              <a:buSzPts val="3306"/>
              <a:buFont typeface="Arial"/>
              <a:buNone/>
              <a:defRPr b="0" i="0" sz="3306" u="none" cap="none" strike="noStrike">
                <a:solidFill>
                  <a:schemeClr val="dk1"/>
                </a:solidFill>
                <a:latin typeface="Calibri"/>
                <a:ea typeface="Calibri"/>
                <a:cs typeface="Calibri"/>
                <a:sym typeface="Calibri"/>
              </a:defRPr>
            </a:lvl2pPr>
            <a:lvl3pPr indent="-228600" lvl="2" marL="1371600" marR="0" rtl="0" algn="l">
              <a:lnSpc>
                <a:spcPct val="100000"/>
              </a:lnSpc>
              <a:spcBef>
                <a:spcPts val="661"/>
              </a:spcBef>
              <a:spcAft>
                <a:spcPts val="0"/>
              </a:spcAft>
              <a:buClr>
                <a:schemeClr val="dk1"/>
              </a:buClr>
              <a:buSzPts val="3306"/>
              <a:buFont typeface="Arial"/>
              <a:buNone/>
              <a:defRPr b="0" i="0" sz="3306" u="none" cap="none" strike="noStrike">
                <a:solidFill>
                  <a:schemeClr val="dk1"/>
                </a:solidFill>
                <a:latin typeface="Calibri"/>
                <a:ea typeface="Calibri"/>
                <a:cs typeface="Calibri"/>
                <a:sym typeface="Calibri"/>
              </a:defRPr>
            </a:lvl3pPr>
            <a:lvl4pPr indent="-228600" lvl="3" marL="1828800" marR="0" rtl="0" algn="l">
              <a:lnSpc>
                <a:spcPct val="100000"/>
              </a:lnSpc>
              <a:spcBef>
                <a:spcPts val="661"/>
              </a:spcBef>
              <a:spcAft>
                <a:spcPts val="0"/>
              </a:spcAft>
              <a:buClr>
                <a:schemeClr val="dk1"/>
              </a:buClr>
              <a:buSzPts val="3306"/>
              <a:buFont typeface="Arial"/>
              <a:buNone/>
              <a:defRPr b="0" i="0" sz="3306" u="none" cap="none" strike="noStrike">
                <a:solidFill>
                  <a:schemeClr val="dk1"/>
                </a:solidFill>
                <a:latin typeface="Calibri"/>
                <a:ea typeface="Calibri"/>
                <a:cs typeface="Calibri"/>
                <a:sym typeface="Calibri"/>
              </a:defRPr>
            </a:lvl4pPr>
            <a:lvl5pPr indent="-228600" lvl="4" marL="2286000" marR="0" rtl="0" algn="l">
              <a:lnSpc>
                <a:spcPct val="100000"/>
              </a:lnSpc>
              <a:spcBef>
                <a:spcPts val="661"/>
              </a:spcBef>
              <a:spcAft>
                <a:spcPts val="0"/>
              </a:spcAft>
              <a:buClr>
                <a:schemeClr val="dk1"/>
              </a:buClr>
              <a:buSzPts val="3306"/>
              <a:buFont typeface="Arial"/>
              <a:buNone/>
              <a:defRPr b="0" i="0" sz="3306"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1" name="Google Shape;71;g150c432922f_0_683"/>
          <p:cNvSpPr txBox="1"/>
          <p:nvPr>
            <p:ph idx="20" type="body"/>
          </p:nvPr>
        </p:nvSpPr>
        <p:spPr>
          <a:xfrm>
            <a:off x="2890337" y="96332"/>
            <a:ext cx="15589800" cy="752100"/>
          </a:xfrm>
          <a:prstGeom prst="rect">
            <a:avLst/>
          </a:prstGeom>
          <a:noFill/>
          <a:ln>
            <a:noFill/>
          </a:ln>
        </p:spPr>
        <p:txBody>
          <a:bodyPr anchorCtr="1" anchor="t" bIns="45700" lIns="91425" spcFirstLastPara="1" rIns="91425" wrap="square" tIns="45700">
            <a:normAutofit/>
          </a:bodyPr>
          <a:lstStyle>
            <a:lvl1pPr indent="-228600" lvl="0" marL="457200" marR="0" rtl="0" algn="ctr">
              <a:lnSpc>
                <a:spcPct val="100000"/>
              </a:lnSpc>
              <a:spcBef>
                <a:spcPts val="882"/>
              </a:spcBef>
              <a:spcAft>
                <a:spcPts val="0"/>
              </a:spcAft>
              <a:buClr>
                <a:schemeClr val="lt1"/>
              </a:buClr>
              <a:buSzPts val="4408"/>
              <a:buFont typeface="Arial"/>
              <a:buNone/>
              <a:defRPr b="1" i="0" sz="4408" u="none" cap="none" strike="noStrike">
                <a:solidFill>
                  <a:schemeClr val="lt1"/>
                </a:solidFill>
                <a:latin typeface="Calibri"/>
                <a:ea typeface="Calibri"/>
                <a:cs typeface="Calibri"/>
                <a:sym typeface="Calibri"/>
              </a:defRPr>
            </a:lvl1pPr>
            <a:lvl2pPr indent="-228600" lvl="1" marL="914400" marR="0" rtl="0" algn="l">
              <a:lnSpc>
                <a:spcPct val="100000"/>
              </a:lnSpc>
              <a:spcBef>
                <a:spcPts val="661"/>
              </a:spcBef>
              <a:spcAft>
                <a:spcPts val="0"/>
              </a:spcAft>
              <a:buClr>
                <a:schemeClr val="dk1"/>
              </a:buClr>
              <a:buSzPts val="3306"/>
              <a:buFont typeface="Arial"/>
              <a:buNone/>
              <a:defRPr b="0" i="0" sz="3306" u="none" cap="none" strike="noStrike">
                <a:solidFill>
                  <a:schemeClr val="dk1"/>
                </a:solidFill>
                <a:latin typeface="Calibri"/>
                <a:ea typeface="Calibri"/>
                <a:cs typeface="Calibri"/>
                <a:sym typeface="Calibri"/>
              </a:defRPr>
            </a:lvl2pPr>
            <a:lvl3pPr indent="-228600" lvl="2" marL="1371600" marR="0" rtl="0" algn="l">
              <a:lnSpc>
                <a:spcPct val="100000"/>
              </a:lnSpc>
              <a:spcBef>
                <a:spcPts val="661"/>
              </a:spcBef>
              <a:spcAft>
                <a:spcPts val="0"/>
              </a:spcAft>
              <a:buClr>
                <a:schemeClr val="dk1"/>
              </a:buClr>
              <a:buSzPts val="3306"/>
              <a:buFont typeface="Arial"/>
              <a:buNone/>
              <a:defRPr b="0" i="0" sz="3306" u="none" cap="none" strike="noStrike">
                <a:solidFill>
                  <a:schemeClr val="dk1"/>
                </a:solidFill>
                <a:latin typeface="Calibri"/>
                <a:ea typeface="Calibri"/>
                <a:cs typeface="Calibri"/>
                <a:sym typeface="Calibri"/>
              </a:defRPr>
            </a:lvl3pPr>
            <a:lvl4pPr indent="-228600" lvl="3" marL="1828800" marR="0" rtl="0" algn="l">
              <a:lnSpc>
                <a:spcPct val="100000"/>
              </a:lnSpc>
              <a:spcBef>
                <a:spcPts val="661"/>
              </a:spcBef>
              <a:spcAft>
                <a:spcPts val="0"/>
              </a:spcAft>
              <a:buClr>
                <a:schemeClr val="dk1"/>
              </a:buClr>
              <a:buSzPts val="3306"/>
              <a:buFont typeface="Arial"/>
              <a:buNone/>
              <a:defRPr b="0" i="0" sz="3306" u="none" cap="none" strike="noStrike">
                <a:solidFill>
                  <a:schemeClr val="dk1"/>
                </a:solidFill>
                <a:latin typeface="Calibri"/>
                <a:ea typeface="Calibri"/>
                <a:cs typeface="Calibri"/>
                <a:sym typeface="Calibri"/>
              </a:defRPr>
            </a:lvl4pPr>
            <a:lvl5pPr indent="-228600" lvl="4" marL="2286000" marR="0" rtl="0" algn="l">
              <a:lnSpc>
                <a:spcPct val="100000"/>
              </a:lnSpc>
              <a:spcBef>
                <a:spcPts val="661"/>
              </a:spcBef>
              <a:spcAft>
                <a:spcPts val="0"/>
              </a:spcAft>
              <a:buClr>
                <a:schemeClr val="dk1"/>
              </a:buClr>
              <a:buSzPts val="3306"/>
              <a:buFont typeface="Arial"/>
              <a:buNone/>
              <a:defRPr b="0" i="0" sz="3306"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150c432922f_0_646"/>
          <p:cNvSpPr txBox="1"/>
          <p:nvPr>
            <p:ph type="title"/>
          </p:nvPr>
        </p:nvSpPr>
        <p:spPr>
          <a:xfrm>
            <a:off x="728923" y="6321109"/>
            <a:ext cx="19925700" cy="2474100"/>
          </a:xfrm>
          <a:prstGeom prst="rect">
            <a:avLst/>
          </a:prstGeom>
        </p:spPr>
        <p:txBody>
          <a:bodyPr anchorCtr="0" anchor="ctr" bIns="232100" lIns="232100" spcFirstLastPara="1" rIns="232100" wrap="square" tIns="232100">
            <a:normAutofit/>
          </a:bodyPr>
          <a:lstStyle>
            <a:lvl1pPr lvl="0" algn="ctr">
              <a:spcBef>
                <a:spcPts val="0"/>
              </a:spcBef>
              <a:spcAft>
                <a:spcPts val="0"/>
              </a:spcAft>
              <a:buSzPts val="9100"/>
              <a:buNone/>
              <a:defRPr sz="9100"/>
            </a:lvl1pPr>
            <a:lvl2pPr lvl="1" algn="ctr">
              <a:spcBef>
                <a:spcPts val="0"/>
              </a:spcBef>
              <a:spcAft>
                <a:spcPts val="0"/>
              </a:spcAft>
              <a:buSzPts val="9100"/>
              <a:buNone/>
              <a:defRPr sz="9100"/>
            </a:lvl2pPr>
            <a:lvl3pPr lvl="2" algn="ctr">
              <a:spcBef>
                <a:spcPts val="0"/>
              </a:spcBef>
              <a:spcAft>
                <a:spcPts val="0"/>
              </a:spcAft>
              <a:buSzPts val="9100"/>
              <a:buNone/>
              <a:defRPr sz="9100"/>
            </a:lvl3pPr>
            <a:lvl4pPr lvl="3" algn="ctr">
              <a:spcBef>
                <a:spcPts val="0"/>
              </a:spcBef>
              <a:spcAft>
                <a:spcPts val="0"/>
              </a:spcAft>
              <a:buSzPts val="9100"/>
              <a:buNone/>
              <a:defRPr sz="9100"/>
            </a:lvl4pPr>
            <a:lvl5pPr lvl="4" algn="ctr">
              <a:spcBef>
                <a:spcPts val="0"/>
              </a:spcBef>
              <a:spcAft>
                <a:spcPts val="0"/>
              </a:spcAft>
              <a:buSzPts val="9100"/>
              <a:buNone/>
              <a:defRPr sz="9100"/>
            </a:lvl5pPr>
            <a:lvl6pPr lvl="5" algn="ctr">
              <a:spcBef>
                <a:spcPts val="0"/>
              </a:spcBef>
              <a:spcAft>
                <a:spcPts val="0"/>
              </a:spcAft>
              <a:buSzPts val="9100"/>
              <a:buNone/>
              <a:defRPr sz="9100"/>
            </a:lvl6pPr>
            <a:lvl7pPr lvl="6" algn="ctr">
              <a:spcBef>
                <a:spcPts val="0"/>
              </a:spcBef>
              <a:spcAft>
                <a:spcPts val="0"/>
              </a:spcAft>
              <a:buSzPts val="9100"/>
              <a:buNone/>
              <a:defRPr sz="9100"/>
            </a:lvl7pPr>
            <a:lvl8pPr lvl="7" algn="ctr">
              <a:spcBef>
                <a:spcPts val="0"/>
              </a:spcBef>
              <a:spcAft>
                <a:spcPts val="0"/>
              </a:spcAft>
              <a:buSzPts val="9100"/>
              <a:buNone/>
              <a:defRPr sz="9100"/>
            </a:lvl8pPr>
            <a:lvl9pPr lvl="8" algn="ctr">
              <a:spcBef>
                <a:spcPts val="0"/>
              </a:spcBef>
              <a:spcAft>
                <a:spcPts val="0"/>
              </a:spcAft>
              <a:buSzPts val="9100"/>
              <a:buNone/>
              <a:defRPr sz="9100"/>
            </a:lvl9pPr>
          </a:lstStyle>
          <a:p/>
        </p:txBody>
      </p:sp>
      <p:sp>
        <p:nvSpPr>
          <p:cNvPr id="19" name="Google Shape;19;g150c432922f_0_646"/>
          <p:cNvSpPr txBox="1"/>
          <p:nvPr>
            <p:ph idx="12" type="sldNum"/>
          </p:nvPr>
        </p:nvSpPr>
        <p:spPr>
          <a:xfrm>
            <a:off x="19813196" y="13704676"/>
            <a:ext cx="1283100" cy="1156800"/>
          </a:xfrm>
          <a:prstGeom prst="rect">
            <a:avLst/>
          </a:prstGeom>
        </p:spPr>
        <p:txBody>
          <a:bodyPr anchorCtr="0" anchor="ctr" bIns="232100" lIns="232100" spcFirstLastPara="1" rIns="232100" wrap="square" tIns="232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150c432922f_0_649"/>
          <p:cNvSpPr txBox="1"/>
          <p:nvPr>
            <p:ph type="title"/>
          </p:nvPr>
        </p:nvSpPr>
        <p:spPr>
          <a:xfrm>
            <a:off x="728923" y="1307879"/>
            <a:ext cx="19925700" cy="1683000"/>
          </a:xfrm>
          <a:prstGeom prst="rect">
            <a:avLst/>
          </a:prstGeom>
        </p:spPr>
        <p:txBody>
          <a:bodyPr anchorCtr="0" anchor="t" bIns="232100" lIns="232100" spcFirstLastPara="1" rIns="232100" wrap="square" tIns="232100">
            <a:normAutofit/>
          </a:bodyPr>
          <a:lstStyle>
            <a:lvl1pPr lvl="0">
              <a:spcBef>
                <a:spcPts val="0"/>
              </a:spcBef>
              <a:spcAft>
                <a:spcPts val="0"/>
              </a:spcAft>
              <a:buSzPts val="7100"/>
              <a:buNone/>
              <a:defRPr/>
            </a:lvl1pPr>
            <a:lvl2pPr lvl="1">
              <a:spcBef>
                <a:spcPts val="0"/>
              </a:spcBef>
              <a:spcAft>
                <a:spcPts val="0"/>
              </a:spcAft>
              <a:buSzPts val="7100"/>
              <a:buNone/>
              <a:defRPr/>
            </a:lvl2pPr>
            <a:lvl3pPr lvl="2">
              <a:spcBef>
                <a:spcPts val="0"/>
              </a:spcBef>
              <a:spcAft>
                <a:spcPts val="0"/>
              </a:spcAft>
              <a:buSzPts val="7100"/>
              <a:buNone/>
              <a:defRPr/>
            </a:lvl3pPr>
            <a:lvl4pPr lvl="3">
              <a:spcBef>
                <a:spcPts val="0"/>
              </a:spcBef>
              <a:spcAft>
                <a:spcPts val="0"/>
              </a:spcAft>
              <a:buSzPts val="7100"/>
              <a:buNone/>
              <a:defRPr/>
            </a:lvl4pPr>
            <a:lvl5pPr lvl="4">
              <a:spcBef>
                <a:spcPts val="0"/>
              </a:spcBef>
              <a:spcAft>
                <a:spcPts val="0"/>
              </a:spcAft>
              <a:buSzPts val="7100"/>
              <a:buNone/>
              <a:defRPr/>
            </a:lvl5pPr>
            <a:lvl6pPr lvl="5">
              <a:spcBef>
                <a:spcPts val="0"/>
              </a:spcBef>
              <a:spcAft>
                <a:spcPts val="0"/>
              </a:spcAft>
              <a:buSzPts val="7100"/>
              <a:buNone/>
              <a:defRPr/>
            </a:lvl6pPr>
            <a:lvl7pPr lvl="6">
              <a:spcBef>
                <a:spcPts val="0"/>
              </a:spcBef>
              <a:spcAft>
                <a:spcPts val="0"/>
              </a:spcAft>
              <a:buSzPts val="7100"/>
              <a:buNone/>
              <a:defRPr/>
            </a:lvl7pPr>
            <a:lvl8pPr lvl="7">
              <a:spcBef>
                <a:spcPts val="0"/>
              </a:spcBef>
              <a:spcAft>
                <a:spcPts val="0"/>
              </a:spcAft>
              <a:buSzPts val="7100"/>
              <a:buNone/>
              <a:defRPr/>
            </a:lvl8pPr>
            <a:lvl9pPr lvl="8">
              <a:spcBef>
                <a:spcPts val="0"/>
              </a:spcBef>
              <a:spcAft>
                <a:spcPts val="0"/>
              </a:spcAft>
              <a:buSzPts val="7100"/>
              <a:buNone/>
              <a:defRPr/>
            </a:lvl9pPr>
          </a:lstStyle>
          <a:p/>
        </p:txBody>
      </p:sp>
      <p:sp>
        <p:nvSpPr>
          <p:cNvPr id="22" name="Google Shape;22;g150c432922f_0_649"/>
          <p:cNvSpPr txBox="1"/>
          <p:nvPr>
            <p:ph idx="1" type="body"/>
          </p:nvPr>
        </p:nvSpPr>
        <p:spPr>
          <a:xfrm>
            <a:off x="728923" y="3386996"/>
            <a:ext cx="19925700" cy="10040400"/>
          </a:xfrm>
          <a:prstGeom prst="rect">
            <a:avLst/>
          </a:prstGeom>
        </p:spPr>
        <p:txBody>
          <a:bodyPr anchorCtr="0" anchor="t" bIns="232100" lIns="232100" spcFirstLastPara="1" rIns="232100" wrap="square" tIns="232100">
            <a:normAutofit/>
          </a:bodyPr>
          <a:lstStyle>
            <a:lvl1pPr indent="-520700" lvl="0" marL="457200">
              <a:spcBef>
                <a:spcPts val="0"/>
              </a:spcBef>
              <a:spcAft>
                <a:spcPts val="0"/>
              </a:spcAft>
              <a:buSzPts val="4600"/>
              <a:buChar char="●"/>
              <a:defRPr/>
            </a:lvl1pPr>
            <a:lvl2pPr indent="-457200" lvl="1" marL="914400">
              <a:spcBef>
                <a:spcPts val="0"/>
              </a:spcBef>
              <a:spcAft>
                <a:spcPts val="0"/>
              </a:spcAft>
              <a:buSzPts val="3600"/>
              <a:buChar char="○"/>
              <a:defRPr/>
            </a:lvl2pPr>
            <a:lvl3pPr indent="-457200" lvl="2" marL="1371600">
              <a:spcBef>
                <a:spcPts val="0"/>
              </a:spcBef>
              <a:spcAft>
                <a:spcPts val="0"/>
              </a:spcAft>
              <a:buSzPts val="3600"/>
              <a:buChar char="■"/>
              <a:defRPr/>
            </a:lvl3pPr>
            <a:lvl4pPr indent="-457200" lvl="3" marL="1828800">
              <a:spcBef>
                <a:spcPts val="0"/>
              </a:spcBef>
              <a:spcAft>
                <a:spcPts val="0"/>
              </a:spcAft>
              <a:buSzPts val="3600"/>
              <a:buChar char="●"/>
              <a:defRPr/>
            </a:lvl4pPr>
            <a:lvl5pPr indent="-457200" lvl="4" marL="2286000">
              <a:spcBef>
                <a:spcPts val="0"/>
              </a:spcBef>
              <a:spcAft>
                <a:spcPts val="0"/>
              </a:spcAft>
              <a:buSzPts val="3600"/>
              <a:buChar char="○"/>
              <a:defRPr/>
            </a:lvl5pPr>
            <a:lvl6pPr indent="-457200" lvl="5" marL="2743200">
              <a:spcBef>
                <a:spcPts val="0"/>
              </a:spcBef>
              <a:spcAft>
                <a:spcPts val="0"/>
              </a:spcAft>
              <a:buSzPts val="3600"/>
              <a:buChar char="■"/>
              <a:defRPr/>
            </a:lvl6pPr>
            <a:lvl7pPr indent="-457200" lvl="6" marL="3200400">
              <a:spcBef>
                <a:spcPts val="0"/>
              </a:spcBef>
              <a:spcAft>
                <a:spcPts val="0"/>
              </a:spcAft>
              <a:buSzPts val="3600"/>
              <a:buChar char="●"/>
              <a:defRPr/>
            </a:lvl7pPr>
            <a:lvl8pPr indent="-457200" lvl="7" marL="3657600">
              <a:spcBef>
                <a:spcPts val="0"/>
              </a:spcBef>
              <a:spcAft>
                <a:spcPts val="0"/>
              </a:spcAft>
              <a:buSzPts val="3600"/>
              <a:buChar char="○"/>
              <a:defRPr/>
            </a:lvl8pPr>
            <a:lvl9pPr indent="-457200" lvl="8" marL="4114800">
              <a:spcBef>
                <a:spcPts val="0"/>
              </a:spcBef>
              <a:spcAft>
                <a:spcPts val="0"/>
              </a:spcAft>
              <a:buSzPts val="3600"/>
              <a:buChar char="■"/>
              <a:defRPr/>
            </a:lvl9pPr>
          </a:lstStyle>
          <a:p/>
        </p:txBody>
      </p:sp>
      <p:sp>
        <p:nvSpPr>
          <p:cNvPr id="23" name="Google Shape;23;g150c432922f_0_649"/>
          <p:cNvSpPr txBox="1"/>
          <p:nvPr>
            <p:ph idx="12" type="sldNum"/>
          </p:nvPr>
        </p:nvSpPr>
        <p:spPr>
          <a:xfrm>
            <a:off x="19813196" y="13704676"/>
            <a:ext cx="1283100" cy="1156800"/>
          </a:xfrm>
          <a:prstGeom prst="rect">
            <a:avLst/>
          </a:prstGeom>
        </p:spPr>
        <p:txBody>
          <a:bodyPr anchorCtr="0" anchor="ctr" bIns="232100" lIns="232100" spcFirstLastPara="1" rIns="232100" wrap="square" tIns="232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150c432922f_0_653"/>
          <p:cNvSpPr txBox="1"/>
          <p:nvPr>
            <p:ph type="title"/>
          </p:nvPr>
        </p:nvSpPr>
        <p:spPr>
          <a:xfrm>
            <a:off x="728923" y="1307879"/>
            <a:ext cx="19925700" cy="1683000"/>
          </a:xfrm>
          <a:prstGeom prst="rect">
            <a:avLst/>
          </a:prstGeom>
        </p:spPr>
        <p:txBody>
          <a:bodyPr anchorCtr="0" anchor="t" bIns="232100" lIns="232100" spcFirstLastPara="1" rIns="232100" wrap="square" tIns="232100">
            <a:normAutofit/>
          </a:bodyPr>
          <a:lstStyle>
            <a:lvl1pPr lvl="0">
              <a:spcBef>
                <a:spcPts val="0"/>
              </a:spcBef>
              <a:spcAft>
                <a:spcPts val="0"/>
              </a:spcAft>
              <a:buSzPts val="7100"/>
              <a:buNone/>
              <a:defRPr/>
            </a:lvl1pPr>
            <a:lvl2pPr lvl="1">
              <a:spcBef>
                <a:spcPts val="0"/>
              </a:spcBef>
              <a:spcAft>
                <a:spcPts val="0"/>
              </a:spcAft>
              <a:buSzPts val="7100"/>
              <a:buNone/>
              <a:defRPr/>
            </a:lvl2pPr>
            <a:lvl3pPr lvl="2">
              <a:spcBef>
                <a:spcPts val="0"/>
              </a:spcBef>
              <a:spcAft>
                <a:spcPts val="0"/>
              </a:spcAft>
              <a:buSzPts val="7100"/>
              <a:buNone/>
              <a:defRPr/>
            </a:lvl3pPr>
            <a:lvl4pPr lvl="3">
              <a:spcBef>
                <a:spcPts val="0"/>
              </a:spcBef>
              <a:spcAft>
                <a:spcPts val="0"/>
              </a:spcAft>
              <a:buSzPts val="7100"/>
              <a:buNone/>
              <a:defRPr/>
            </a:lvl4pPr>
            <a:lvl5pPr lvl="4">
              <a:spcBef>
                <a:spcPts val="0"/>
              </a:spcBef>
              <a:spcAft>
                <a:spcPts val="0"/>
              </a:spcAft>
              <a:buSzPts val="7100"/>
              <a:buNone/>
              <a:defRPr/>
            </a:lvl5pPr>
            <a:lvl6pPr lvl="5">
              <a:spcBef>
                <a:spcPts val="0"/>
              </a:spcBef>
              <a:spcAft>
                <a:spcPts val="0"/>
              </a:spcAft>
              <a:buSzPts val="7100"/>
              <a:buNone/>
              <a:defRPr/>
            </a:lvl6pPr>
            <a:lvl7pPr lvl="6">
              <a:spcBef>
                <a:spcPts val="0"/>
              </a:spcBef>
              <a:spcAft>
                <a:spcPts val="0"/>
              </a:spcAft>
              <a:buSzPts val="7100"/>
              <a:buNone/>
              <a:defRPr/>
            </a:lvl7pPr>
            <a:lvl8pPr lvl="7">
              <a:spcBef>
                <a:spcPts val="0"/>
              </a:spcBef>
              <a:spcAft>
                <a:spcPts val="0"/>
              </a:spcAft>
              <a:buSzPts val="7100"/>
              <a:buNone/>
              <a:defRPr/>
            </a:lvl8pPr>
            <a:lvl9pPr lvl="8">
              <a:spcBef>
                <a:spcPts val="0"/>
              </a:spcBef>
              <a:spcAft>
                <a:spcPts val="0"/>
              </a:spcAft>
              <a:buSzPts val="7100"/>
              <a:buNone/>
              <a:defRPr/>
            </a:lvl9pPr>
          </a:lstStyle>
          <a:p/>
        </p:txBody>
      </p:sp>
      <p:sp>
        <p:nvSpPr>
          <p:cNvPr id="26" name="Google Shape;26;g150c432922f_0_653"/>
          <p:cNvSpPr txBox="1"/>
          <p:nvPr>
            <p:ph idx="1" type="body"/>
          </p:nvPr>
        </p:nvSpPr>
        <p:spPr>
          <a:xfrm>
            <a:off x="728923" y="3386996"/>
            <a:ext cx="9354000" cy="10040400"/>
          </a:xfrm>
          <a:prstGeom prst="rect">
            <a:avLst/>
          </a:prstGeom>
        </p:spPr>
        <p:txBody>
          <a:bodyPr anchorCtr="0" anchor="t" bIns="232100" lIns="232100" spcFirstLastPara="1" rIns="232100" wrap="square" tIns="232100">
            <a:normAutofit/>
          </a:bodyPr>
          <a:lstStyle>
            <a:lvl1pPr indent="-457200" lvl="0" marL="457200">
              <a:spcBef>
                <a:spcPts val="0"/>
              </a:spcBef>
              <a:spcAft>
                <a:spcPts val="0"/>
              </a:spcAft>
              <a:buSzPts val="3600"/>
              <a:buChar char="●"/>
              <a:defRPr sz="3600"/>
            </a:lvl1pPr>
            <a:lvl2pPr indent="-419100" lvl="1" marL="914400">
              <a:spcBef>
                <a:spcPts val="0"/>
              </a:spcBef>
              <a:spcAft>
                <a:spcPts val="0"/>
              </a:spcAft>
              <a:buSzPts val="3000"/>
              <a:buChar char="○"/>
              <a:defRPr sz="3000"/>
            </a:lvl2pPr>
            <a:lvl3pPr indent="-419100" lvl="2" marL="1371600">
              <a:spcBef>
                <a:spcPts val="0"/>
              </a:spcBef>
              <a:spcAft>
                <a:spcPts val="0"/>
              </a:spcAft>
              <a:buSzPts val="3000"/>
              <a:buChar char="■"/>
              <a:defRPr sz="3000"/>
            </a:lvl3pPr>
            <a:lvl4pPr indent="-419100" lvl="3" marL="1828800">
              <a:spcBef>
                <a:spcPts val="0"/>
              </a:spcBef>
              <a:spcAft>
                <a:spcPts val="0"/>
              </a:spcAft>
              <a:buSzPts val="3000"/>
              <a:buChar char="●"/>
              <a:defRPr sz="3000"/>
            </a:lvl4pPr>
            <a:lvl5pPr indent="-419100" lvl="4" marL="2286000">
              <a:spcBef>
                <a:spcPts val="0"/>
              </a:spcBef>
              <a:spcAft>
                <a:spcPts val="0"/>
              </a:spcAft>
              <a:buSzPts val="3000"/>
              <a:buChar char="○"/>
              <a:defRPr sz="3000"/>
            </a:lvl5pPr>
            <a:lvl6pPr indent="-419100" lvl="5" marL="2743200">
              <a:spcBef>
                <a:spcPts val="0"/>
              </a:spcBef>
              <a:spcAft>
                <a:spcPts val="0"/>
              </a:spcAft>
              <a:buSzPts val="3000"/>
              <a:buChar char="■"/>
              <a:defRPr sz="3000"/>
            </a:lvl6pPr>
            <a:lvl7pPr indent="-419100" lvl="6" marL="3200400">
              <a:spcBef>
                <a:spcPts val="0"/>
              </a:spcBef>
              <a:spcAft>
                <a:spcPts val="0"/>
              </a:spcAft>
              <a:buSzPts val="3000"/>
              <a:buChar char="●"/>
              <a:defRPr sz="3000"/>
            </a:lvl7pPr>
            <a:lvl8pPr indent="-419100" lvl="7" marL="3657600">
              <a:spcBef>
                <a:spcPts val="0"/>
              </a:spcBef>
              <a:spcAft>
                <a:spcPts val="0"/>
              </a:spcAft>
              <a:buSzPts val="3000"/>
              <a:buChar char="○"/>
              <a:defRPr sz="3000"/>
            </a:lvl8pPr>
            <a:lvl9pPr indent="-419100" lvl="8" marL="4114800">
              <a:spcBef>
                <a:spcPts val="0"/>
              </a:spcBef>
              <a:spcAft>
                <a:spcPts val="0"/>
              </a:spcAft>
              <a:buSzPts val="3000"/>
              <a:buChar char="■"/>
              <a:defRPr sz="3000"/>
            </a:lvl9pPr>
          </a:lstStyle>
          <a:p/>
        </p:txBody>
      </p:sp>
      <p:sp>
        <p:nvSpPr>
          <p:cNvPr id="27" name="Google Shape;27;g150c432922f_0_653"/>
          <p:cNvSpPr txBox="1"/>
          <p:nvPr>
            <p:ph idx="2" type="body"/>
          </p:nvPr>
        </p:nvSpPr>
        <p:spPr>
          <a:xfrm>
            <a:off x="11300769" y="3386996"/>
            <a:ext cx="9354000" cy="10040400"/>
          </a:xfrm>
          <a:prstGeom prst="rect">
            <a:avLst/>
          </a:prstGeom>
        </p:spPr>
        <p:txBody>
          <a:bodyPr anchorCtr="0" anchor="t" bIns="232100" lIns="232100" spcFirstLastPara="1" rIns="232100" wrap="square" tIns="232100">
            <a:normAutofit/>
          </a:bodyPr>
          <a:lstStyle>
            <a:lvl1pPr indent="-457200" lvl="0" marL="457200">
              <a:spcBef>
                <a:spcPts val="0"/>
              </a:spcBef>
              <a:spcAft>
                <a:spcPts val="0"/>
              </a:spcAft>
              <a:buSzPts val="3600"/>
              <a:buChar char="●"/>
              <a:defRPr sz="3600"/>
            </a:lvl1pPr>
            <a:lvl2pPr indent="-419100" lvl="1" marL="914400">
              <a:spcBef>
                <a:spcPts val="0"/>
              </a:spcBef>
              <a:spcAft>
                <a:spcPts val="0"/>
              </a:spcAft>
              <a:buSzPts val="3000"/>
              <a:buChar char="○"/>
              <a:defRPr sz="3000"/>
            </a:lvl2pPr>
            <a:lvl3pPr indent="-419100" lvl="2" marL="1371600">
              <a:spcBef>
                <a:spcPts val="0"/>
              </a:spcBef>
              <a:spcAft>
                <a:spcPts val="0"/>
              </a:spcAft>
              <a:buSzPts val="3000"/>
              <a:buChar char="■"/>
              <a:defRPr sz="3000"/>
            </a:lvl3pPr>
            <a:lvl4pPr indent="-419100" lvl="3" marL="1828800">
              <a:spcBef>
                <a:spcPts val="0"/>
              </a:spcBef>
              <a:spcAft>
                <a:spcPts val="0"/>
              </a:spcAft>
              <a:buSzPts val="3000"/>
              <a:buChar char="●"/>
              <a:defRPr sz="3000"/>
            </a:lvl4pPr>
            <a:lvl5pPr indent="-419100" lvl="4" marL="2286000">
              <a:spcBef>
                <a:spcPts val="0"/>
              </a:spcBef>
              <a:spcAft>
                <a:spcPts val="0"/>
              </a:spcAft>
              <a:buSzPts val="3000"/>
              <a:buChar char="○"/>
              <a:defRPr sz="3000"/>
            </a:lvl5pPr>
            <a:lvl6pPr indent="-419100" lvl="5" marL="2743200">
              <a:spcBef>
                <a:spcPts val="0"/>
              </a:spcBef>
              <a:spcAft>
                <a:spcPts val="0"/>
              </a:spcAft>
              <a:buSzPts val="3000"/>
              <a:buChar char="■"/>
              <a:defRPr sz="3000"/>
            </a:lvl6pPr>
            <a:lvl7pPr indent="-419100" lvl="6" marL="3200400">
              <a:spcBef>
                <a:spcPts val="0"/>
              </a:spcBef>
              <a:spcAft>
                <a:spcPts val="0"/>
              </a:spcAft>
              <a:buSzPts val="3000"/>
              <a:buChar char="●"/>
              <a:defRPr sz="3000"/>
            </a:lvl7pPr>
            <a:lvl8pPr indent="-419100" lvl="7" marL="3657600">
              <a:spcBef>
                <a:spcPts val="0"/>
              </a:spcBef>
              <a:spcAft>
                <a:spcPts val="0"/>
              </a:spcAft>
              <a:buSzPts val="3000"/>
              <a:buChar char="○"/>
              <a:defRPr sz="3000"/>
            </a:lvl8pPr>
            <a:lvl9pPr indent="-419100" lvl="8" marL="4114800">
              <a:spcBef>
                <a:spcPts val="0"/>
              </a:spcBef>
              <a:spcAft>
                <a:spcPts val="0"/>
              </a:spcAft>
              <a:buSzPts val="3000"/>
              <a:buChar char="■"/>
              <a:defRPr sz="3000"/>
            </a:lvl9pPr>
          </a:lstStyle>
          <a:p/>
        </p:txBody>
      </p:sp>
      <p:sp>
        <p:nvSpPr>
          <p:cNvPr id="28" name="Google Shape;28;g150c432922f_0_653"/>
          <p:cNvSpPr txBox="1"/>
          <p:nvPr>
            <p:ph idx="12" type="sldNum"/>
          </p:nvPr>
        </p:nvSpPr>
        <p:spPr>
          <a:xfrm>
            <a:off x="19813196" y="13704676"/>
            <a:ext cx="1283100" cy="1156800"/>
          </a:xfrm>
          <a:prstGeom prst="rect">
            <a:avLst/>
          </a:prstGeom>
        </p:spPr>
        <p:txBody>
          <a:bodyPr anchorCtr="0" anchor="ctr" bIns="232100" lIns="232100" spcFirstLastPara="1" rIns="232100" wrap="square" tIns="232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150c432922f_0_658"/>
          <p:cNvSpPr txBox="1"/>
          <p:nvPr>
            <p:ph type="title"/>
          </p:nvPr>
        </p:nvSpPr>
        <p:spPr>
          <a:xfrm>
            <a:off x="728923" y="1307879"/>
            <a:ext cx="19925700" cy="1683000"/>
          </a:xfrm>
          <a:prstGeom prst="rect">
            <a:avLst/>
          </a:prstGeom>
        </p:spPr>
        <p:txBody>
          <a:bodyPr anchorCtr="0" anchor="t" bIns="232100" lIns="232100" spcFirstLastPara="1" rIns="232100" wrap="square" tIns="232100">
            <a:normAutofit/>
          </a:bodyPr>
          <a:lstStyle>
            <a:lvl1pPr lvl="0">
              <a:spcBef>
                <a:spcPts val="0"/>
              </a:spcBef>
              <a:spcAft>
                <a:spcPts val="0"/>
              </a:spcAft>
              <a:buSzPts val="7100"/>
              <a:buNone/>
              <a:defRPr/>
            </a:lvl1pPr>
            <a:lvl2pPr lvl="1">
              <a:spcBef>
                <a:spcPts val="0"/>
              </a:spcBef>
              <a:spcAft>
                <a:spcPts val="0"/>
              </a:spcAft>
              <a:buSzPts val="7100"/>
              <a:buNone/>
              <a:defRPr/>
            </a:lvl2pPr>
            <a:lvl3pPr lvl="2">
              <a:spcBef>
                <a:spcPts val="0"/>
              </a:spcBef>
              <a:spcAft>
                <a:spcPts val="0"/>
              </a:spcAft>
              <a:buSzPts val="7100"/>
              <a:buNone/>
              <a:defRPr/>
            </a:lvl3pPr>
            <a:lvl4pPr lvl="3">
              <a:spcBef>
                <a:spcPts val="0"/>
              </a:spcBef>
              <a:spcAft>
                <a:spcPts val="0"/>
              </a:spcAft>
              <a:buSzPts val="7100"/>
              <a:buNone/>
              <a:defRPr/>
            </a:lvl4pPr>
            <a:lvl5pPr lvl="4">
              <a:spcBef>
                <a:spcPts val="0"/>
              </a:spcBef>
              <a:spcAft>
                <a:spcPts val="0"/>
              </a:spcAft>
              <a:buSzPts val="7100"/>
              <a:buNone/>
              <a:defRPr/>
            </a:lvl5pPr>
            <a:lvl6pPr lvl="5">
              <a:spcBef>
                <a:spcPts val="0"/>
              </a:spcBef>
              <a:spcAft>
                <a:spcPts val="0"/>
              </a:spcAft>
              <a:buSzPts val="7100"/>
              <a:buNone/>
              <a:defRPr/>
            </a:lvl6pPr>
            <a:lvl7pPr lvl="6">
              <a:spcBef>
                <a:spcPts val="0"/>
              </a:spcBef>
              <a:spcAft>
                <a:spcPts val="0"/>
              </a:spcAft>
              <a:buSzPts val="7100"/>
              <a:buNone/>
              <a:defRPr/>
            </a:lvl7pPr>
            <a:lvl8pPr lvl="7">
              <a:spcBef>
                <a:spcPts val="0"/>
              </a:spcBef>
              <a:spcAft>
                <a:spcPts val="0"/>
              </a:spcAft>
              <a:buSzPts val="7100"/>
              <a:buNone/>
              <a:defRPr/>
            </a:lvl8pPr>
            <a:lvl9pPr lvl="8">
              <a:spcBef>
                <a:spcPts val="0"/>
              </a:spcBef>
              <a:spcAft>
                <a:spcPts val="0"/>
              </a:spcAft>
              <a:buSzPts val="7100"/>
              <a:buNone/>
              <a:defRPr/>
            </a:lvl9pPr>
          </a:lstStyle>
          <a:p/>
        </p:txBody>
      </p:sp>
      <p:sp>
        <p:nvSpPr>
          <p:cNvPr id="31" name="Google Shape;31;g150c432922f_0_658"/>
          <p:cNvSpPr txBox="1"/>
          <p:nvPr>
            <p:ph idx="12" type="sldNum"/>
          </p:nvPr>
        </p:nvSpPr>
        <p:spPr>
          <a:xfrm>
            <a:off x="19813196" y="13704676"/>
            <a:ext cx="1283100" cy="1156800"/>
          </a:xfrm>
          <a:prstGeom prst="rect">
            <a:avLst/>
          </a:prstGeom>
        </p:spPr>
        <p:txBody>
          <a:bodyPr anchorCtr="0" anchor="ctr" bIns="232100" lIns="232100" spcFirstLastPara="1" rIns="232100" wrap="square" tIns="232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150c432922f_0_661"/>
          <p:cNvSpPr txBox="1"/>
          <p:nvPr>
            <p:ph type="title"/>
          </p:nvPr>
        </p:nvSpPr>
        <p:spPr>
          <a:xfrm>
            <a:off x="728923" y="1632847"/>
            <a:ext cx="6566700" cy="2220900"/>
          </a:xfrm>
          <a:prstGeom prst="rect">
            <a:avLst/>
          </a:prstGeom>
        </p:spPr>
        <p:txBody>
          <a:bodyPr anchorCtr="0" anchor="b" bIns="232100" lIns="232100" spcFirstLastPara="1" rIns="232100" wrap="square" tIns="232100">
            <a:normAutofit/>
          </a:bodyPr>
          <a:lstStyle>
            <a:lvl1pPr lvl="0">
              <a:spcBef>
                <a:spcPts val="0"/>
              </a:spcBef>
              <a:spcAft>
                <a:spcPts val="0"/>
              </a:spcAft>
              <a:buSzPts val="6100"/>
              <a:buNone/>
              <a:defRPr sz="6100"/>
            </a:lvl1pPr>
            <a:lvl2pPr lvl="1">
              <a:spcBef>
                <a:spcPts val="0"/>
              </a:spcBef>
              <a:spcAft>
                <a:spcPts val="0"/>
              </a:spcAft>
              <a:buSzPts val="6100"/>
              <a:buNone/>
              <a:defRPr sz="6100"/>
            </a:lvl2pPr>
            <a:lvl3pPr lvl="2">
              <a:spcBef>
                <a:spcPts val="0"/>
              </a:spcBef>
              <a:spcAft>
                <a:spcPts val="0"/>
              </a:spcAft>
              <a:buSzPts val="6100"/>
              <a:buNone/>
              <a:defRPr sz="6100"/>
            </a:lvl3pPr>
            <a:lvl4pPr lvl="3">
              <a:spcBef>
                <a:spcPts val="0"/>
              </a:spcBef>
              <a:spcAft>
                <a:spcPts val="0"/>
              </a:spcAft>
              <a:buSzPts val="6100"/>
              <a:buNone/>
              <a:defRPr sz="6100"/>
            </a:lvl4pPr>
            <a:lvl5pPr lvl="4">
              <a:spcBef>
                <a:spcPts val="0"/>
              </a:spcBef>
              <a:spcAft>
                <a:spcPts val="0"/>
              </a:spcAft>
              <a:buSzPts val="6100"/>
              <a:buNone/>
              <a:defRPr sz="6100"/>
            </a:lvl5pPr>
            <a:lvl6pPr lvl="5">
              <a:spcBef>
                <a:spcPts val="0"/>
              </a:spcBef>
              <a:spcAft>
                <a:spcPts val="0"/>
              </a:spcAft>
              <a:buSzPts val="6100"/>
              <a:buNone/>
              <a:defRPr sz="6100"/>
            </a:lvl6pPr>
            <a:lvl7pPr lvl="6">
              <a:spcBef>
                <a:spcPts val="0"/>
              </a:spcBef>
              <a:spcAft>
                <a:spcPts val="0"/>
              </a:spcAft>
              <a:buSzPts val="6100"/>
              <a:buNone/>
              <a:defRPr sz="6100"/>
            </a:lvl7pPr>
            <a:lvl8pPr lvl="7">
              <a:spcBef>
                <a:spcPts val="0"/>
              </a:spcBef>
              <a:spcAft>
                <a:spcPts val="0"/>
              </a:spcAft>
              <a:buSzPts val="6100"/>
              <a:buNone/>
              <a:defRPr sz="6100"/>
            </a:lvl8pPr>
            <a:lvl9pPr lvl="8">
              <a:spcBef>
                <a:spcPts val="0"/>
              </a:spcBef>
              <a:spcAft>
                <a:spcPts val="0"/>
              </a:spcAft>
              <a:buSzPts val="6100"/>
              <a:buNone/>
              <a:defRPr sz="6100"/>
            </a:lvl9pPr>
          </a:lstStyle>
          <a:p/>
        </p:txBody>
      </p:sp>
      <p:sp>
        <p:nvSpPr>
          <p:cNvPr id="34" name="Google Shape;34;g150c432922f_0_661"/>
          <p:cNvSpPr txBox="1"/>
          <p:nvPr>
            <p:ph idx="1" type="body"/>
          </p:nvPr>
        </p:nvSpPr>
        <p:spPr>
          <a:xfrm>
            <a:off x="728923" y="4083880"/>
            <a:ext cx="6566700" cy="9343800"/>
          </a:xfrm>
          <a:prstGeom prst="rect">
            <a:avLst/>
          </a:prstGeom>
        </p:spPr>
        <p:txBody>
          <a:bodyPr anchorCtr="0" anchor="t" bIns="232100" lIns="232100" spcFirstLastPara="1" rIns="232100" wrap="square" tIns="232100">
            <a:normAutofit/>
          </a:bodyPr>
          <a:lstStyle>
            <a:lvl1pPr indent="-419100" lvl="0" marL="457200">
              <a:spcBef>
                <a:spcPts val="0"/>
              </a:spcBef>
              <a:spcAft>
                <a:spcPts val="0"/>
              </a:spcAft>
              <a:buSzPts val="3000"/>
              <a:buChar char="●"/>
              <a:defRPr sz="3000"/>
            </a:lvl1pPr>
            <a:lvl2pPr indent="-419100" lvl="1" marL="914400">
              <a:spcBef>
                <a:spcPts val="0"/>
              </a:spcBef>
              <a:spcAft>
                <a:spcPts val="0"/>
              </a:spcAft>
              <a:buSzPts val="3000"/>
              <a:buChar char="○"/>
              <a:defRPr sz="3000"/>
            </a:lvl2pPr>
            <a:lvl3pPr indent="-419100" lvl="2" marL="1371600">
              <a:spcBef>
                <a:spcPts val="0"/>
              </a:spcBef>
              <a:spcAft>
                <a:spcPts val="0"/>
              </a:spcAft>
              <a:buSzPts val="3000"/>
              <a:buChar char="■"/>
              <a:defRPr sz="3000"/>
            </a:lvl3pPr>
            <a:lvl4pPr indent="-419100" lvl="3" marL="1828800">
              <a:spcBef>
                <a:spcPts val="0"/>
              </a:spcBef>
              <a:spcAft>
                <a:spcPts val="0"/>
              </a:spcAft>
              <a:buSzPts val="3000"/>
              <a:buChar char="●"/>
              <a:defRPr sz="3000"/>
            </a:lvl4pPr>
            <a:lvl5pPr indent="-419100" lvl="4" marL="2286000">
              <a:spcBef>
                <a:spcPts val="0"/>
              </a:spcBef>
              <a:spcAft>
                <a:spcPts val="0"/>
              </a:spcAft>
              <a:buSzPts val="3000"/>
              <a:buChar char="○"/>
              <a:defRPr sz="3000"/>
            </a:lvl5pPr>
            <a:lvl6pPr indent="-419100" lvl="5" marL="2743200">
              <a:spcBef>
                <a:spcPts val="0"/>
              </a:spcBef>
              <a:spcAft>
                <a:spcPts val="0"/>
              </a:spcAft>
              <a:buSzPts val="3000"/>
              <a:buChar char="■"/>
              <a:defRPr sz="3000"/>
            </a:lvl6pPr>
            <a:lvl7pPr indent="-419100" lvl="6" marL="3200400">
              <a:spcBef>
                <a:spcPts val="0"/>
              </a:spcBef>
              <a:spcAft>
                <a:spcPts val="0"/>
              </a:spcAft>
              <a:buSzPts val="3000"/>
              <a:buChar char="●"/>
              <a:defRPr sz="3000"/>
            </a:lvl7pPr>
            <a:lvl8pPr indent="-419100" lvl="7" marL="3657600">
              <a:spcBef>
                <a:spcPts val="0"/>
              </a:spcBef>
              <a:spcAft>
                <a:spcPts val="0"/>
              </a:spcAft>
              <a:buSzPts val="3000"/>
              <a:buChar char="○"/>
              <a:defRPr sz="3000"/>
            </a:lvl8pPr>
            <a:lvl9pPr indent="-419100" lvl="8" marL="4114800">
              <a:spcBef>
                <a:spcPts val="0"/>
              </a:spcBef>
              <a:spcAft>
                <a:spcPts val="0"/>
              </a:spcAft>
              <a:buSzPts val="3000"/>
              <a:buChar char="■"/>
              <a:defRPr sz="3000"/>
            </a:lvl9pPr>
          </a:lstStyle>
          <a:p/>
        </p:txBody>
      </p:sp>
      <p:sp>
        <p:nvSpPr>
          <p:cNvPr id="35" name="Google Shape;35;g150c432922f_0_661"/>
          <p:cNvSpPr txBox="1"/>
          <p:nvPr>
            <p:ph idx="12" type="sldNum"/>
          </p:nvPr>
        </p:nvSpPr>
        <p:spPr>
          <a:xfrm>
            <a:off x="19813196" y="13704676"/>
            <a:ext cx="1283100" cy="1156800"/>
          </a:xfrm>
          <a:prstGeom prst="rect">
            <a:avLst/>
          </a:prstGeom>
        </p:spPr>
        <p:txBody>
          <a:bodyPr anchorCtr="0" anchor="ctr" bIns="232100" lIns="232100" spcFirstLastPara="1" rIns="232100" wrap="square" tIns="232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150c432922f_0_665"/>
          <p:cNvSpPr txBox="1"/>
          <p:nvPr>
            <p:ph type="title"/>
          </p:nvPr>
        </p:nvSpPr>
        <p:spPr>
          <a:xfrm>
            <a:off x="1146470" y="1322941"/>
            <a:ext cx="14891400" cy="12022500"/>
          </a:xfrm>
          <a:prstGeom prst="rect">
            <a:avLst/>
          </a:prstGeom>
        </p:spPr>
        <p:txBody>
          <a:bodyPr anchorCtr="0" anchor="ctr" bIns="232100" lIns="232100" spcFirstLastPara="1" rIns="232100" wrap="square" tIns="232100">
            <a:normAutofit/>
          </a:bodyPr>
          <a:lstStyle>
            <a:lvl1pPr lvl="0">
              <a:spcBef>
                <a:spcPts val="0"/>
              </a:spcBef>
              <a:spcAft>
                <a:spcPts val="0"/>
              </a:spcAft>
              <a:buSzPts val="12200"/>
              <a:buNone/>
              <a:defRPr sz="12200"/>
            </a:lvl1pPr>
            <a:lvl2pPr lvl="1">
              <a:spcBef>
                <a:spcPts val="0"/>
              </a:spcBef>
              <a:spcAft>
                <a:spcPts val="0"/>
              </a:spcAft>
              <a:buSzPts val="12200"/>
              <a:buNone/>
              <a:defRPr sz="12200"/>
            </a:lvl2pPr>
            <a:lvl3pPr lvl="2">
              <a:spcBef>
                <a:spcPts val="0"/>
              </a:spcBef>
              <a:spcAft>
                <a:spcPts val="0"/>
              </a:spcAft>
              <a:buSzPts val="12200"/>
              <a:buNone/>
              <a:defRPr sz="12200"/>
            </a:lvl3pPr>
            <a:lvl4pPr lvl="3">
              <a:spcBef>
                <a:spcPts val="0"/>
              </a:spcBef>
              <a:spcAft>
                <a:spcPts val="0"/>
              </a:spcAft>
              <a:buSzPts val="12200"/>
              <a:buNone/>
              <a:defRPr sz="12200"/>
            </a:lvl4pPr>
            <a:lvl5pPr lvl="4">
              <a:spcBef>
                <a:spcPts val="0"/>
              </a:spcBef>
              <a:spcAft>
                <a:spcPts val="0"/>
              </a:spcAft>
              <a:buSzPts val="12200"/>
              <a:buNone/>
              <a:defRPr sz="12200"/>
            </a:lvl5pPr>
            <a:lvl6pPr lvl="5">
              <a:spcBef>
                <a:spcPts val="0"/>
              </a:spcBef>
              <a:spcAft>
                <a:spcPts val="0"/>
              </a:spcAft>
              <a:buSzPts val="12200"/>
              <a:buNone/>
              <a:defRPr sz="12200"/>
            </a:lvl6pPr>
            <a:lvl7pPr lvl="6">
              <a:spcBef>
                <a:spcPts val="0"/>
              </a:spcBef>
              <a:spcAft>
                <a:spcPts val="0"/>
              </a:spcAft>
              <a:buSzPts val="12200"/>
              <a:buNone/>
              <a:defRPr sz="12200"/>
            </a:lvl7pPr>
            <a:lvl8pPr lvl="7">
              <a:spcBef>
                <a:spcPts val="0"/>
              </a:spcBef>
              <a:spcAft>
                <a:spcPts val="0"/>
              </a:spcAft>
              <a:buSzPts val="12200"/>
              <a:buNone/>
              <a:defRPr sz="12200"/>
            </a:lvl8pPr>
            <a:lvl9pPr lvl="8">
              <a:spcBef>
                <a:spcPts val="0"/>
              </a:spcBef>
              <a:spcAft>
                <a:spcPts val="0"/>
              </a:spcAft>
              <a:buSzPts val="12200"/>
              <a:buNone/>
              <a:defRPr sz="12200"/>
            </a:lvl9pPr>
          </a:lstStyle>
          <a:p/>
        </p:txBody>
      </p:sp>
      <p:sp>
        <p:nvSpPr>
          <p:cNvPr id="38" name="Google Shape;38;g150c432922f_0_665"/>
          <p:cNvSpPr txBox="1"/>
          <p:nvPr>
            <p:ph idx="12" type="sldNum"/>
          </p:nvPr>
        </p:nvSpPr>
        <p:spPr>
          <a:xfrm>
            <a:off x="19813196" y="13704676"/>
            <a:ext cx="1283100" cy="1156800"/>
          </a:xfrm>
          <a:prstGeom prst="rect">
            <a:avLst/>
          </a:prstGeom>
        </p:spPr>
        <p:txBody>
          <a:bodyPr anchorCtr="0" anchor="ctr" bIns="232100" lIns="232100" spcFirstLastPara="1" rIns="232100" wrap="square" tIns="232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150c432922f_0_668"/>
          <p:cNvSpPr/>
          <p:nvPr/>
        </p:nvSpPr>
        <p:spPr>
          <a:xfrm>
            <a:off x="10691813" y="-367"/>
            <a:ext cx="10691700" cy="15116100"/>
          </a:xfrm>
          <a:prstGeom prst="rect">
            <a:avLst/>
          </a:prstGeom>
          <a:solidFill>
            <a:schemeClr val="lt2"/>
          </a:solidFill>
          <a:ln>
            <a:noFill/>
          </a:ln>
        </p:spPr>
        <p:txBody>
          <a:bodyPr anchorCtr="0" anchor="ctr" bIns="232100" lIns="232100" spcFirstLastPara="1" rIns="232100" wrap="square" tIns="232100">
            <a:noAutofit/>
          </a:bodyPr>
          <a:lstStyle/>
          <a:p>
            <a:pPr indent="0" lvl="0" marL="0" rtl="0" algn="l">
              <a:spcBef>
                <a:spcPts val="0"/>
              </a:spcBef>
              <a:spcAft>
                <a:spcPts val="0"/>
              </a:spcAft>
              <a:buNone/>
            </a:pPr>
            <a:r>
              <a:t/>
            </a:r>
            <a:endParaRPr/>
          </a:p>
        </p:txBody>
      </p:sp>
      <p:sp>
        <p:nvSpPr>
          <p:cNvPr id="41" name="Google Shape;41;g150c432922f_0_668"/>
          <p:cNvSpPr txBox="1"/>
          <p:nvPr>
            <p:ph type="title"/>
          </p:nvPr>
        </p:nvSpPr>
        <p:spPr>
          <a:xfrm>
            <a:off x="620883" y="3624164"/>
            <a:ext cx="9459900" cy="4356300"/>
          </a:xfrm>
          <a:prstGeom prst="rect">
            <a:avLst/>
          </a:prstGeom>
        </p:spPr>
        <p:txBody>
          <a:bodyPr anchorCtr="0" anchor="b" bIns="232100" lIns="232100" spcFirstLastPara="1" rIns="232100" wrap="square" tIns="232100">
            <a:normAutofit/>
          </a:bodyPr>
          <a:lstStyle>
            <a:lvl1pPr lvl="0" algn="ctr">
              <a:spcBef>
                <a:spcPts val="0"/>
              </a:spcBef>
              <a:spcAft>
                <a:spcPts val="0"/>
              </a:spcAft>
              <a:buSzPts val="10700"/>
              <a:buNone/>
              <a:defRPr sz="10700"/>
            </a:lvl1pPr>
            <a:lvl2pPr lvl="1" algn="ctr">
              <a:spcBef>
                <a:spcPts val="0"/>
              </a:spcBef>
              <a:spcAft>
                <a:spcPts val="0"/>
              </a:spcAft>
              <a:buSzPts val="10700"/>
              <a:buNone/>
              <a:defRPr sz="10700"/>
            </a:lvl2pPr>
            <a:lvl3pPr lvl="2" algn="ctr">
              <a:spcBef>
                <a:spcPts val="0"/>
              </a:spcBef>
              <a:spcAft>
                <a:spcPts val="0"/>
              </a:spcAft>
              <a:buSzPts val="10700"/>
              <a:buNone/>
              <a:defRPr sz="10700"/>
            </a:lvl3pPr>
            <a:lvl4pPr lvl="3" algn="ctr">
              <a:spcBef>
                <a:spcPts val="0"/>
              </a:spcBef>
              <a:spcAft>
                <a:spcPts val="0"/>
              </a:spcAft>
              <a:buSzPts val="10700"/>
              <a:buNone/>
              <a:defRPr sz="10700"/>
            </a:lvl4pPr>
            <a:lvl5pPr lvl="4" algn="ctr">
              <a:spcBef>
                <a:spcPts val="0"/>
              </a:spcBef>
              <a:spcAft>
                <a:spcPts val="0"/>
              </a:spcAft>
              <a:buSzPts val="10700"/>
              <a:buNone/>
              <a:defRPr sz="10700"/>
            </a:lvl5pPr>
            <a:lvl6pPr lvl="5" algn="ctr">
              <a:spcBef>
                <a:spcPts val="0"/>
              </a:spcBef>
              <a:spcAft>
                <a:spcPts val="0"/>
              </a:spcAft>
              <a:buSzPts val="10700"/>
              <a:buNone/>
              <a:defRPr sz="10700"/>
            </a:lvl6pPr>
            <a:lvl7pPr lvl="6" algn="ctr">
              <a:spcBef>
                <a:spcPts val="0"/>
              </a:spcBef>
              <a:spcAft>
                <a:spcPts val="0"/>
              </a:spcAft>
              <a:buSzPts val="10700"/>
              <a:buNone/>
              <a:defRPr sz="10700"/>
            </a:lvl7pPr>
            <a:lvl8pPr lvl="7" algn="ctr">
              <a:spcBef>
                <a:spcPts val="0"/>
              </a:spcBef>
              <a:spcAft>
                <a:spcPts val="0"/>
              </a:spcAft>
              <a:buSzPts val="10700"/>
              <a:buNone/>
              <a:defRPr sz="10700"/>
            </a:lvl8pPr>
            <a:lvl9pPr lvl="8" algn="ctr">
              <a:spcBef>
                <a:spcPts val="0"/>
              </a:spcBef>
              <a:spcAft>
                <a:spcPts val="0"/>
              </a:spcAft>
              <a:buSzPts val="10700"/>
              <a:buNone/>
              <a:defRPr sz="10700"/>
            </a:lvl9pPr>
          </a:lstStyle>
          <a:p/>
        </p:txBody>
      </p:sp>
      <p:sp>
        <p:nvSpPr>
          <p:cNvPr id="42" name="Google Shape;42;g150c432922f_0_668"/>
          <p:cNvSpPr txBox="1"/>
          <p:nvPr>
            <p:ph idx="1" type="subTitle"/>
          </p:nvPr>
        </p:nvSpPr>
        <p:spPr>
          <a:xfrm>
            <a:off x="620883" y="8237926"/>
            <a:ext cx="9459900" cy="3629700"/>
          </a:xfrm>
          <a:prstGeom prst="rect">
            <a:avLst/>
          </a:prstGeom>
        </p:spPr>
        <p:txBody>
          <a:bodyPr anchorCtr="0" anchor="t" bIns="232100" lIns="232100" spcFirstLastPara="1" rIns="232100" wrap="square" tIns="232100">
            <a:normAutofit/>
          </a:bodyPr>
          <a:lstStyle>
            <a:lvl1pPr lvl="0" algn="ctr">
              <a:lnSpc>
                <a:spcPct val="100000"/>
              </a:lnSpc>
              <a:spcBef>
                <a:spcPts val="0"/>
              </a:spcBef>
              <a:spcAft>
                <a:spcPts val="0"/>
              </a:spcAft>
              <a:buSzPts val="5300"/>
              <a:buNone/>
              <a:defRPr sz="5300"/>
            </a:lvl1pPr>
            <a:lvl2pPr lvl="1" algn="ctr">
              <a:lnSpc>
                <a:spcPct val="100000"/>
              </a:lnSpc>
              <a:spcBef>
                <a:spcPts val="0"/>
              </a:spcBef>
              <a:spcAft>
                <a:spcPts val="0"/>
              </a:spcAft>
              <a:buSzPts val="5300"/>
              <a:buNone/>
              <a:defRPr sz="5300"/>
            </a:lvl2pPr>
            <a:lvl3pPr lvl="2" algn="ctr">
              <a:lnSpc>
                <a:spcPct val="100000"/>
              </a:lnSpc>
              <a:spcBef>
                <a:spcPts val="0"/>
              </a:spcBef>
              <a:spcAft>
                <a:spcPts val="0"/>
              </a:spcAft>
              <a:buSzPts val="5300"/>
              <a:buNone/>
              <a:defRPr sz="5300"/>
            </a:lvl3pPr>
            <a:lvl4pPr lvl="3" algn="ctr">
              <a:lnSpc>
                <a:spcPct val="100000"/>
              </a:lnSpc>
              <a:spcBef>
                <a:spcPts val="0"/>
              </a:spcBef>
              <a:spcAft>
                <a:spcPts val="0"/>
              </a:spcAft>
              <a:buSzPts val="5300"/>
              <a:buNone/>
              <a:defRPr sz="5300"/>
            </a:lvl4pPr>
            <a:lvl5pPr lvl="4" algn="ctr">
              <a:lnSpc>
                <a:spcPct val="100000"/>
              </a:lnSpc>
              <a:spcBef>
                <a:spcPts val="0"/>
              </a:spcBef>
              <a:spcAft>
                <a:spcPts val="0"/>
              </a:spcAft>
              <a:buSzPts val="5300"/>
              <a:buNone/>
              <a:defRPr sz="5300"/>
            </a:lvl5pPr>
            <a:lvl6pPr lvl="5" algn="ctr">
              <a:lnSpc>
                <a:spcPct val="100000"/>
              </a:lnSpc>
              <a:spcBef>
                <a:spcPts val="0"/>
              </a:spcBef>
              <a:spcAft>
                <a:spcPts val="0"/>
              </a:spcAft>
              <a:buSzPts val="5300"/>
              <a:buNone/>
              <a:defRPr sz="5300"/>
            </a:lvl6pPr>
            <a:lvl7pPr lvl="6" algn="ctr">
              <a:lnSpc>
                <a:spcPct val="100000"/>
              </a:lnSpc>
              <a:spcBef>
                <a:spcPts val="0"/>
              </a:spcBef>
              <a:spcAft>
                <a:spcPts val="0"/>
              </a:spcAft>
              <a:buSzPts val="5300"/>
              <a:buNone/>
              <a:defRPr sz="5300"/>
            </a:lvl7pPr>
            <a:lvl8pPr lvl="7" algn="ctr">
              <a:lnSpc>
                <a:spcPct val="100000"/>
              </a:lnSpc>
              <a:spcBef>
                <a:spcPts val="0"/>
              </a:spcBef>
              <a:spcAft>
                <a:spcPts val="0"/>
              </a:spcAft>
              <a:buSzPts val="5300"/>
              <a:buNone/>
              <a:defRPr sz="5300"/>
            </a:lvl8pPr>
            <a:lvl9pPr lvl="8" algn="ctr">
              <a:lnSpc>
                <a:spcPct val="100000"/>
              </a:lnSpc>
              <a:spcBef>
                <a:spcPts val="0"/>
              </a:spcBef>
              <a:spcAft>
                <a:spcPts val="0"/>
              </a:spcAft>
              <a:buSzPts val="5300"/>
              <a:buNone/>
              <a:defRPr sz="5300"/>
            </a:lvl9pPr>
          </a:lstStyle>
          <a:p/>
        </p:txBody>
      </p:sp>
      <p:sp>
        <p:nvSpPr>
          <p:cNvPr id="43" name="Google Shape;43;g150c432922f_0_668"/>
          <p:cNvSpPr txBox="1"/>
          <p:nvPr>
            <p:ph idx="2" type="body"/>
          </p:nvPr>
        </p:nvSpPr>
        <p:spPr>
          <a:xfrm>
            <a:off x="11551227" y="2127976"/>
            <a:ext cx="8973000" cy="10859400"/>
          </a:xfrm>
          <a:prstGeom prst="rect">
            <a:avLst/>
          </a:prstGeom>
        </p:spPr>
        <p:txBody>
          <a:bodyPr anchorCtr="0" anchor="ctr" bIns="232100" lIns="232100" spcFirstLastPara="1" rIns="232100" wrap="square" tIns="232100">
            <a:normAutofit/>
          </a:bodyPr>
          <a:lstStyle>
            <a:lvl1pPr indent="-520700" lvl="0" marL="457200">
              <a:spcBef>
                <a:spcPts val="0"/>
              </a:spcBef>
              <a:spcAft>
                <a:spcPts val="0"/>
              </a:spcAft>
              <a:buSzPts val="4600"/>
              <a:buChar char="●"/>
              <a:defRPr/>
            </a:lvl1pPr>
            <a:lvl2pPr indent="-457200" lvl="1" marL="914400">
              <a:spcBef>
                <a:spcPts val="0"/>
              </a:spcBef>
              <a:spcAft>
                <a:spcPts val="0"/>
              </a:spcAft>
              <a:buSzPts val="3600"/>
              <a:buChar char="○"/>
              <a:defRPr/>
            </a:lvl2pPr>
            <a:lvl3pPr indent="-457200" lvl="2" marL="1371600">
              <a:spcBef>
                <a:spcPts val="0"/>
              </a:spcBef>
              <a:spcAft>
                <a:spcPts val="0"/>
              </a:spcAft>
              <a:buSzPts val="3600"/>
              <a:buChar char="■"/>
              <a:defRPr/>
            </a:lvl3pPr>
            <a:lvl4pPr indent="-457200" lvl="3" marL="1828800">
              <a:spcBef>
                <a:spcPts val="0"/>
              </a:spcBef>
              <a:spcAft>
                <a:spcPts val="0"/>
              </a:spcAft>
              <a:buSzPts val="3600"/>
              <a:buChar char="●"/>
              <a:defRPr/>
            </a:lvl4pPr>
            <a:lvl5pPr indent="-457200" lvl="4" marL="2286000">
              <a:spcBef>
                <a:spcPts val="0"/>
              </a:spcBef>
              <a:spcAft>
                <a:spcPts val="0"/>
              </a:spcAft>
              <a:buSzPts val="3600"/>
              <a:buChar char="○"/>
              <a:defRPr/>
            </a:lvl5pPr>
            <a:lvl6pPr indent="-457200" lvl="5" marL="2743200">
              <a:spcBef>
                <a:spcPts val="0"/>
              </a:spcBef>
              <a:spcAft>
                <a:spcPts val="0"/>
              </a:spcAft>
              <a:buSzPts val="3600"/>
              <a:buChar char="■"/>
              <a:defRPr/>
            </a:lvl6pPr>
            <a:lvl7pPr indent="-457200" lvl="6" marL="3200400">
              <a:spcBef>
                <a:spcPts val="0"/>
              </a:spcBef>
              <a:spcAft>
                <a:spcPts val="0"/>
              </a:spcAft>
              <a:buSzPts val="3600"/>
              <a:buChar char="●"/>
              <a:defRPr/>
            </a:lvl7pPr>
            <a:lvl8pPr indent="-457200" lvl="7" marL="3657600">
              <a:spcBef>
                <a:spcPts val="0"/>
              </a:spcBef>
              <a:spcAft>
                <a:spcPts val="0"/>
              </a:spcAft>
              <a:buSzPts val="3600"/>
              <a:buChar char="○"/>
              <a:defRPr/>
            </a:lvl8pPr>
            <a:lvl9pPr indent="-457200" lvl="8" marL="4114800">
              <a:spcBef>
                <a:spcPts val="0"/>
              </a:spcBef>
              <a:spcAft>
                <a:spcPts val="0"/>
              </a:spcAft>
              <a:buSzPts val="3600"/>
              <a:buChar char="■"/>
              <a:defRPr/>
            </a:lvl9pPr>
          </a:lstStyle>
          <a:p/>
        </p:txBody>
      </p:sp>
      <p:sp>
        <p:nvSpPr>
          <p:cNvPr id="44" name="Google Shape;44;g150c432922f_0_668"/>
          <p:cNvSpPr txBox="1"/>
          <p:nvPr>
            <p:ph idx="12" type="sldNum"/>
          </p:nvPr>
        </p:nvSpPr>
        <p:spPr>
          <a:xfrm>
            <a:off x="19813196" y="13704676"/>
            <a:ext cx="1283100" cy="1156800"/>
          </a:xfrm>
          <a:prstGeom prst="rect">
            <a:avLst/>
          </a:prstGeom>
        </p:spPr>
        <p:txBody>
          <a:bodyPr anchorCtr="0" anchor="ctr" bIns="232100" lIns="232100" spcFirstLastPara="1" rIns="232100" wrap="square" tIns="232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150c432922f_0_674"/>
          <p:cNvSpPr txBox="1"/>
          <p:nvPr>
            <p:ph idx="1" type="body"/>
          </p:nvPr>
        </p:nvSpPr>
        <p:spPr>
          <a:xfrm>
            <a:off x="728923" y="12433190"/>
            <a:ext cx="14028300" cy="1778400"/>
          </a:xfrm>
          <a:prstGeom prst="rect">
            <a:avLst/>
          </a:prstGeom>
        </p:spPr>
        <p:txBody>
          <a:bodyPr anchorCtr="0" anchor="ctr" bIns="232100" lIns="232100" spcFirstLastPara="1" rIns="232100" wrap="square" tIns="232100">
            <a:normAutofit/>
          </a:bodyPr>
          <a:lstStyle>
            <a:lvl1pPr indent="-228600" lvl="0" marL="457200">
              <a:lnSpc>
                <a:spcPct val="100000"/>
              </a:lnSpc>
              <a:spcBef>
                <a:spcPts val="0"/>
              </a:spcBef>
              <a:spcAft>
                <a:spcPts val="0"/>
              </a:spcAft>
              <a:buSzPts val="4600"/>
              <a:buNone/>
              <a:defRPr/>
            </a:lvl1pPr>
          </a:lstStyle>
          <a:p/>
        </p:txBody>
      </p:sp>
      <p:sp>
        <p:nvSpPr>
          <p:cNvPr id="47" name="Google Shape;47;g150c432922f_0_674"/>
          <p:cNvSpPr txBox="1"/>
          <p:nvPr>
            <p:ph idx="12" type="sldNum"/>
          </p:nvPr>
        </p:nvSpPr>
        <p:spPr>
          <a:xfrm>
            <a:off x="19813196" y="13704676"/>
            <a:ext cx="1283100" cy="1156800"/>
          </a:xfrm>
          <a:prstGeom prst="rect">
            <a:avLst/>
          </a:prstGeom>
        </p:spPr>
        <p:txBody>
          <a:bodyPr anchorCtr="0" anchor="ctr" bIns="232100" lIns="232100" spcFirstLastPara="1" rIns="232100" wrap="square" tIns="232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150c432922f_0_638"/>
          <p:cNvSpPr txBox="1"/>
          <p:nvPr>
            <p:ph type="title"/>
          </p:nvPr>
        </p:nvSpPr>
        <p:spPr>
          <a:xfrm>
            <a:off x="728923" y="1307879"/>
            <a:ext cx="19925700" cy="1683000"/>
          </a:xfrm>
          <a:prstGeom prst="rect">
            <a:avLst/>
          </a:prstGeom>
          <a:noFill/>
          <a:ln>
            <a:noFill/>
          </a:ln>
        </p:spPr>
        <p:txBody>
          <a:bodyPr anchorCtr="0" anchor="t" bIns="232100" lIns="232100" spcFirstLastPara="1" rIns="232100" wrap="square" tIns="232100">
            <a:normAutofit/>
          </a:bodyPr>
          <a:lstStyle>
            <a:lvl1pPr lvl="0">
              <a:spcBef>
                <a:spcPts val="0"/>
              </a:spcBef>
              <a:spcAft>
                <a:spcPts val="0"/>
              </a:spcAft>
              <a:buClr>
                <a:schemeClr val="dk1"/>
              </a:buClr>
              <a:buSzPts val="7100"/>
              <a:buNone/>
              <a:defRPr sz="7100">
                <a:solidFill>
                  <a:schemeClr val="dk1"/>
                </a:solidFill>
              </a:defRPr>
            </a:lvl1pPr>
            <a:lvl2pPr lvl="1">
              <a:spcBef>
                <a:spcPts val="0"/>
              </a:spcBef>
              <a:spcAft>
                <a:spcPts val="0"/>
              </a:spcAft>
              <a:buClr>
                <a:schemeClr val="dk1"/>
              </a:buClr>
              <a:buSzPts val="7100"/>
              <a:buNone/>
              <a:defRPr sz="7100">
                <a:solidFill>
                  <a:schemeClr val="dk1"/>
                </a:solidFill>
              </a:defRPr>
            </a:lvl2pPr>
            <a:lvl3pPr lvl="2">
              <a:spcBef>
                <a:spcPts val="0"/>
              </a:spcBef>
              <a:spcAft>
                <a:spcPts val="0"/>
              </a:spcAft>
              <a:buClr>
                <a:schemeClr val="dk1"/>
              </a:buClr>
              <a:buSzPts val="7100"/>
              <a:buNone/>
              <a:defRPr sz="7100">
                <a:solidFill>
                  <a:schemeClr val="dk1"/>
                </a:solidFill>
              </a:defRPr>
            </a:lvl3pPr>
            <a:lvl4pPr lvl="3">
              <a:spcBef>
                <a:spcPts val="0"/>
              </a:spcBef>
              <a:spcAft>
                <a:spcPts val="0"/>
              </a:spcAft>
              <a:buClr>
                <a:schemeClr val="dk1"/>
              </a:buClr>
              <a:buSzPts val="7100"/>
              <a:buNone/>
              <a:defRPr sz="7100">
                <a:solidFill>
                  <a:schemeClr val="dk1"/>
                </a:solidFill>
              </a:defRPr>
            </a:lvl4pPr>
            <a:lvl5pPr lvl="4">
              <a:spcBef>
                <a:spcPts val="0"/>
              </a:spcBef>
              <a:spcAft>
                <a:spcPts val="0"/>
              </a:spcAft>
              <a:buClr>
                <a:schemeClr val="dk1"/>
              </a:buClr>
              <a:buSzPts val="7100"/>
              <a:buNone/>
              <a:defRPr sz="7100">
                <a:solidFill>
                  <a:schemeClr val="dk1"/>
                </a:solidFill>
              </a:defRPr>
            </a:lvl5pPr>
            <a:lvl6pPr lvl="5">
              <a:spcBef>
                <a:spcPts val="0"/>
              </a:spcBef>
              <a:spcAft>
                <a:spcPts val="0"/>
              </a:spcAft>
              <a:buClr>
                <a:schemeClr val="dk1"/>
              </a:buClr>
              <a:buSzPts val="7100"/>
              <a:buNone/>
              <a:defRPr sz="7100">
                <a:solidFill>
                  <a:schemeClr val="dk1"/>
                </a:solidFill>
              </a:defRPr>
            </a:lvl6pPr>
            <a:lvl7pPr lvl="6">
              <a:spcBef>
                <a:spcPts val="0"/>
              </a:spcBef>
              <a:spcAft>
                <a:spcPts val="0"/>
              </a:spcAft>
              <a:buClr>
                <a:schemeClr val="dk1"/>
              </a:buClr>
              <a:buSzPts val="7100"/>
              <a:buNone/>
              <a:defRPr sz="7100">
                <a:solidFill>
                  <a:schemeClr val="dk1"/>
                </a:solidFill>
              </a:defRPr>
            </a:lvl7pPr>
            <a:lvl8pPr lvl="7">
              <a:spcBef>
                <a:spcPts val="0"/>
              </a:spcBef>
              <a:spcAft>
                <a:spcPts val="0"/>
              </a:spcAft>
              <a:buClr>
                <a:schemeClr val="dk1"/>
              </a:buClr>
              <a:buSzPts val="7100"/>
              <a:buNone/>
              <a:defRPr sz="7100">
                <a:solidFill>
                  <a:schemeClr val="dk1"/>
                </a:solidFill>
              </a:defRPr>
            </a:lvl8pPr>
            <a:lvl9pPr lvl="8">
              <a:spcBef>
                <a:spcPts val="0"/>
              </a:spcBef>
              <a:spcAft>
                <a:spcPts val="0"/>
              </a:spcAft>
              <a:buClr>
                <a:schemeClr val="dk1"/>
              </a:buClr>
              <a:buSzPts val="7100"/>
              <a:buNone/>
              <a:defRPr sz="7100">
                <a:solidFill>
                  <a:schemeClr val="dk1"/>
                </a:solidFill>
              </a:defRPr>
            </a:lvl9pPr>
          </a:lstStyle>
          <a:p/>
        </p:txBody>
      </p:sp>
      <p:sp>
        <p:nvSpPr>
          <p:cNvPr id="11" name="Google Shape;11;g150c432922f_0_638"/>
          <p:cNvSpPr txBox="1"/>
          <p:nvPr>
            <p:ph idx="1" type="body"/>
          </p:nvPr>
        </p:nvSpPr>
        <p:spPr>
          <a:xfrm>
            <a:off x="728923" y="3386996"/>
            <a:ext cx="19925700" cy="10040400"/>
          </a:xfrm>
          <a:prstGeom prst="rect">
            <a:avLst/>
          </a:prstGeom>
          <a:noFill/>
          <a:ln>
            <a:noFill/>
          </a:ln>
        </p:spPr>
        <p:txBody>
          <a:bodyPr anchorCtr="0" anchor="t" bIns="232100" lIns="232100" spcFirstLastPara="1" rIns="232100" wrap="square" tIns="232100">
            <a:normAutofit/>
          </a:bodyPr>
          <a:lstStyle>
            <a:lvl1pPr indent="-520700" lvl="0" marL="457200">
              <a:lnSpc>
                <a:spcPct val="115000"/>
              </a:lnSpc>
              <a:spcBef>
                <a:spcPts val="0"/>
              </a:spcBef>
              <a:spcAft>
                <a:spcPts val="0"/>
              </a:spcAft>
              <a:buClr>
                <a:schemeClr val="dk2"/>
              </a:buClr>
              <a:buSzPts val="4600"/>
              <a:buChar char="●"/>
              <a:defRPr sz="4600">
                <a:solidFill>
                  <a:schemeClr val="dk2"/>
                </a:solidFill>
              </a:defRPr>
            </a:lvl1pPr>
            <a:lvl2pPr indent="-457200" lvl="1" marL="914400">
              <a:lnSpc>
                <a:spcPct val="115000"/>
              </a:lnSpc>
              <a:spcBef>
                <a:spcPts val="0"/>
              </a:spcBef>
              <a:spcAft>
                <a:spcPts val="0"/>
              </a:spcAft>
              <a:buClr>
                <a:schemeClr val="dk2"/>
              </a:buClr>
              <a:buSzPts val="3600"/>
              <a:buChar char="○"/>
              <a:defRPr sz="3600">
                <a:solidFill>
                  <a:schemeClr val="dk2"/>
                </a:solidFill>
              </a:defRPr>
            </a:lvl2pPr>
            <a:lvl3pPr indent="-457200" lvl="2" marL="1371600">
              <a:lnSpc>
                <a:spcPct val="115000"/>
              </a:lnSpc>
              <a:spcBef>
                <a:spcPts val="0"/>
              </a:spcBef>
              <a:spcAft>
                <a:spcPts val="0"/>
              </a:spcAft>
              <a:buClr>
                <a:schemeClr val="dk2"/>
              </a:buClr>
              <a:buSzPts val="3600"/>
              <a:buChar char="■"/>
              <a:defRPr sz="3600">
                <a:solidFill>
                  <a:schemeClr val="dk2"/>
                </a:solidFill>
              </a:defRPr>
            </a:lvl3pPr>
            <a:lvl4pPr indent="-457200" lvl="3" marL="1828800">
              <a:lnSpc>
                <a:spcPct val="115000"/>
              </a:lnSpc>
              <a:spcBef>
                <a:spcPts val="0"/>
              </a:spcBef>
              <a:spcAft>
                <a:spcPts val="0"/>
              </a:spcAft>
              <a:buClr>
                <a:schemeClr val="dk2"/>
              </a:buClr>
              <a:buSzPts val="3600"/>
              <a:buChar char="●"/>
              <a:defRPr sz="3600">
                <a:solidFill>
                  <a:schemeClr val="dk2"/>
                </a:solidFill>
              </a:defRPr>
            </a:lvl4pPr>
            <a:lvl5pPr indent="-457200" lvl="4" marL="2286000">
              <a:lnSpc>
                <a:spcPct val="115000"/>
              </a:lnSpc>
              <a:spcBef>
                <a:spcPts val="0"/>
              </a:spcBef>
              <a:spcAft>
                <a:spcPts val="0"/>
              </a:spcAft>
              <a:buClr>
                <a:schemeClr val="dk2"/>
              </a:buClr>
              <a:buSzPts val="3600"/>
              <a:buChar char="○"/>
              <a:defRPr sz="3600">
                <a:solidFill>
                  <a:schemeClr val="dk2"/>
                </a:solidFill>
              </a:defRPr>
            </a:lvl5pPr>
            <a:lvl6pPr indent="-457200" lvl="5" marL="2743200">
              <a:lnSpc>
                <a:spcPct val="115000"/>
              </a:lnSpc>
              <a:spcBef>
                <a:spcPts val="0"/>
              </a:spcBef>
              <a:spcAft>
                <a:spcPts val="0"/>
              </a:spcAft>
              <a:buClr>
                <a:schemeClr val="dk2"/>
              </a:buClr>
              <a:buSzPts val="3600"/>
              <a:buChar char="■"/>
              <a:defRPr sz="3600">
                <a:solidFill>
                  <a:schemeClr val="dk2"/>
                </a:solidFill>
              </a:defRPr>
            </a:lvl6pPr>
            <a:lvl7pPr indent="-457200" lvl="6" marL="3200400">
              <a:lnSpc>
                <a:spcPct val="115000"/>
              </a:lnSpc>
              <a:spcBef>
                <a:spcPts val="0"/>
              </a:spcBef>
              <a:spcAft>
                <a:spcPts val="0"/>
              </a:spcAft>
              <a:buClr>
                <a:schemeClr val="dk2"/>
              </a:buClr>
              <a:buSzPts val="3600"/>
              <a:buChar char="●"/>
              <a:defRPr sz="3600">
                <a:solidFill>
                  <a:schemeClr val="dk2"/>
                </a:solidFill>
              </a:defRPr>
            </a:lvl7pPr>
            <a:lvl8pPr indent="-457200" lvl="7" marL="3657600">
              <a:lnSpc>
                <a:spcPct val="115000"/>
              </a:lnSpc>
              <a:spcBef>
                <a:spcPts val="0"/>
              </a:spcBef>
              <a:spcAft>
                <a:spcPts val="0"/>
              </a:spcAft>
              <a:buClr>
                <a:schemeClr val="dk2"/>
              </a:buClr>
              <a:buSzPts val="3600"/>
              <a:buChar char="○"/>
              <a:defRPr sz="3600">
                <a:solidFill>
                  <a:schemeClr val="dk2"/>
                </a:solidFill>
              </a:defRPr>
            </a:lvl8pPr>
            <a:lvl9pPr indent="-457200" lvl="8" marL="4114800">
              <a:lnSpc>
                <a:spcPct val="115000"/>
              </a:lnSpc>
              <a:spcBef>
                <a:spcPts val="0"/>
              </a:spcBef>
              <a:spcAft>
                <a:spcPts val="0"/>
              </a:spcAft>
              <a:buClr>
                <a:schemeClr val="dk2"/>
              </a:buClr>
              <a:buSzPts val="3600"/>
              <a:buChar char="■"/>
              <a:defRPr sz="3600">
                <a:solidFill>
                  <a:schemeClr val="dk2"/>
                </a:solidFill>
              </a:defRPr>
            </a:lvl9pPr>
          </a:lstStyle>
          <a:p/>
        </p:txBody>
      </p:sp>
      <p:sp>
        <p:nvSpPr>
          <p:cNvPr id="12" name="Google Shape;12;g150c432922f_0_638"/>
          <p:cNvSpPr txBox="1"/>
          <p:nvPr>
            <p:ph idx="12" type="sldNum"/>
          </p:nvPr>
        </p:nvSpPr>
        <p:spPr>
          <a:xfrm>
            <a:off x="19813196" y="13704676"/>
            <a:ext cx="1283100" cy="1156800"/>
          </a:xfrm>
          <a:prstGeom prst="rect">
            <a:avLst/>
          </a:prstGeom>
          <a:noFill/>
          <a:ln>
            <a:noFill/>
          </a:ln>
        </p:spPr>
        <p:txBody>
          <a:bodyPr anchorCtr="0" anchor="ctr" bIns="232100" lIns="232100" spcFirstLastPara="1" rIns="232100" wrap="square" tIns="232100">
            <a:normAutofit/>
          </a:bodyPr>
          <a:lstStyle>
            <a:lvl1pPr lvl="0" algn="r">
              <a:buNone/>
              <a:defRPr sz="2500">
                <a:solidFill>
                  <a:schemeClr val="dk2"/>
                </a:solidFill>
              </a:defRPr>
            </a:lvl1pPr>
            <a:lvl2pPr lvl="1" algn="r">
              <a:buNone/>
              <a:defRPr sz="2500">
                <a:solidFill>
                  <a:schemeClr val="dk2"/>
                </a:solidFill>
              </a:defRPr>
            </a:lvl2pPr>
            <a:lvl3pPr lvl="2" algn="r">
              <a:buNone/>
              <a:defRPr sz="2500">
                <a:solidFill>
                  <a:schemeClr val="dk2"/>
                </a:solidFill>
              </a:defRPr>
            </a:lvl3pPr>
            <a:lvl4pPr lvl="3" algn="r">
              <a:buNone/>
              <a:defRPr sz="2500">
                <a:solidFill>
                  <a:schemeClr val="dk2"/>
                </a:solidFill>
              </a:defRPr>
            </a:lvl4pPr>
            <a:lvl5pPr lvl="4" algn="r">
              <a:buNone/>
              <a:defRPr sz="2500">
                <a:solidFill>
                  <a:schemeClr val="dk2"/>
                </a:solidFill>
              </a:defRPr>
            </a:lvl5pPr>
            <a:lvl6pPr lvl="5" algn="r">
              <a:buNone/>
              <a:defRPr sz="2500">
                <a:solidFill>
                  <a:schemeClr val="dk2"/>
                </a:solidFill>
              </a:defRPr>
            </a:lvl6pPr>
            <a:lvl7pPr lvl="6" algn="r">
              <a:buNone/>
              <a:defRPr sz="2500">
                <a:solidFill>
                  <a:schemeClr val="dk2"/>
                </a:solidFill>
              </a:defRPr>
            </a:lvl7pPr>
            <a:lvl8pPr lvl="7" algn="r">
              <a:buNone/>
              <a:defRPr sz="2500">
                <a:solidFill>
                  <a:schemeClr val="dk2"/>
                </a:solidFill>
              </a:defRPr>
            </a:lvl8pPr>
            <a:lvl9pPr lvl="8" algn="r">
              <a:buNone/>
              <a:defRPr sz="25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6.png"/><Relationship Id="rId13" Type="http://schemas.openxmlformats.org/officeDocument/2006/relationships/image" Target="../media/image1.png"/><Relationship Id="rId12" Type="http://schemas.openxmlformats.org/officeDocument/2006/relationships/image" Target="../media/image10.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2.png"/><Relationship Id="rId9" Type="http://schemas.openxmlformats.org/officeDocument/2006/relationships/image" Target="../media/image4.png"/><Relationship Id="rId1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
          <p:cNvSpPr/>
          <p:nvPr/>
        </p:nvSpPr>
        <p:spPr>
          <a:xfrm>
            <a:off x="42875" y="2024200"/>
            <a:ext cx="21302700" cy="11664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
          <p:cNvSpPr/>
          <p:nvPr/>
        </p:nvSpPr>
        <p:spPr>
          <a:xfrm>
            <a:off x="14349975" y="2156900"/>
            <a:ext cx="6782700" cy="5452800"/>
          </a:xfrm>
          <a:prstGeom prst="rect">
            <a:avLst/>
          </a:prstGeom>
          <a:solidFill>
            <a:schemeClr val="lt1"/>
          </a:solidFill>
          <a:ln cap="flat" cmpd="sng" w="76200">
            <a:solidFill>
              <a:srgbClr val="F475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
          <p:cNvSpPr/>
          <p:nvPr/>
        </p:nvSpPr>
        <p:spPr>
          <a:xfrm>
            <a:off x="222730" y="7770520"/>
            <a:ext cx="6863700" cy="5353500"/>
          </a:xfrm>
          <a:prstGeom prst="rect">
            <a:avLst/>
          </a:prstGeom>
          <a:solidFill>
            <a:schemeClr val="lt1"/>
          </a:solidFill>
          <a:ln cap="flat" cmpd="sng" w="762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
          <p:cNvSpPr/>
          <p:nvPr/>
        </p:nvSpPr>
        <p:spPr>
          <a:xfrm>
            <a:off x="14386225" y="7720875"/>
            <a:ext cx="6741600" cy="5452800"/>
          </a:xfrm>
          <a:prstGeom prst="rect">
            <a:avLst/>
          </a:prstGeom>
          <a:solidFill>
            <a:schemeClr val="lt1"/>
          </a:solidFill>
          <a:ln cap="flat" cmpd="sng" w="7620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
          <p:cNvSpPr/>
          <p:nvPr/>
        </p:nvSpPr>
        <p:spPr>
          <a:xfrm>
            <a:off x="7260750" y="2149250"/>
            <a:ext cx="6907200" cy="5452800"/>
          </a:xfrm>
          <a:prstGeom prst="rect">
            <a:avLst/>
          </a:prstGeom>
          <a:solidFill>
            <a:schemeClr val="lt1"/>
          </a:solidFill>
          <a:ln cap="flat" cmpd="sng" w="76200">
            <a:solidFill>
              <a:srgbClr val="D719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
          <p:cNvSpPr/>
          <p:nvPr/>
        </p:nvSpPr>
        <p:spPr>
          <a:xfrm>
            <a:off x="200625" y="2158850"/>
            <a:ext cx="6878100" cy="5452800"/>
          </a:xfrm>
          <a:prstGeom prst="rect">
            <a:avLst/>
          </a:prstGeom>
          <a:solidFill>
            <a:schemeClr val="lt1"/>
          </a:solidFill>
          <a:ln cap="flat" cmpd="sng" w="76200">
            <a:solidFill>
              <a:srgbClr val="F475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
          <p:cNvSpPr/>
          <p:nvPr/>
        </p:nvSpPr>
        <p:spPr>
          <a:xfrm>
            <a:off x="-25" y="23125"/>
            <a:ext cx="21383700" cy="2022600"/>
          </a:xfrm>
          <a:prstGeom prst="rect">
            <a:avLst/>
          </a:prstGeom>
          <a:gradFill>
            <a:gsLst>
              <a:gs pos="0">
                <a:srgbClr val="FDECDB"/>
              </a:gs>
              <a:gs pos="100000">
                <a:srgbClr val="F0A96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
          <p:cNvSpPr txBox="1"/>
          <p:nvPr>
            <p:ph idx="2" type="body"/>
          </p:nvPr>
        </p:nvSpPr>
        <p:spPr>
          <a:xfrm>
            <a:off x="1008425" y="2158851"/>
            <a:ext cx="4895700" cy="6465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Clr>
                <a:schemeClr val="accent1"/>
              </a:buClr>
              <a:buSzPts val="4408"/>
              <a:buFont typeface="Noto Sans Symbols"/>
              <a:buNone/>
            </a:pPr>
            <a:r>
              <a:rPr i="0" lang="en-US" sz="3000" u="none" cap="none" strike="noStrike">
                <a:solidFill>
                  <a:schemeClr val="dk1"/>
                </a:solidFill>
                <a:latin typeface="Arial"/>
                <a:ea typeface="Arial"/>
                <a:cs typeface="Arial"/>
                <a:sym typeface="Arial"/>
              </a:rPr>
              <a:t>Pathao Food</a:t>
            </a:r>
            <a:endParaRPr sz="3000">
              <a:solidFill>
                <a:schemeClr val="dk1"/>
              </a:solidFill>
              <a:latin typeface="Arial"/>
              <a:ea typeface="Arial"/>
              <a:cs typeface="Arial"/>
              <a:sym typeface="Arial"/>
            </a:endParaRPr>
          </a:p>
        </p:txBody>
      </p:sp>
      <p:sp>
        <p:nvSpPr>
          <p:cNvPr id="84" name="Google Shape;84;p1"/>
          <p:cNvSpPr txBox="1"/>
          <p:nvPr>
            <p:ph idx="20" type="body"/>
          </p:nvPr>
        </p:nvSpPr>
        <p:spPr>
          <a:xfrm>
            <a:off x="42875" y="96325"/>
            <a:ext cx="21302700" cy="935100"/>
          </a:xfrm>
          <a:prstGeom prst="rect">
            <a:avLst/>
          </a:prstGeom>
          <a:noFill/>
          <a:ln>
            <a:noFill/>
          </a:ln>
        </p:spPr>
        <p:txBody>
          <a:bodyPr anchorCtr="1" anchor="t" bIns="45700" lIns="91425" spcFirstLastPara="1" rIns="91425" wrap="square" tIns="45700">
            <a:noAutofit/>
          </a:bodyPr>
          <a:lstStyle/>
          <a:p>
            <a:pPr indent="0" lvl="0" marL="0" rtl="0" algn="ctr">
              <a:lnSpc>
                <a:spcPct val="80000"/>
              </a:lnSpc>
              <a:spcBef>
                <a:spcPts val="0"/>
              </a:spcBef>
              <a:spcAft>
                <a:spcPts val="0"/>
              </a:spcAft>
              <a:buClr>
                <a:schemeClr val="dk1"/>
              </a:buClr>
              <a:buSzPts val="2554"/>
              <a:buNone/>
            </a:pPr>
            <a:r>
              <a:rPr lang="en-US" sz="3200">
                <a:solidFill>
                  <a:schemeClr val="dk1"/>
                </a:solidFill>
                <a:latin typeface="Arial"/>
                <a:ea typeface="Arial"/>
                <a:cs typeface="Arial"/>
                <a:sym typeface="Arial"/>
              </a:rPr>
              <a:t>Criticism of Terms of Services (TOS), End User License Agreement (EULA) and Privacy Policy of Different Popular Mobile Financial Services of bangladesh</a:t>
            </a:r>
            <a:br>
              <a:rPr lang="en-US" sz="3200">
                <a:solidFill>
                  <a:schemeClr val="dk1"/>
                </a:solidFill>
                <a:latin typeface="Arial"/>
                <a:ea typeface="Arial"/>
                <a:cs typeface="Arial"/>
                <a:sym typeface="Arial"/>
              </a:rPr>
            </a:br>
            <a:br>
              <a:rPr lang="en-US" sz="3200">
                <a:solidFill>
                  <a:schemeClr val="dk1"/>
                </a:solidFill>
              </a:rPr>
            </a:br>
            <a:endParaRPr b="1" i="0" sz="3200" u="none" cap="none" strike="noStrike">
              <a:solidFill>
                <a:schemeClr val="dk1"/>
              </a:solidFill>
              <a:latin typeface="Calibri"/>
              <a:ea typeface="Calibri"/>
              <a:cs typeface="Calibri"/>
              <a:sym typeface="Calibri"/>
            </a:endParaRPr>
          </a:p>
        </p:txBody>
      </p:sp>
      <p:pic>
        <p:nvPicPr>
          <p:cNvPr descr="Logo&#10;&#10;Description automatically generated" id="85" name="Google Shape;85;p1"/>
          <p:cNvPicPr preferRelativeResize="0"/>
          <p:nvPr/>
        </p:nvPicPr>
        <p:blipFill rotWithShape="1">
          <a:blip r:embed="rId3">
            <a:alphaModFix/>
          </a:blip>
          <a:srcRect b="0" l="0" r="0" t="0"/>
          <a:stretch/>
        </p:blipFill>
        <p:spPr>
          <a:xfrm>
            <a:off x="691447" y="6274939"/>
            <a:ext cx="2183177" cy="1227025"/>
          </a:xfrm>
          <a:prstGeom prst="rect">
            <a:avLst/>
          </a:prstGeom>
          <a:noFill/>
          <a:ln>
            <a:noFill/>
          </a:ln>
        </p:spPr>
      </p:pic>
      <p:sp>
        <p:nvSpPr>
          <p:cNvPr id="86" name="Google Shape;86;p1"/>
          <p:cNvSpPr txBox="1"/>
          <p:nvPr/>
        </p:nvSpPr>
        <p:spPr>
          <a:xfrm>
            <a:off x="9175216" y="2137934"/>
            <a:ext cx="2829300" cy="546600"/>
          </a:xfrm>
          <a:prstGeom prst="rect">
            <a:avLst/>
          </a:prstGeom>
          <a:noFill/>
          <a:ln>
            <a:noFill/>
          </a:ln>
        </p:spPr>
        <p:txBody>
          <a:bodyPr anchorCtr="0" anchor="ctr" bIns="41975" lIns="41975" spcFirstLastPara="1" rIns="41975" wrap="square" tIns="41975">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rPr>
              <a:t>FoodPanda</a:t>
            </a:r>
            <a:endParaRPr b="1" i="0" sz="3000" u="none" cap="none" strike="noStrike">
              <a:solidFill>
                <a:schemeClr val="dk1"/>
              </a:solidFill>
            </a:endParaRPr>
          </a:p>
        </p:txBody>
      </p:sp>
      <p:sp>
        <p:nvSpPr>
          <p:cNvPr id="87" name="Google Shape;87;p1"/>
          <p:cNvSpPr txBox="1"/>
          <p:nvPr/>
        </p:nvSpPr>
        <p:spPr>
          <a:xfrm>
            <a:off x="15434029" y="2147945"/>
            <a:ext cx="4614600" cy="546600"/>
          </a:xfrm>
          <a:prstGeom prst="rect">
            <a:avLst/>
          </a:prstGeom>
          <a:noFill/>
          <a:ln>
            <a:noFill/>
          </a:ln>
        </p:spPr>
        <p:txBody>
          <a:bodyPr anchorCtr="0" anchor="ctr" bIns="41975" lIns="41975" spcFirstLastPara="1" rIns="41975" wrap="square" tIns="41975">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rPr>
              <a:t>HungryNaki</a:t>
            </a:r>
            <a:endParaRPr b="1" i="0" sz="3000" u="none" cap="none" strike="noStrike">
              <a:solidFill>
                <a:schemeClr val="dk1"/>
              </a:solidFill>
            </a:endParaRPr>
          </a:p>
        </p:txBody>
      </p:sp>
      <p:sp>
        <p:nvSpPr>
          <p:cNvPr id="88" name="Google Shape;88;p1"/>
          <p:cNvSpPr txBox="1"/>
          <p:nvPr/>
        </p:nvSpPr>
        <p:spPr>
          <a:xfrm>
            <a:off x="1214964" y="7825287"/>
            <a:ext cx="4614600" cy="546600"/>
          </a:xfrm>
          <a:prstGeom prst="rect">
            <a:avLst/>
          </a:prstGeom>
          <a:noFill/>
          <a:ln>
            <a:noFill/>
          </a:ln>
        </p:spPr>
        <p:txBody>
          <a:bodyPr anchorCtr="0" anchor="ctr" bIns="41975" lIns="41975" spcFirstLastPara="1" rIns="41975" wrap="square" tIns="41975">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rPr>
              <a:t>FoodFex</a:t>
            </a:r>
            <a:endParaRPr b="1" i="0" sz="3000" u="none" cap="none" strike="noStrike">
              <a:solidFill>
                <a:schemeClr val="dk1"/>
              </a:solidFill>
            </a:endParaRPr>
          </a:p>
        </p:txBody>
      </p:sp>
      <p:sp>
        <p:nvSpPr>
          <p:cNvPr id="89" name="Google Shape;89;p1"/>
          <p:cNvSpPr txBox="1"/>
          <p:nvPr/>
        </p:nvSpPr>
        <p:spPr>
          <a:xfrm>
            <a:off x="15305458" y="7794834"/>
            <a:ext cx="4614600" cy="546600"/>
          </a:xfrm>
          <a:prstGeom prst="rect">
            <a:avLst/>
          </a:prstGeom>
          <a:noFill/>
          <a:ln>
            <a:noFill/>
          </a:ln>
        </p:spPr>
        <p:txBody>
          <a:bodyPr anchorCtr="0" anchor="ctr" bIns="41975" lIns="41975" spcFirstLastPara="1" rIns="41975" wrap="square" tIns="41975">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rPr>
              <a:t>Domino</a:t>
            </a:r>
            <a:r>
              <a:rPr b="1" lang="en-US" sz="3000">
                <a:solidFill>
                  <a:schemeClr val="dk1"/>
                </a:solidFill>
              </a:rPr>
              <a:t>’</a:t>
            </a:r>
            <a:r>
              <a:rPr b="1" i="0" lang="en-US" sz="3000" u="none" cap="none" strike="noStrike">
                <a:solidFill>
                  <a:schemeClr val="dk1"/>
                </a:solidFill>
              </a:rPr>
              <a:t>s</a:t>
            </a:r>
            <a:endParaRPr b="1" i="0" sz="3000" u="none" cap="none" strike="noStrike">
              <a:solidFill>
                <a:schemeClr val="dk1"/>
              </a:solidFill>
            </a:endParaRPr>
          </a:p>
        </p:txBody>
      </p:sp>
      <p:pic>
        <p:nvPicPr>
          <p:cNvPr descr="Logo&#10;&#10;Description automatically generated" id="90" name="Google Shape;90;p1"/>
          <p:cNvPicPr preferRelativeResize="0"/>
          <p:nvPr/>
        </p:nvPicPr>
        <p:blipFill rotWithShape="1">
          <a:blip r:embed="rId4">
            <a:alphaModFix/>
          </a:blip>
          <a:srcRect b="0" l="0" r="0" t="0"/>
          <a:stretch/>
        </p:blipFill>
        <p:spPr>
          <a:xfrm>
            <a:off x="737231" y="12064119"/>
            <a:ext cx="1729240" cy="966893"/>
          </a:xfrm>
          <a:prstGeom prst="rect">
            <a:avLst/>
          </a:prstGeom>
          <a:noFill/>
          <a:ln>
            <a:noFill/>
          </a:ln>
        </p:spPr>
      </p:pic>
      <p:pic>
        <p:nvPicPr>
          <p:cNvPr descr="Logo&#10;&#10;Description automatically generated" id="91" name="Google Shape;91;p1"/>
          <p:cNvPicPr preferRelativeResize="0"/>
          <p:nvPr/>
        </p:nvPicPr>
        <p:blipFill rotWithShape="1">
          <a:blip r:embed="rId5">
            <a:alphaModFix/>
          </a:blip>
          <a:srcRect b="0" l="0" r="0" t="0"/>
          <a:stretch/>
        </p:blipFill>
        <p:spPr>
          <a:xfrm>
            <a:off x="7218401" y="5877204"/>
            <a:ext cx="3058069" cy="2022512"/>
          </a:xfrm>
          <a:prstGeom prst="rect">
            <a:avLst/>
          </a:prstGeom>
          <a:noFill/>
          <a:ln>
            <a:noFill/>
          </a:ln>
        </p:spPr>
      </p:pic>
      <p:pic>
        <p:nvPicPr>
          <p:cNvPr descr="A picture containing graphical user interface&#10;&#10;Description automatically generated" id="92" name="Google Shape;92;p1"/>
          <p:cNvPicPr preferRelativeResize="0"/>
          <p:nvPr/>
        </p:nvPicPr>
        <p:blipFill rotWithShape="1">
          <a:blip r:embed="rId6">
            <a:alphaModFix/>
          </a:blip>
          <a:srcRect b="0" l="0" r="0" t="0"/>
          <a:stretch/>
        </p:blipFill>
        <p:spPr>
          <a:xfrm>
            <a:off x="3761890" y="12067091"/>
            <a:ext cx="2920140" cy="988877"/>
          </a:xfrm>
          <a:prstGeom prst="rect">
            <a:avLst/>
          </a:prstGeom>
          <a:noFill/>
          <a:ln>
            <a:noFill/>
          </a:ln>
        </p:spPr>
      </p:pic>
      <p:pic>
        <p:nvPicPr>
          <p:cNvPr descr="A picture containing text&#10;&#10;Description automatically generated" id="93" name="Google Shape;93;p1"/>
          <p:cNvPicPr preferRelativeResize="0"/>
          <p:nvPr/>
        </p:nvPicPr>
        <p:blipFill rotWithShape="1">
          <a:blip r:embed="rId7">
            <a:alphaModFix/>
          </a:blip>
          <a:srcRect b="0" l="0" r="0" t="0"/>
          <a:stretch/>
        </p:blipFill>
        <p:spPr>
          <a:xfrm>
            <a:off x="10160112" y="6318336"/>
            <a:ext cx="3689934" cy="1140258"/>
          </a:xfrm>
          <a:prstGeom prst="rect">
            <a:avLst/>
          </a:prstGeom>
          <a:noFill/>
          <a:ln>
            <a:noFill/>
          </a:ln>
        </p:spPr>
      </p:pic>
      <p:pic>
        <p:nvPicPr>
          <p:cNvPr descr="Logo&#10;&#10;Description automatically generated" id="94" name="Google Shape;94;p1"/>
          <p:cNvPicPr preferRelativeResize="0"/>
          <p:nvPr/>
        </p:nvPicPr>
        <p:blipFill rotWithShape="1">
          <a:blip r:embed="rId8">
            <a:alphaModFix/>
          </a:blip>
          <a:srcRect b="0" l="0" r="0" t="0"/>
          <a:stretch/>
        </p:blipFill>
        <p:spPr>
          <a:xfrm>
            <a:off x="14340449" y="6419677"/>
            <a:ext cx="2960856" cy="937560"/>
          </a:xfrm>
          <a:prstGeom prst="rect">
            <a:avLst/>
          </a:prstGeom>
          <a:noFill/>
          <a:ln>
            <a:noFill/>
          </a:ln>
        </p:spPr>
      </p:pic>
      <p:pic>
        <p:nvPicPr>
          <p:cNvPr descr="A picture containing graphical user interface&#10;&#10;Description automatically generated" id="95" name="Google Shape;95;p1"/>
          <p:cNvPicPr preferRelativeResize="0"/>
          <p:nvPr/>
        </p:nvPicPr>
        <p:blipFill rotWithShape="1">
          <a:blip r:embed="rId9">
            <a:alphaModFix/>
          </a:blip>
          <a:srcRect b="0" l="0" r="0" t="0"/>
          <a:stretch/>
        </p:blipFill>
        <p:spPr>
          <a:xfrm>
            <a:off x="17094572" y="6324064"/>
            <a:ext cx="3787144" cy="1128763"/>
          </a:xfrm>
          <a:prstGeom prst="rect">
            <a:avLst/>
          </a:prstGeom>
          <a:noFill/>
          <a:ln>
            <a:noFill/>
          </a:ln>
        </p:spPr>
      </p:pic>
      <p:pic>
        <p:nvPicPr>
          <p:cNvPr descr="Icon&#10;&#10;Description automatically generated" id="96" name="Google Shape;96;p1"/>
          <p:cNvPicPr preferRelativeResize="0"/>
          <p:nvPr/>
        </p:nvPicPr>
        <p:blipFill rotWithShape="1">
          <a:blip r:embed="rId10">
            <a:alphaModFix/>
          </a:blip>
          <a:srcRect b="0" l="0" r="0" t="0"/>
          <a:stretch/>
        </p:blipFill>
        <p:spPr>
          <a:xfrm>
            <a:off x="15175441" y="12093734"/>
            <a:ext cx="975651" cy="935040"/>
          </a:xfrm>
          <a:prstGeom prst="rect">
            <a:avLst/>
          </a:prstGeom>
          <a:noFill/>
          <a:ln>
            <a:noFill/>
          </a:ln>
        </p:spPr>
      </p:pic>
      <p:pic>
        <p:nvPicPr>
          <p:cNvPr id="97" name="Google Shape;97;p1"/>
          <p:cNvPicPr preferRelativeResize="0"/>
          <p:nvPr/>
        </p:nvPicPr>
        <p:blipFill rotWithShape="1">
          <a:blip r:embed="rId11">
            <a:alphaModFix/>
          </a:blip>
          <a:srcRect b="0" l="0" r="0" t="0"/>
          <a:stretch/>
        </p:blipFill>
        <p:spPr>
          <a:xfrm>
            <a:off x="17789569" y="12016522"/>
            <a:ext cx="3137933" cy="1062069"/>
          </a:xfrm>
          <a:prstGeom prst="rect">
            <a:avLst/>
          </a:prstGeom>
          <a:noFill/>
          <a:ln>
            <a:noFill/>
          </a:ln>
        </p:spPr>
      </p:pic>
      <p:sp>
        <p:nvSpPr>
          <p:cNvPr id="98" name="Google Shape;98;p1"/>
          <p:cNvSpPr txBox="1"/>
          <p:nvPr/>
        </p:nvSpPr>
        <p:spPr>
          <a:xfrm>
            <a:off x="7623850" y="2796450"/>
            <a:ext cx="6059700" cy="34785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000000"/>
              </a:buClr>
              <a:buSzPts val="2000"/>
              <a:buChar char="●"/>
            </a:pPr>
            <a:r>
              <a:rPr b="1" i="0" lang="en-US" sz="2000" u="none" cap="none" strike="noStrike">
                <a:solidFill>
                  <a:srgbClr val="000000"/>
                </a:solidFill>
              </a:rPr>
              <a:t>Terms of Services : </a:t>
            </a:r>
            <a:r>
              <a:rPr i="0" lang="en-US" sz="2000" u="none" cap="none" strike="noStrike">
                <a:solidFill>
                  <a:srgbClr val="000000"/>
                </a:solidFill>
              </a:rPr>
              <a:t>Foodpanda said they collect data from users, but they don't tell us how they secure our information or how they keep our personal data safe</a:t>
            </a:r>
            <a:endParaRPr i="0" sz="2000" u="none" cap="none" strike="noStrike">
              <a:solidFill>
                <a:srgbClr val="000000"/>
              </a:solidFill>
            </a:endParaRPr>
          </a:p>
          <a:p>
            <a:pPr indent="-355600" lvl="0" marL="457200" marR="0" rtl="0" algn="l">
              <a:lnSpc>
                <a:spcPct val="100000"/>
              </a:lnSpc>
              <a:spcBef>
                <a:spcPts val="0"/>
              </a:spcBef>
              <a:spcAft>
                <a:spcPts val="0"/>
              </a:spcAft>
              <a:buClr>
                <a:srgbClr val="000000"/>
              </a:buClr>
              <a:buSzPts val="2000"/>
              <a:buChar char="●"/>
            </a:pPr>
            <a:r>
              <a:rPr b="1" i="0" lang="en-US" sz="2000" u="none" cap="none" strike="noStrike">
                <a:solidFill>
                  <a:srgbClr val="000000"/>
                </a:solidFill>
              </a:rPr>
              <a:t>Privacy Policy : </a:t>
            </a:r>
            <a:r>
              <a:rPr i="0" lang="en-US" sz="2000" u="none" cap="none" strike="noStrike">
                <a:solidFill>
                  <a:srgbClr val="000000"/>
                </a:solidFill>
              </a:rPr>
              <a:t>Foodpanda does not take any responsibility for late delivery. However, they said they will provide us with only an estimated time, but orders may arrive later. But sometimes they take too much additional time, which is unfair to customers. </a:t>
            </a:r>
            <a:endParaRPr/>
          </a:p>
          <a:p>
            <a:pPr indent="0" lvl="0" marL="0" marR="0" rtl="0" algn="l">
              <a:lnSpc>
                <a:spcPct val="100000"/>
              </a:lnSpc>
              <a:spcBef>
                <a:spcPts val="0"/>
              </a:spcBef>
              <a:spcAft>
                <a:spcPts val="0"/>
              </a:spcAft>
              <a:buNone/>
            </a:pPr>
            <a:r>
              <a:t/>
            </a:r>
            <a:endParaRPr b="1" i="0" sz="2000" u="none" cap="none" strike="noStrike">
              <a:solidFill>
                <a:srgbClr val="000000"/>
              </a:solidFill>
            </a:endParaRPr>
          </a:p>
        </p:txBody>
      </p:sp>
      <p:sp>
        <p:nvSpPr>
          <p:cNvPr id="99" name="Google Shape;99;p1"/>
          <p:cNvSpPr txBox="1"/>
          <p:nvPr/>
        </p:nvSpPr>
        <p:spPr>
          <a:xfrm>
            <a:off x="426420" y="2877635"/>
            <a:ext cx="6059700" cy="37866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000000"/>
              </a:buClr>
              <a:buSzPts val="2000"/>
              <a:buChar char="●"/>
            </a:pPr>
            <a:r>
              <a:rPr b="1" i="0" lang="en-US" sz="2000" u="none" cap="none" strike="noStrike">
                <a:solidFill>
                  <a:srgbClr val="000000"/>
                </a:solidFill>
              </a:rPr>
              <a:t>Terms of Services : </a:t>
            </a:r>
            <a:r>
              <a:rPr i="0" lang="en-US" sz="2000" u="none" cap="none" strike="noStrike">
                <a:solidFill>
                  <a:srgbClr val="000000"/>
                </a:solidFill>
              </a:rPr>
              <a:t>Pathao food promised to give immediate solutions to the customers who faced problems receiving food. But they also want 4-5 working days to solve these issues. So it's unfair to the customers that they don't get an immediate solution to the problem.</a:t>
            </a:r>
            <a:endParaRPr i="0" sz="2000" u="none" cap="none" strike="noStrike">
              <a:solidFill>
                <a:srgbClr val="000000"/>
              </a:solidFill>
            </a:endParaRPr>
          </a:p>
          <a:p>
            <a:pPr indent="-355600" lvl="0" marL="457200" marR="0" rtl="0" algn="l">
              <a:lnSpc>
                <a:spcPct val="100000"/>
              </a:lnSpc>
              <a:spcBef>
                <a:spcPts val="0"/>
              </a:spcBef>
              <a:spcAft>
                <a:spcPts val="0"/>
              </a:spcAft>
              <a:buClr>
                <a:srgbClr val="000000"/>
              </a:buClr>
              <a:buSzPts val="2000"/>
              <a:buChar char="●"/>
            </a:pPr>
            <a:r>
              <a:rPr b="1" i="0" lang="en-US" sz="2000" u="none" cap="none" strike="noStrike">
                <a:solidFill>
                  <a:srgbClr val="000000"/>
                </a:solidFill>
              </a:rPr>
              <a:t>Privacy Policy : </a:t>
            </a:r>
            <a:r>
              <a:rPr i="0" lang="en-US" sz="2000" u="none" cap="none" strike="noStrike">
                <a:solidFill>
                  <a:srgbClr val="000000"/>
                </a:solidFill>
              </a:rPr>
              <a:t> Pathao said they will take our personal information but did not provide information about how they will protect the data collected from users and where they use that data.</a:t>
            </a:r>
            <a:endParaRPr i="0" sz="1400" u="none" cap="none" strike="noStrike">
              <a:solidFill>
                <a:srgbClr val="000000"/>
              </a:solidFill>
            </a:endParaRPr>
          </a:p>
          <a:p>
            <a:pPr indent="0" lvl="0" marL="0" marR="0" rtl="0" algn="l">
              <a:lnSpc>
                <a:spcPct val="100000"/>
              </a:lnSpc>
              <a:spcBef>
                <a:spcPts val="0"/>
              </a:spcBef>
              <a:spcAft>
                <a:spcPts val="0"/>
              </a:spcAft>
              <a:buNone/>
            </a:pPr>
            <a:r>
              <a:t/>
            </a:r>
            <a:endParaRPr b="1" i="0" sz="2000" u="none" cap="none" strike="noStrike">
              <a:solidFill>
                <a:srgbClr val="000000"/>
              </a:solidFill>
            </a:endParaRPr>
          </a:p>
        </p:txBody>
      </p:sp>
      <p:sp>
        <p:nvSpPr>
          <p:cNvPr id="100" name="Google Shape;100;p1"/>
          <p:cNvSpPr txBox="1"/>
          <p:nvPr/>
        </p:nvSpPr>
        <p:spPr>
          <a:xfrm>
            <a:off x="14620244" y="2796597"/>
            <a:ext cx="6363900" cy="378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rPr>
              <a:t>Terms of Services : </a:t>
            </a:r>
            <a:r>
              <a:rPr i="0" lang="en-US" sz="2000" u="none" cap="none" strike="noStrike">
                <a:solidFill>
                  <a:srgbClr val="000000"/>
                </a:solidFill>
              </a:rPr>
              <a:t>As they say, they have the right to change or modify the user agreement at any time, and we have to consider those changes by accepting this agreement. But after the changes, they didn't tell us if customers were not satisfied with their new changes, then how to unsubscribe from them</a:t>
            </a:r>
            <a:endParaRPr i="0" sz="1400" u="none" cap="none" strike="noStrike">
              <a:solidFill>
                <a:srgbClr val="000000"/>
              </a:solidFill>
            </a:endParaRPr>
          </a:p>
          <a:p>
            <a:pPr indent="0" lvl="0" marL="0" marR="0" rtl="0" algn="l">
              <a:lnSpc>
                <a:spcPct val="100000"/>
              </a:lnSpc>
              <a:spcBef>
                <a:spcPts val="0"/>
              </a:spcBef>
              <a:spcAft>
                <a:spcPts val="0"/>
              </a:spcAft>
              <a:buNone/>
            </a:pPr>
            <a:r>
              <a:t/>
            </a:r>
            <a:endParaRPr b="1" i="0" sz="2000" u="none" cap="none" strike="noStrike">
              <a:solidFill>
                <a:srgbClr val="000000"/>
              </a:solidFill>
            </a:endParaRPr>
          </a:p>
          <a:p>
            <a:pPr indent="0" lvl="0" marL="0" marR="0" rtl="0" algn="l">
              <a:lnSpc>
                <a:spcPct val="100000"/>
              </a:lnSpc>
              <a:spcBef>
                <a:spcPts val="0"/>
              </a:spcBef>
              <a:spcAft>
                <a:spcPts val="0"/>
              </a:spcAft>
              <a:buNone/>
            </a:pPr>
            <a:r>
              <a:rPr b="1" i="0" lang="en-US" sz="2000" u="none" cap="none" strike="noStrike">
                <a:solidFill>
                  <a:srgbClr val="000000"/>
                </a:solidFill>
              </a:rPr>
              <a:t>Privacy Policy :  </a:t>
            </a:r>
            <a:r>
              <a:rPr i="0" lang="en-US" sz="2000" u="none" cap="none" strike="noStrike">
                <a:solidFill>
                  <a:srgbClr val="000000"/>
                </a:solidFill>
              </a:rPr>
              <a:t>They collect a lot of data from a customer, but if a customer deletes his/her ID, then HungryNaki doesn't ensure how long will they keep those data.</a:t>
            </a:r>
            <a:endParaRPr i="0" sz="1400" u="none" cap="none" strike="noStrike">
              <a:solidFill>
                <a:srgbClr val="000000"/>
              </a:solidFill>
            </a:endParaRPr>
          </a:p>
          <a:p>
            <a:pPr indent="0" lvl="0" marL="0" marR="0" rtl="0" algn="l">
              <a:lnSpc>
                <a:spcPct val="100000"/>
              </a:lnSpc>
              <a:spcBef>
                <a:spcPts val="0"/>
              </a:spcBef>
              <a:spcAft>
                <a:spcPts val="0"/>
              </a:spcAft>
              <a:buNone/>
            </a:pPr>
            <a:r>
              <a:t/>
            </a:r>
            <a:endParaRPr b="1" i="0" sz="2000" u="none" cap="none" strike="noStrike">
              <a:solidFill>
                <a:srgbClr val="000000"/>
              </a:solidFill>
            </a:endParaRPr>
          </a:p>
        </p:txBody>
      </p:sp>
      <p:sp>
        <p:nvSpPr>
          <p:cNvPr id="101" name="Google Shape;101;p1"/>
          <p:cNvSpPr txBox="1"/>
          <p:nvPr/>
        </p:nvSpPr>
        <p:spPr>
          <a:xfrm>
            <a:off x="492472" y="8515655"/>
            <a:ext cx="6059700" cy="378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rPr>
              <a:t>Terms of Services :</a:t>
            </a:r>
            <a:r>
              <a:rPr i="0" lang="en-US" sz="2000" u="none" cap="none" strike="noStrike">
                <a:solidFill>
                  <a:srgbClr val="000000"/>
                </a:solidFill>
              </a:rPr>
              <a:t> As they say, they have the right to change or modify the user agreement at any time, and users will be bound by this. But if the users are unsatisfied with their new changes, there is no mention of how a user can unsubscribe.</a:t>
            </a:r>
            <a:endParaRPr i="0" sz="2000" u="none" cap="none" strike="noStrike">
              <a:solidFill>
                <a:srgbClr val="000000"/>
              </a:solidFill>
            </a:endParaRPr>
          </a:p>
          <a:p>
            <a:pPr indent="0" lvl="0" marL="0" marR="0" rtl="0" algn="l">
              <a:lnSpc>
                <a:spcPct val="100000"/>
              </a:lnSpc>
              <a:spcBef>
                <a:spcPts val="0"/>
              </a:spcBef>
              <a:spcAft>
                <a:spcPts val="0"/>
              </a:spcAft>
              <a:buNone/>
            </a:pPr>
            <a:r>
              <a:rPr b="1" i="0" lang="en-US" sz="2000" u="none" cap="none" strike="noStrike">
                <a:solidFill>
                  <a:srgbClr val="000000"/>
                </a:solidFill>
              </a:rPr>
              <a:t>Privacy Policy : </a:t>
            </a:r>
            <a:r>
              <a:rPr i="0" lang="en-US" sz="2000" u="none" cap="none" strike="noStrike">
                <a:solidFill>
                  <a:srgbClr val="000000"/>
                </a:solidFill>
              </a:rPr>
              <a:t>As they have rights to access important information for this app, they also have access to user device information, internet browser information, and advertising identifiers. In the future, there is a possibility of violation of user privacy through this unnecessary data collection.</a:t>
            </a:r>
            <a:endParaRPr/>
          </a:p>
          <a:p>
            <a:pPr indent="0" lvl="0" marL="0" marR="0" rtl="0" algn="l">
              <a:lnSpc>
                <a:spcPct val="100000"/>
              </a:lnSpc>
              <a:spcBef>
                <a:spcPts val="0"/>
              </a:spcBef>
              <a:spcAft>
                <a:spcPts val="0"/>
              </a:spcAft>
              <a:buNone/>
            </a:pPr>
            <a:r>
              <a:t/>
            </a:r>
            <a:endParaRPr b="1" i="0" sz="2000" u="none" cap="none" strike="noStrike">
              <a:solidFill>
                <a:srgbClr val="000000"/>
              </a:solidFill>
            </a:endParaRPr>
          </a:p>
        </p:txBody>
      </p:sp>
      <p:sp>
        <p:nvSpPr>
          <p:cNvPr id="102" name="Google Shape;102;p1"/>
          <p:cNvSpPr txBox="1"/>
          <p:nvPr/>
        </p:nvSpPr>
        <p:spPr>
          <a:xfrm>
            <a:off x="14666132" y="8312943"/>
            <a:ext cx="6161100" cy="4094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rPr>
              <a:t>Terms of Services :</a:t>
            </a:r>
            <a:r>
              <a:rPr i="0" lang="en-US" sz="2000" u="none" cap="none" strike="noStrike">
                <a:solidFill>
                  <a:srgbClr val="000000"/>
                </a:solidFill>
              </a:rPr>
              <a:t>They said they might receive information about us from other sources. But they didn't tell us which type of information they take from other sources and how to stop sharing data information with third party app.</a:t>
            </a:r>
            <a:endParaRPr/>
          </a:p>
          <a:p>
            <a:pPr indent="0" lvl="0" marL="0" marR="0" rtl="0" algn="l">
              <a:lnSpc>
                <a:spcPct val="100000"/>
              </a:lnSpc>
              <a:spcBef>
                <a:spcPts val="0"/>
              </a:spcBef>
              <a:spcAft>
                <a:spcPts val="0"/>
              </a:spcAft>
              <a:buNone/>
            </a:pPr>
            <a:r>
              <a:rPr b="1" i="0" lang="en-US" sz="2000" u="none" cap="none" strike="noStrike">
                <a:solidFill>
                  <a:srgbClr val="000000"/>
                </a:solidFill>
              </a:rPr>
              <a:t>Privacy Policy :</a:t>
            </a:r>
            <a:r>
              <a:rPr i="0" lang="en-US" sz="2000" u="none" cap="none" strike="noStrike">
                <a:solidFill>
                  <a:srgbClr val="000000"/>
                </a:solidFill>
              </a:rPr>
              <a:t>Each time user visit the Domino's site their server collects some anonymous information, the type of browser and system user are using, the address of the site you have come from and move to after your visit, the date and time of their visit, and their server's IP address also. They didn't say how they secured this data. </a:t>
            </a:r>
            <a:endParaRPr/>
          </a:p>
          <a:p>
            <a:pPr indent="0" lvl="0" marL="0" marR="0" rtl="0" algn="l">
              <a:lnSpc>
                <a:spcPct val="100000"/>
              </a:lnSpc>
              <a:spcBef>
                <a:spcPts val="0"/>
              </a:spcBef>
              <a:spcAft>
                <a:spcPts val="0"/>
              </a:spcAft>
              <a:buNone/>
            </a:pPr>
            <a:r>
              <a:t/>
            </a:r>
            <a:endParaRPr b="1" i="0" sz="2000" u="none" cap="none" strike="noStrike">
              <a:solidFill>
                <a:srgbClr val="000000"/>
              </a:solidFill>
            </a:endParaRPr>
          </a:p>
        </p:txBody>
      </p:sp>
      <p:sp>
        <p:nvSpPr>
          <p:cNvPr id="103" name="Google Shape;103;p1"/>
          <p:cNvSpPr/>
          <p:nvPr/>
        </p:nvSpPr>
        <p:spPr>
          <a:xfrm>
            <a:off x="-38200" y="13282900"/>
            <a:ext cx="21383700" cy="1804200"/>
          </a:xfrm>
          <a:prstGeom prst="rect">
            <a:avLst/>
          </a:prstGeom>
          <a:gradFill>
            <a:gsLst>
              <a:gs pos="0">
                <a:srgbClr val="FDECDB"/>
              </a:gs>
              <a:gs pos="100000">
                <a:srgbClr val="F0A96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
          <p:cNvSpPr/>
          <p:nvPr/>
        </p:nvSpPr>
        <p:spPr>
          <a:xfrm>
            <a:off x="7282725" y="10430925"/>
            <a:ext cx="6907200" cy="2710200"/>
          </a:xfrm>
          <a:prstGeom prst="rect">
            <a:avLst/>
          </a:prstGeom>
          <a:solidFill>
            <a:srgbClr val="666666"/>
          </a:solidFill>
          <a:ln cap="flat" cmpd="sng" w="76200">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5" name="Google Shape;105;p1"/>
          <p:cNvPicPr preferRelativeResize="0"/>
          <p:nvPr/>
        </p:nvPicPr>
        <p:blipFill>
          <a:blip r:embed="rId12">
            <a:alphaModFix/>
          </a:blip>
          <a:stretch>
            <a:fillRect/>
          </a:stretch>
        </p:blipFill>
        <p:spPr>
          <a:xfrm>
            <a:off x="18927798" y="13441725"/>
            <a:ext cx="2183175" cy="1419068"/>
          </a:xfrm>
          <a:prstGeom prst="rect">
            <a:avLst/>
          </a:prstGeom>
          <a:noFill/>
          <a:ln>
            <a:noFill/>
          </a:ln>
        </p:spPr>
      </p:pic>
      <p:pic>
        <p:nvPicPr>
          <p:cNvPr id="106" name="Google Shape;106;p1"/>
          <p:cNvPicPr preferRelativeResize="0"/>
          <p:nvPr/>
        </p:nvPicPr>
        <p:blipFill>
          <a:blip r:embed="rId13">
            <a:alphaModFix/>
          </a:blip>
          <a:stretch>
            <a:fillRect/>
          </a:stretch>
        </p:blipFill>
        <p:spPr>
          <a:xfrm>
            <a:off x="3219800" y="6274950"/>
            <a:ext cx="3695767" cy="1227025"/>
          </a:xfrm>
          <a:prstGeom prst="rect">
            <a:avLst/>
          </a:prstGeom>
          <a:noFill/>
          <a:ln>
            <a:noFill/>
          </a:ln>
        </p:spPr>
      </p:pic>
      <p:sp>
        <p:nvSpPr>
          <p:cNvPr id="107" name="Google Shape;107;p1"/>
          <p:cNvSpPr txBox="1"/>
          <p:nvPr/>
        </p:nvSpPr>
        <p:spPr>
          <a:xfrm>
            <a:off x="253250" y="13393400"/>
            <a:ext cx="123501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t>Acknowledgements:</a:t>
            </a:r>
            <a:endParaRPr b="1" sz="2300"/>
          </a:p>
          <a:p>
            <a:pPr indent="0" lvl="0" marL="0" rtl="0" algn="l">
              <a:spcBef>
                <a:spcPts val="0"/>
              </a:spcBef>
              <a:spcAft>
                <a:spcPts val="0"/>
              </a:spcAft>
              <a:buNone/>
            </a:pPr>
            <a:r>
              <a:rPr lang="en-US" sz="2300"/>
              <a:t>Rashedul Amin Tuhin</a:t>
            </a:r>
            <a:br>
              <a:rPr lang="en-US" sz="2300"/>
            </a:br>
            <a:r>
              <a:rPr lang="en-US" sz="2300"/>
              <a:t>Senior Lecturer, Department of Computer Science and Engineering</a:t>
            </a:r>
            <a:br>
              <a:rPr lang="en-US" sz="2300"/>
            </a:br>
            <a:r>
              <a:rPr lang="en-US" sz="2300"/>
              <a:t>East West University</a:t>
            </a:r>
            <a:endParaRPr sz="2300"/>
          </a:p>
        </p:txBody>
      </p:sp>
      <p:sp>
        <p:nvSpPr>
          <p:cNvPr id="108" name="Google Shape;108;p1"/>
          <p:cNvSpPr txBox="1"/>
          <p:nvPr/>
        </p:nvSpPr>
        <p:spPr>
          <a:xfrm>
            <a:off x="171525" y="1200725"/>
            <a:ext cx="69072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100"/>
              <a:t>Name: Humaira Tabassum; Id:2019-1-60-243</a:t>
            </a:r>
            <a:endParaRPr b="1" sz="2100"/>
          </a:p>
          <a:p>
            <a:pPr indent="0" lvl="0" marL="0" rtl="0" algn="ctr">
              <a:spcBef>
                <a:spcPts val="0"/>
              </a:spcBef>
              <a:spcAft>
                <a:spcPts val="0"/>
              </a:spcAft>
              <a:buClr>
                <a:schemeClr val="dk1"/>
              </a:buClr>
              <a:buSzPts val="1100"/>
              <a:buFont typeface="Arial"/>
              <a:buNone/>
            </a:pPr>
            <a:r>
              <a:rPr b="1" lang="en-US" sz="2100"/>
              <a:t>Email: 2019-1-60-243@std.ewubd.com</a:t>
            </a:r>
            <a:endParaRPr b="1" sz="2100"/>
          </a:p>
          <a:p>
            <a:pPr indent="0" lvl="0" marL="0" rtl="0" algn="l">
              <a:spcBef>
                <a:spcPts val="0"/>
              </a:spcBef>
              <a:spcAft>
                <a:spcPts val="0"/>
              </a:spcAft>
              <a:buNone/>
            </a:pPr>
            <a:r>
              <a:t/>
            </a:r>
            <a:endParaRPr/>
          </a:p>
        </p:txBody>
      </p:sp>
      <p:sp>
        <p:nvSpPr>
          <p:cNvPr id="109" name="Google Shape;109;p1"/>
          <p:cNvSpPr txBox="1"/>
          <p:nvPr/>
        </p:nvSpPr>
        <p:spPr>
          <a:xfrm>
            <a:off x="7236950" y="1200725"/>
            <a:ext cx="69072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100"/>
              <a:t>Name:Sayma Akter Tihany; Id:2018-3-60-013</a:t>
            </a:r>
            <a:endParaRPr b="1" sz="2100"/>
          </a:p>
          <a:p>
            <a:pPr indent="0" lvl="0" marL="0" rtl="0" algn="ctr">
              <a:spcBef>
                <a:spcPts val="0"/>
              </a:spcBef>
              <a:spcAft>
                <a:spcPts val="0"/>
              </a:spcAft>
              <a:buNone/>
            </a:pPr>
            <a:r>
              <a:rPr b="1" lang="en-US" sz="2100"/>
              <a:t>Email: 2018-3-60-013@std.ewubd.edu</a:t>
            </a:r>
            <a:endParaRPr b="1" sz="2100"/>
          </a:p>
          <a:p>
            <a:pPr indent="0" lvl="0" marL="0" rtl="0" algn="l">
              <a:spcBef>
                <a:spcPts val="0"/>
              </a:spcBef>
              <a:spcAft>
                <a:spcPts val="0"/>
              </a:spcAft>
              <a:buNone/>
            </a:pPr>
            <a:r>
              <a:t/>
            </a:r>
            <a:endParaRPr/>
          </a:p>
        </p:txBody>
      </p:sp>
      <p:sp>
        <p:nvSpPr>
          <p:cNvPr id="110" name="Google Shape;110;p1"/>
          <p:cNvSpPr txBox="1"/>
          <p:nvPr/>
        </p:nvSpPr>
        <p:spPr>
          <a:xfrm>
            <a:off x="14349975" y="1200725"/>
            <a:ext cx="69072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100"/>
              <a:t>Name:Jamil Ahmmed Tushar; Id:2018-3-60-121</a:t>
            </a:r>
            <a:endParaRPr b="1" sz="2100"/>
          </a:p>
          <a:p>
            <a:pPr indent="0" lvl="0" marL="0" rtl="0" algn="ctr">
              <a:spcBef>
                <a:spcPts val="0"/>
              </a:spcBef>
              <a:spcAft>
                <a:spcPts val="0"/>
              </a:spcAft>
              <a:buNone/>
            </a:pPr>
            <a:r>
              <a:rPr b="1" lang="en-US" sz="2100"/>
              <a:t>Email:2018-3-60-121@std.ewubd.edu</a:t>
            </a:r>
            <a:endParaRPr b="1" sz="2100"/>
          </a:p>
          <a:p>
            <a:pPr indent="0" lvl="0" marL="0" rtl="0" algn="l">
              <a:spcBef>
                <a:spcPts val="0"/>
              </a:spcBef>
              <a:spcAft>
                <a:spcPts val="0"/>
              </a:spcAft>
              <a:buNone/>
            </a:pPr>
            <a:r>
              <a:t/>
            </a:r>
            <a:endParaRPr/>
          </a:p>
        </p:txBody>
      </p:sp>
      <p:sp>
        <p:nvSpPr>
          <p:cNvPr id="111" name="Google Shape;111;p1"/>
          <p:cNvSpPr/>
          <p:nvPr/>
        </p:nvSpPr>
        <p:spPr>
          <a:xfrm>
            <a:off x="7290075" y="7722925"/>
            <a:ext cx="6878100" cy="2576700"/>
          </a:xfrm>
          <a:prstGeom prst="rect">
            <a:avLst/>
          </a:prstGeom>
          <a:solidFill>
            <a:srgbClr val="FFEA5F"/>
          </a:solid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
          <p:cNvSpPr txBox="1"/>
          <p:nvPr/>
        </p:nvSpPr>
        <p:spPr>
          <a:xfrm>
            <a:off x="7694325" y="11092545"/>
            <a:ext cx="6363900" cy="2339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1"/>
              </a:buClr>
              <a:buSzPts val="2000"/>
              <a:buAutoNum type="arabicPeriod"/>
            </a:pPr>
            <a:r>
              <a:rPr b="1" lang="en-US" sz="2000">
                <a:solidFill>
                  <a:schemeClr val="lt1"/>
                </a:solidFill>
              </a:rPr>
              <a:t>https://www.foodpanda.com/</a:t>
            </a:r>
            <a:endParaRPr b="1" sz="2000">
              <a:solidFill>
                <a:schemeClr val="lt1"/>
              </a:solidFill>
            </a:endParaRPr>
          </a:p>
          <a:p>
            <a:pPr indent="-355600" lvl="0" marL="457200" rtl="0" algn="l">
              <a:spcBef>
                <a:spcPts val="0"/>
              </a:spcBef>
              <a:spcAft>
                <a:spcPts val="0"/>
              </a:spcAft>
              <a:buClr>
                <a:schemeClr val="lt1"/>
              </a:buClr>
              <a:buSzPts val="2000"/>
              <a:buAutoNum type="arabicPeriod"/>
            </a:pPr>
            <a:r>
              <a:rPr b="1" lang="en-US" sz="2000">
                <a:solidFill>
                  <a:schemeClr val="lt1"/>
                </a:solidFill>
              </a:rPr>
              <a:t>https://pathao.com/food/</a:t>
            </a:r>
            <a:endParaRPr b="1" sz="2000">
              <a:solidFill>
                <a:schemeClr val="lt1"/>
              </a:solidFill>
            </a:endParaRPr>
          </a:p>
          <a:p>
            <a:pPr indent="-355600" lvl="0" marL="457200" rtl="0" algn="l">
              <a:spcBef>
                <a:spcPts val="0"/>
              </a:spcBef>
              <a:spcAft>
                <a:spcPts val="0"/>
              </a:spcAft>
              <a:buClr>
                <a:schemeClr val="lt1"/>
              </a:buClr>
              <a:buSzPts val="2000"/>
              <a:buAutoNum type="arabicPeriod"/>
            </a:pPr>
            <a:r>
              <a:rPr b="1" lang="en-US" sz="2000">
                <a:solidFill>
                  <a:schemeClr val="lt1"/>
                </a:solidFill>
              </a:rPr>
              <a:t>https://hungrynaki.com/</a:t>
            </a:r>
            <a:endParaRPr b="1" sz="2000">
              <a:solidFill>
                <a:schemeClr val="lt1"/>
              </a:solidFill>
            </a:endParaRPr>
          </a:p>
          <a:p>
            <a:pPr indent="-355600" lvl="0" marL="457200" rtl="0" algn="l">
              <a:spcBef>
                <a:spcPts val="0"/>
              </a:spcBef>
              <a:spcAft>
                <a:spcPts val="0"/>
              </a:spcAft>
              <a:buClr>
                <a:schemeClr val="lt1"/>
              </a:buClr>
              <a:buSzPts val="2000"/>
              <a:buAutoNum type="arabicPeriod"/>
            </a:pPr>
            <a:r>
              <a:rPr b="1" lang="en-US" sz="2000">
                <a:solidFill>
                  <a:schemeClr val="lt1"/>
                </a:solidFill>
              </a:rPr>
              <a:t>https://www.dominos.com.bd/index.html</a:t>
            </a:r>
            <a:endParaRPr b="1" sz="2000">
              <a:solidFill>
                <a:schemeClr val="lt1"/>
              </a:solidFill>
            </a:endParaRPr>
          </a:p>
          <a:p>
            <a:pPr indent="-355600" lvl="0" marL="457200" rtl="0" algn="l">
              <a:spcBef>
                <a:spcPts val="0"/>
              </a:spcBef>
              <a:spcAft>
                <a:spcPts val="0"/>
              </a:spcAft>
              <a:buClr>
                <a:schemeClr val="lt1"/>
              </a:buClr>
              <a:buSzPts val="2000"/>
              <a:buAutoNum type="arabicPeriod"/>
            </a:pPr>
            <a:r>
              <a:rPr b="1" lang="en-US" sz="2000">
                <a:solidFill>
                  <a:schemeClr val="lt1"/>
                </a:solidFill>
              </a:rPr>
              <a:t>https://foodfex.com/</a:t>
            </a:r>
            <a:endParaRPr b="1" sz="2000">
              <a:solidFill>
                <a:schemeClr val="lt1"/>
              </a:solidFill>
            </a:endParaRPr>
          </a:p>
          <a:p>
            <a:pPr indent="0" lvl="0" marL="0" rtl="0" algn="l">
              <a:spcBef>
                <a:spcPts val="0"/>
              </a:spcBef>
              <a:spcAft>
                <a:spcPts val="0"/>
              </a:spcAft>
              <a:buClr>
                <a:schemeClr val="dk1"/>
              </a:buClr>
              <a:buSzPts val="1100"/>
              <a:buFont typeface="Arial"/>
              <a:buNone/>
            </a:pPr>
            <a:r>
              <a:t/>
            </a:r>
            <a:endParaRPr b="1" sz="2000">
              <a:solidFill>
                <a:schemeClr val="lt1"/>
              </a:solidFill>
            </a:endParaRPr>
          </a:p>
          <a:p>
            <a:pPr indent="0" lvl="0" marL="0" rtl="0" algn="l">
              <a:spcBef>
                <a:spcPts val="0"/>
              </a:spcBef>
              <a:spcAft>
                <a:spcPts val="0"/>
              </a:spcAft>
              <a:buNone/>
            </a:pPr>
            <a:r>
              <a:t/>
            </a:r>
            <a:endParaRPr b="1" sz="2000">
              <a:solidFill>
                <a:schemeClr val="lt1"/>
              </a:solidFill>
            </a:endParaRPr>
          </a:p>
        </p:txBody>
      </p:sp>
      <p:pic>
        <p:nvPicPr>
          <p:cNvPr id="113" name="Google Shape;113;p1"/>
          <p:cNvPicPr preferRelativeResize="0"/>
          <p:nvPr/>
        </p:nvPicPr>
        <p:blipFill>
          <a:blip r:embed="rId14">
            <a:alphaModFix/>
          </a:blip>
          <a:stretch>
            <a:fillRect/>
          </a:stretch>
        </p:blipFill>
        <p:spPr>
          <a:xfrm>
            <a:off x="9336972" y="7722925"/>
            <a:ext cx="2829250" cy="2576639"/>
          </a:xfrm>
          <a:prstGeom prst="rect">
            <a:avLst/>
          </a:prstGeom>
          <a:noFill/>
          <a:ln>
            <a:noFill/>
          </a:ln>
        </p:spPr>
      </p:pic>
      <p:sp>
        <p:nvSpPr>
          <p:cNvPr id="114" name="Google Shape;114;p1"/>
          <p:cNvSpPr txBox="1"/>
          <p:nvPr/>
        </p:nvSpPr>
        <p:spPr>
          <a:xfrm>
            <a:off x="7652350" y="10420500"/>
            <a:ext cx="5913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000">
                <a:solidFill>
                  <a:srgbClr val="E0CCCA"/>
                </a:solidFill>
              </a:rPr>
              <a:t>Reference</a:t>
            </a:r>
            <a:endParaRPr b="1" sz="3300">
              <a:solidFill>
                <a:srgbClr val="E0CCCA"/>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2012-02-03T19:11:35Z</dcterms:created>
  <dc:creator>PosterPresentations.com</dc:creator>
</cp:coreProperties>
</file>