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ppt/media/image3.jpg" ContentType="image/jpeg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430838" cy="3840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1" d="100"/>
          <a:sy n="151" d="100"/>
        </p:scale>
        <p:origin x="127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313" y="628471"/>
            <a:ext cx="4616212" cy="1336946"/>
          </a:xfrm>
        </p:spPr>
        <p:txBody>
          <a:bodyPr anchor="b"/>
          <a:lstStyle>
            <a:lvl1pPr algn="ctr"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855" y="2016975"/>
            <a:ext cx="4073129" cy="927150"/>
          </a:xfrm>
        </p:spPr>
        <p:txBody>
          <a:bodyPr/>
          <a:lstStyle>
            <a:lvl1pPr marL="0" indent="0" algn="ctr">
              <a:buNone/>
              <a:defRPr sz="1344"/>
            </a:lvl1pPr>
            <a:lvl2pPr marL="256032" indent="0" algn="ctr">
              <a:buNone/>
              <a:defRPr sz="1120"/>
            </a:lvl2pPr>
            <a:lvl3pPr marL="512064" indent="0" algn="ctr">
              <a:buNone/>
              <a:defRPr sz="1008"/>
            </a:lvl3pPr>
            <a:lvl4pPr marL="768096" indent="0" algn="ctr">
              <a:buNone/>
              <a:defRPr sz="896"/>
            </a:lvl4pPr>
            <a:lvl5pPr marL="1024128" indent="0" algn="ctr">
              <a:buNone/>
              <a:defRPr sz="896"/>
            </a:lvl5pPr>
            <a:lvl6pPr marL="1280160" indent="0" algn="ctr">
              <a:buNone/>
              <a:defRPr sz="896"/>
            </a:lvl6pPr>
            <a:lvl7pPr marL="1536192" indent="0" algn="ctr">
              <a:buNone/>
              <a:defRPr sz="896"/>
            </a:lvl7pPr>
            <a:lvl8pPr marL="1792224" indent="0" algn="ctr">
              <a:buNone/>
              <a:defRPr sz="896"/>
            </a:lvl8pPr>
            <a:lvl9pPr marL="2048256" indent="0" algn="ctr">
              <a:buNone/>
              <a:defRPr sz="8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221D-6241-463B-AEA5-16BBBE7B94BB}" type="datetimeFigureOut">
              <a:rPr lang="en-US" smtClean="0"/>
              <a:t>27-Aug-22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693E-7427-482E-9ACB-54669BE0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7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221D-6241-463B-AEA5-16BBBE7B94BB}" type="datetimeFigureOut">
              <a:rPr lang="en-US" smtClean="0"/>
              <a:t>27-Aug-22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693E-7427-482E-9ACB-54669BE0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5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86444" y="204453"/>
            <a:ext cx="1171024" cy="32543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3370" y="204453"/>
            <a:ext cx="3445188" cy="32543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221D-6241-463B-AEA5-16BBBE7B94BB}" type="datetimeFigureOut">
              <a:rPr lang="en-US" smtClean="0"/>
              <a:t>27-Aug-22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693E-7427-482E-9ACB-54669BE0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3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221D-6241-463B-AEA5-16BBBE7B94BB}" type="datetimeFigureOut">
              <a:rPr lang="en-US" smtClean="0"/>
              <a:t>27-Aug-22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693E-7427-482E-9ACB-54669BE0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542" y="957375"/>
            <a:ext cx="4684098" cy="1597401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542" y="2569888"/>
            <a:ext cx="4684098" cy="840035"/>
          </a:xfrm>
        </p:spPr>
        <p:txBody>
          <a:bodyPr/>
          <a:lstStyle>
            <a:lvl1pPr marL="0" indent="0">
              <a:buNone/>
              <a:defRPr sz="1344">
                <a:solidFill>
                  <a:schemeClr val="tx1"/>
                </a:solidFill>
              </a:defRPr>
            </a:lvl1pPr>
            <a:lvl2pPr marL="256032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2pPr>
            <a:lvl3pPr marL="512064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3pPr>
            <a:lvl4pPr marL="768096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4pPr>
            <a:lvl5pPr marL="1024128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5pPr>
            <a:lvl6pPr marL="1280160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6pPr>
            <a:lvl7pPr marL="1536192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7pPr>
            <a:lvl8pPr marL="1792224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8pPr>
            <a:lvl9pPr marL="2048256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221D-6241-463B-AEA5-16BBBE7B94BB}" type="datetimeFigureOut">
              <a:rPr lang="en-US" smtClean="0"/>
              <a:t>27-Aug-22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693E-7427-482E-9ACB-54669BE0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52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370" y="1022266"/>
            <a:ext cx="2308106" cy="2436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9362" y="1022266"/>
            <a:ext cx="2308106" cy="2436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221D-6241-463B-AEA5-16BBBE7B94BB}" type="datetimeFigureOut">
              <a:rPr lang="en-US" smtClean="0"/>
              <a:t>27-Aug-22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693E-7427-482E-9ACB-54669BE0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0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7" y="204454"/>
            <a:ext cx="4684098" cy="7422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078" y="941373"/>
            <a:ext cx="2297499" cy="461353"/>
          </a:xfrm>
        </p:spPr>
        <p:txBody>
          <a:bodyPr anchor="b"/>
          <a:lstStyle>
            <a:lvl1pPr marL="0" indent="0">
              <a:buNone/>
              <a:defRPr sz="1344" b="1"/>
            </a:lvl1pPr>
            <a:lvl2pPr marL="256032" indent="0">
              <a:buNone/>
              <a:defRPr sz="1120" b="1"/>
            </a:lvl2pPr>
            <a:lvl3pPr marL="512064" indent="0">
              <a:buNone/>
              <a:defRPr sz="1008" b="1"/>
            </a:lvl3pPr>
            <a:lvl4pPr marL="768096" indent="0">
              <a:buNone/>
              <a:defRPr sz="896" b="1"/>
            </a:lvl4pPr>
            <a:lvl5pPr marL="1024128" indent="0">
              <a:buNone/>
              <a:defRPr sz="896" b="1"/>
            </a:lvl5pPr>
            <a:lvl6pPr marL="1280160" indent="0">
              <a:buNone/>
              <a:defRPr sz="896" b="1"/>
            </a:lvl6pPr>
            <a:lvl7pPr marL="1536192" indent="0">
              <a:buNone/>
              <a:defRPr sz="896" b="1"/>
            </a:lvl7pPr>
            <a:lvl8pPr marL="1792224" indent="0">
              <a:buNone/>
              <a:defRPr sz="896" b="1"/>
            </a:lvl8pPr>
            <a:lvl9pPr marL="2048256" indent="0">
              <a:buNone/>
              <a:defRPr sz="8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078" y="1402726"/>
            <a:ext cx="2297499" cy="2063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9362" y="941373"/>
            <a:ext cx="2308814" cy="461353"/>
          </a:xfrm>
        </p:spPr>
        <p:txBody>
          <a:bodyPr anchor="b"/>
          <a:lstStyle>
            <a:lvl1pPr marL="0" indent="0">
              <a:buNone/>
              <a:defRPr sz="1344" b="1"/>
            </a:lvl1pPr>
            <a:lvl2pPr marL="256032" indent="0">
              <a:buNone/>
              <a:defRPr sz="1120" b="1"/>
            </a:lvl2pPr>
            <a:lvl3pPr marL="512064" indent="0">
              <a:buNone/>
              <a:defRPr sz="1008" b="1"/>
            </a:lvl3pPr>
            <a:lvl4pPr marL="768096" indent="0">
              <a:buNone/>
              <a:defRPr sz="896" b="1"/>
            </a:lvl4pPr>
            <a:lvl5pPr marL="1024128" indent="0">
              <a:buNone/>
              <a:defRPr sz="896" b="1"/>
            </a:lvl5pPr>
            <a:lvl6pPr marL="1280160" indent="0">
              <a:buNone/>
              <a:defRPr sz="896" b="1"/>
            </a:lvl6pPr>
            <a:lvl7pPr marL="1536192" indent="0">
              <a:buNone/>
              <a:defRPr sz="896" b="1"/>
            </a:lvl7pPr>
            <a:lvl8pPr marL="1792224" indent="0">
              <a:buNone/>
              <a:defRPr sz="896" b="1"/>
            </a:lvl8pPr>
            <a:lvl9pPr marL="2048256" indent="0">
              <a:buNone/>
              <a:defRPr sz="8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9362" y="1402726"/>
            <a:ext cx="2308814" cy="2063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221D-6241-463B-AEA5-16BBBE7B94BB}" type="datetimeFigureOut">
              <a:rPr lang="en-US" smtClean="0"/>
              <a:t>27-Aug-22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693E-7427-482E-9ACB-54669BE0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3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221D-6241-463B-AEA5-16BBBE7B94BB}" type="datetimeFigureOut">
              <a:rPr lang="en-US" smtClean="0"/>
              <a:t>27-Aug-22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693E-7427-482E-9ACB-54669BE0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4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221D-6241-463B-AEA5-16BBBE7B94BB}" type="datetimeFigureOut">
              <a:rPr lang="en-US" smtClean="0"/>
              <a:t>27-Aug-22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693E-7427-482E-9ACB-54669BE0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9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7" y="256011"/>
            <a:ext cx="1751587" cy="896038"/>
          </a:xfrm>
        </p:spPr>
        <p:txBody>
          <a:bodyPr anchor="b"/>
          <a:lstStyle>
            <a:lvl1pPr>
              <a:defRPr sz="17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813" y="552913"/>
            <a:ext cx="2749362" cy="2729005"/>
          </a:xfrm>
        </p:spPr>
        <p:txBody>
          <a:bodyPr/>
          <a:lstStyle>
            <a:lvl1pPr>
              <a:defRPr sz="1792"/>
            </a:lvl1pPr>
            <a:lvl2pPr>
              <a:defRPr sz="1568"/>
            </a:lvl2pPr>
            <a:lvl3pPr>
              <a:defRPr sz="1344"/>
            </a:lvl3pPr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4077" y="1152049"/>
            <a:ext cx="1751587" cy="2134313"/>
          </a:xfrm>
        </p:spPr>
        <p:txBody>
          <a:bodyPr/>
          <a:lstStyle>
            <a:lvl1pPr marL="0" indent="0">
              <a:buNone/>
              <a:defRPr sz="896"/>
            </a:lvl1pPr>
            <a:lvl2pPr marL="256032" indent="0">
              <a:buNone/>
              <a:defRPr sz="784"/>
            </a:lvl2pPr>
            <a:lvl3pPr marL="512064" indent="0">
              <a:buNone/>
              <a:defRPr sz="672"/>
            </a:lvl3pPr>
            <a:lvl4pPr marL="768096" indent="0">
              <a:buNone/>
              <a:defRPr sz="560"/>
            </a:lvl4pPr>
            <a:lvl5pPr marL="1024128" indent="0">
              <a:buNone/>
              <a:defRPr sz="560"/>
            </a:lvl5pPr>
            <a:lvl6pPr marL="1280160" indent="0">
              <a:buNone/>
              <a:defRPr sz="560"/>
            </a:lvl6pPr>
            <a:lvl7pPr marL="1536192" indent="0">
              <a:buNone/>
              <a:defRPr sz="560"/>
            </a:lvl7pPr>
            <a:lvl8pPr marL="1792224" indent="0">
              <a:buNone/>
              <a:defRPr sz="560"/>
            </a:lvl8pPr>
            <a:lvl9pPr marL="2048256" indent="0">
              <a:buNone/>
              <a:defRPr sz="5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221D-6241-463B-AEA5-16BBBE7B94BB}" type="datetimeFigureOut">
              <a:rPr lang="en-US" smtClean="0"/>
              <a:t>27-Aug-22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693E-7427-482E-9ACB-54669BE0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7" y="256011"/>
            <a:ext cx="1751587" cy="896038"/>
          </a:xfrm>
        </p:spPr>
        <p:txBody>
          <a:bodyPr anchor="b"/>
          <a:lstStyle>
            <a:lvl1pPr>
              <a:defRPr sz="17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08813" y="552913"/>
            <a:ext cx="2749362" cy="2729005"/>
          </a:xfrm>
        </p:spPr>
        <p:txBody>
          <a:bodyPr anchor="t"/>
          <a:lstStyle>
            <a:lvl1pPr marL="0" indent="0">
              <a:buNone/>
              <a:defRPr sz="1792"/>
            </a:lvl1pPr>
            <a:lvl2pPr marL="256032" indent="0">
              <a:buNone/>
              <a:defRPr sz="1568"/>
            </a:lvl2pPr>
            <a:lvl3pPr marL="512064" indent="0">
              <a:buNone/>
              <a:defRPr sz="1344"/>
            </a:lvl3pPr>
            <a:lvl4pPr marL="768096" indent="0">
              <a:buNone/>
              <a:defRPr sz="1120"/>
            </a:lvl4pPr>
            <a:lvl5pPr marL="1024128" indent="0">
              <a:buNone/>
              <a:defRPr sz="1120"/>
            </a:lvl5pPr>
            <a:lvl6pPr marL="1280160" indent="0">
              <a:buNone/>
              <a:defRPr sz="1120"/>
            </a:lvl6pPr>
            <a:lvl7pPr marL="1536192" indent="0">
              <a:buNone/>
              <a:defRPr sz="1120"/>
            </a:lvl7pPr>
            <a:lvl8pPr marL="1792224" indent="0">
              <a:buNone/>
              <a:defRPr sz="1120"/>
            </a:lvl8pPr>
            <a:lvl9pPr marL="2048256" indent="0">
              <a:buNone/>
              <a:defRPr sz="11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4077" y="1152049"/>
            <a:ext cx="1751587" cy="2134313"/>
          </a:xfrm>
        </p:spPr>
        <p:txBody>
          <a:bodyPr/>
          <a:lstStyle>
            <a:lvl1pPr marL="0" indent="0">
              <a:buNone/>
              <a:defRPr sz="896"/>
            </a:lvl1pPr>
            <a:lvl2pPr marL="256032" indent="0">
              <a:buNone/>
              <a:defRPr sz="784"/>
            </a:lvl2pPr>
            <a:lvl3pPr marL="512064" indent="0">
              <a:buNone/>
              <a:defRPr sz="672"/>
            </a:lvl3pPr>
            <a:lvl4pPr marL="768096" indent="0">
              <a:buNone/>
              <a:defRPr sz="560"/>
            </a:lvl4pPr>
            <a:lvl5pPr marL="1024128" indent="0">
              <a:buNone/>
              <a:defRPr sz="560"/>
            </a:lvl5pPr>
            <a:lvl6pPr marL="1280160" indent="0">
              <a:buNone/>
              <a:defRPr sz="560"/>
            </a:lvl6pPr>
            <a:lvl7pPr marL="1536192" indent="0">
              <a:buNone/>
              <a:defRPr sz="560"/>
            </a:lvl7pPr>
            <a:lvl8pPr marL="1792224" indent="0">
              <a:buNone/>
              <a:defRPr sz="560"/>
            </a:lvl8pPr>
            <a:lvl9pPr marL="2048256" indent="0">
              <a:buNone/>
              <a:defRPr sz="5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221D-6241-463B-AEA5-16BBBE7B94BB}" type="datetimeFigureOut">
              <a:rPr lang="en-US" smtClean="0"/>
              <a:t>27-Aug-22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693E-7427-482E-9ACB-54669BE0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2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3370" y="204454"/>
            <a:ext cx="4684098" cy="742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0" y="1022266"/>
            <a:ext cx="4684098" cy="2436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3370" y="3559263"/>
            <a:ext cx="1221939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9221D-6241-463B-AEA5-16BBBE7B94BB}" type="datetimeFigureOut">
              <a:rPr lang="en-US" smtClean="0"/>
              <a:t>27-Aug-22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98965" y="3559263"/>
            <a:ext cx="1832908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5529" y="3559263"/>
            <a:ext cx="1221939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C693E-7427-482E-9ACB-54669BE0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7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2064" rtl="0" eaLnBrk="1" latinLnBrk="0" hangingPunct="1">
        <a:lnSpc>
          <a:spcPct val="90000"/>
        </a:lnSpc>
        <a:spcBef>
          <a:spcPct val="0"/>
        </a:spcBef>
        <a:buNone/>
        <a:defRPr sz="2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" indent="-128016" algn="l" defTabSz="512064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84714F3-2D4B-3EED-8D81-6730264D8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049" y="2473485"/>
            <a:ext cx="618930" cy="804813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sz="800" dirty="0"/>
              <a:t>Netflix  can remove any  contents at anytime  as per the content provider license agreement.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E876E3-7BCE-3526-3F41-14CBCB87D622}"/>
              </a:ext>
            </a:extLst>
          </p:cNvPr>
          <p:cNvSpPr/>
          <p:nvPr/>
        </p:nvSpPr>
        <p:spPr>
          <a:xfrm>
            <a:off x="175824" y="1429671"/>
            <a:ext cx="872990" cy="85552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contents of </a:t>
            </a:r>
            <a:r>
              <a:rPr lang="en-US" sz="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Netfilx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not classified basis on  age restriction.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357022-AEA2-CABB-2C79-C424C6ABC955}"/>
              </a:ext>
            </a:extLst>
          </p:cNvPr>
          <p:cNvSpPr/>
          <p:nvPr/>
        </p:nvSpPr>
        <p:spPr>
          <a:xfrm>
            <a:off x="126105" y="71324"/>
            <a:ext cx="5245443" cy="45097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services and properties of the OTT Family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56369-C2B1-4C75-B049-A8FCC51565E5}"/>
              </a:ext>
            </a:extLst>
          </p:cNvPr>
          <p:cNvSpPr/>
          <p:nvPr/>
        </p:nvSpPr>
        <p:spPr>
          <a:xfrm>
            <a:off x="4454937" y="566507"/>
            <a:ext cx="817217" cy="1093740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 Amazon prime video, the validity of  rented video is 30 days. The watching time validity is 48 hours from starting 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AEFEFA-968D-254E-E625-8F5A09AB1AE4}"/>
              </a:ext>
            </a:extLst>
          </p:cNvPr>
          <p:cNvSpPr/>
          <p:nvPr/>
        </p:nvSpPr>
        <p:spPr>
          <a:xfrm>
            <a:off x="4499912" y="2084396"/>
            <a:ext cx="861391" cy="918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The contents of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Hoichoi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 are classified  basis on  age restriction depends on age ranges 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D60FE2-C237-C271-0796-9B48878D5DC4}"/>
              </a:ext>
            </a:extLst>
          </p:cNvPr>
          <p:cNvSpPr/>
          <p:nvPr/>
        </p:nvSpPr>
        <p:spPr>
          <a:xfrm>
            <a:off x="2209379" y="554331"/>
            <a:ext cx="1011100" cy="10373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Amazon prime video uses cookies notice only  in European Union region. But they do not use  cookies notice in other country.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607684-7B73-DFA7-60E5-69B4C5C7BEFB}"/>
              </a:ext>
            </a:extLst>
          </p:cNvPr>
          <p:cNvSpPr/>
          <p:nvPr/>
        </p:nvSpPr>
        <p:spPr>
          <a:xfrm>
            <a:off x="3355806" y="1438900"/>
            <a:ext cx="1113182" cy="6434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Arial" panose="020B0604020202020204" pitchFamily="34" charset="0"/>
              </a:rPr>
              <a:t>Shares personal information to amazon.com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A4BFC5C-82BD-DAD9-000F-4822B9779424}"/>
              </a:ext>
            </a:extLst>
          </p:cNvPr>
          <p:cNvSpPr/>
          <p:nvPr/>
        </p:nvSpPr>
        <p:spPr>
          <a:xfrm>
            <a:off x="1012913" y="1157957"/>
            <a:ext cx="12203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96939FC6-1742-1C36-446B-FE997C4BE922}"/>
              </a:ext>
            </a:extLst>
          </p:cNvPr>
          <p:cNvSpPr/>
          <p:nvPr/>
        </p:nvSpPr>
        <p:spPr>
          <a:xfrm>
            <a:off x="406709" y="2285192"/>
            <a:ext cx="265043" cy="188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AE71E04-4E52-C5DA-909D-DF1A0F971AC4}"/>
              </a:ext>
            </a:extLst>
          </p:cNvPr>
          <p:cNvSpPr/>
          <p:nvPr/>
        </p:nvSpPr>
        <p:spPr>
          <a:xfrm>
            <a:off x="4526516" y="3012791"/>
            <a:ext cx="808184" cy="7953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Without any notice, they can update or modify their software.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7492BC-CC56-135B-6C72-3BFD588F0D8B}"/>
              </a:ext>
            </a:extLst>
          </p:cNvPr>
          <p:cNvSpPr/>
          <p:nvPr/>
        </p:nvSpPr>
        <p:spPr>
          <a:xfrm>
            <a:off x="3220479" y="566506"/>
            <a:ext cx="1234458" cy="77431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prime  gives notice to the users for any kind of modification , assigning rules or update. 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0ED666A-1E52-AD13-0A32-BE3CE37BE284}"/>
              </a:ext>
            </a:extLst>
          </p:cNvPr>
          <p:cNvSpPr/>
          <p:nvPr/>
        </p:nvSpPr>
        <p:spPr>
          <a:xfrm>
            <a:off x="929482" y="3273421"/>
            <a:ext cx="2035120" cy="46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If any license agreement  of bioscope is restricted  by the  government then  bioscope replace that agreement easily but for this, the user will face  many problems.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EC3B95-8CFF-611C-06B5-700742782A8B}"/>
              </a:ext>
            </a:extLst>
          </p:cNvPr>
          <p:cNvSpPr txBox="1"/>
          <p:nvPr/>
        </p:nvSpPr>
        <p:spPr>
          <a:xfrm>
            <a:off x="3650262" y="2770082"/>
            <a:ext cx="48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182F59-7894-20D7-46B4-90F06326B14C}"/>
              </a:ext>
            </a:extLst>
          </p:cNvPr>
          <p:cNvSpPr txBox="1"/>
          <p:nvPr/>
        </p:nvSpPr>
        <p:spPr>
          <a:xfrm>
            <a:off x="118115" y="577110"/>
            <a:ext cx="1184732" cy="461665"/>
          </a:xfrm>
          <a:prstGeom prst="rect">
            <a:avLst/>
          </a:prstGeom>
          <a:gradFill flip="none" rotWithShape="1">
            <a:gsLst>
              <a:gs pos="100000">
                <a:schemeClr val="accent1">
                  <a:tint val="66000"/>
                  <a:satMod val="16000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The contents of </a:t>
            </a:r>
            <a:r>
              <a:rPr lang="en-US" sz="8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Netfilx</a:t>
            </a:r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are not classified basis on  age restriction</a:t>
            </a:r>
            <a:r>
              <a:rPr lang="en-US" sz="800" b="1" dirty="0">
                <a:cs typeface="Arial" panose="020B0604020202020204" pitchFamily="34" charset="0"/>
              </a:rPr>
              <a:t>.  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3EB240A-5360-7906-EA4A-C1FE96AB7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81" y="1044493"/>
            <a:ext cx="873125" cy="378995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A563190-0DD0-BA15-5942-9049ADC11EAB}"/>
              </a:ext>
            </a:extLst>
          </p:cNvPr>
          <p:cNvSpPr/>
          <p:nvPr/>
        </p:nvSpPr>
        <p:spPr>
          <a:xfrm>
            <a:off x="1148475" y="896987"/>
            <a:ext cx="914400" cy="98034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ea typeface="Verdana" panose="020B0604030504040204" pitchFamily="34" charset="0"/>
              </a:rPr>
              <a:t>If the Disney and Warner Bros put  back their channel, the Netflix loses 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ea typeface="Verdana" panose="020B0604030504040204" pitchFamily="34" charset="0"/>
              </a:rPr>
              <a:t>10% of their content.</a:t>
            </a:r>
            <a:endParaRPr lang="en-US" sz="800" dirty="0">
              <a:ea typeface="Verdana" panose="020B0604030504040204" pitchFamily="34" charset="0"/>
            </a:endParaRP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FC81C39B-CBC8-959F-0C94-D643600AD28D}"/>
              </a:ext>
            </a:extLst>
          </p:cNvPr>
          <p:cNvSpPr/>
          <p:nvPr/>
        </p:nvSpPr>
        <p:spPr>
          <a:xfrm>
            <a:off x="3786848" y="1350827"/>
            <a:ext cx="45719" cy="726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57422C9-9640-413D-1540-D32842268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792" y="539734"/>
            <a:ext cx="714614" cy="35725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AE5B45C-7E4B-736D-FA97-561324D1E5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" t="577" r="860" b="569"/>
          <a:stretch/>
        </p:blipFill>
        <p:spPr>
          <a:xfrm>
            <a:off x="1887384" y="1574578"/>
            <a:ext cx="1701394" cy="125162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792356C-8116-12BA-C8C8-CECD129D31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00" y="1657530"/>
            <a:ext cx="892047" cy="45202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020FF80-22B5-F6EF-AC1D-6294E1F14F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4" y="3348384"/>
            <a:ext cx="573080" cy="312443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F058432-C695-E94C-7174-0E8E085AA266}"/>
              </a:ext>
            </a:extLst>
          </p:cNvPr>
          <p:cNvSpPr/>
          <p:nvPr/>
        </p:nvSpPr>
        <p:spPr>
          <a:xfrm>
            <a:off x="996661" y="2302626"/>
            <a:ext cx="1008952" cy="9212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Chorki</a:t>
            </a:r>
            <a:r>
              <a:rPr lang="en-US" sz="800" dirty="0">
                <a:solidFill>
                  <a:schemeClr val="tx1"/>
                </a:solidFill>
              </a:rPr>
              <a:t> reserves a right to restrict access  for a particular region at any time. It will unfair of those region users.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C637A33D-A424-F96B-02A2-96FB7869891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21" t="29683" b="38481"/>
          <a:stretch/>
        </p:blipFill>
        <p:spPr>
          <a:xfrm>
            <a:off x="1074817" y="1979617"/>
            <a:ext cx="914400" cy="321891"/>
          </a:xfrm>
          <a:prstGeom prst="rect">
            <a:avLst/>
          </a:prstGeom>
        </p:spPr>
      </p:pic>
      <p:sp>
        <p:nvSpPr>
          <p:cNvPr id="74" name="Arrow: Right 73">
            <a:extLst>
              <a:ext uri="{FF2B5EF4-FFF2-40B4-BE49-F238E27FC236}">
                <a16:creationId xmlns:a16="http://schemas.microsoft.com/office/drawing/2014/main" id="{8375925C-373C-E4A7-9E96-E56CA72E0F36}"/>
              </a:ext>
            </a:extLst>
          </p:cNvPr>
          <p:cNvSpPr/>
          <p:nvPr/>
        </p:nvSpPr>
        <p:spPr>
          <a:xfrm>
            <a:off x="774899" y="3466591"/>
            <a:ext cx="129037" cy="97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B82B3D63-E72A-8E3E-A0F1-4DF45D97F03C}"/>
              </a:ext>
            </a:extLst>
          </p:cNvPr>
          <p:cNvSpPr/>
          <p:nvPr/>
        </p:nvSpPr>
        <p:spPr>
          <a:xfrm>
            <a:off x="3860469" y="3329536"/>
            <a:ext cx="176751" cy="110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804E187-5A21-DA84-7BA3-2C769FE13725}"/>
              </a:ext>
            </a:extLst>
          </p:cNvPr>
          <p:cNvSpPr/>
          <p:nvPr/>
        </p:nvSpPr>
        <p:spPr>
          <a:xfrm>
            <a:off x="3420815" y="2826206"/>
            <a:ext cx="910957" cy="50159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CHORKI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3A477C8E-B9FB-E2B5-2558-AD7812AA1C84}"/>
              </a:ext>
            </a:extLst>
          </p:cNvPr>
          <p:cNvSpPr/>
          <p:nvPr/>
        </p:nvSpPr>
        <p:spPr>
          <a:xfrm rot="16200000">
            <a:off x="3857540" y="2632268"/>
            <a:ext cx="196859" cy="19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874B6DEF-250D-AE82-254E-E77D6BD11ECD}"/>
              </a:ext>
            </a:extLst>
          </p:cNvPr>
          <p:cNvSpPr/>
          <p:nvPr/>
        </p:nvSpPr>
        <p:spPr>
          <a:xfrm rot="10800000">
            <a:off x="3213822" y="2954748"/>
            <a:ext cx="196197" cy="217574"/>
          </a:xfrm>
          <a:prstGeom prst="rightArrow">
            <a:avLst>
              <a:gd name="adj1" fmla="val 3889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2BBB9D3-893A-6587-4F09-127236A1821D}"/>
              </a:ext>
            </a:extLst>
          </p:cNvPr>
          <p:cNvSpPr/>
          <p:nvPr/>
        </p:nvSpPr>
        <p:spPr>
          <a:xfrm>
            <a:off x="3687687" y="2231936"/>
            <a:ext cx="647971" cy="3893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Personal Services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3B6E080-A3A1-559C-8C19-BD7F0B3708E3}"/>
              </a:ext>
            </a:extLst>
          </p:cNvPr>
          <p:cNvSpPr/>
          <p:nvPr/>
        </p:nvSpPr>
        <p:spPr>
          <a:xfrm>
            <a:off x="2299421" y="2865154"/>
            <a:ext cx="914400" cy="337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Non-commercial</a:t>
            </a:r>
            <a:r>
              <a:rPr lang="en-US" dirty="0"/>
              <a:t> 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2D0F305-AEFF-3671-E364-BEF661D83BF4}"/>
              </a:ext>
            </a:extLst>
          </p:cNvPr>
          <p:cNvSpPr/>
          <p:nvPr/>
        </p:nvSpPr>
        <p:spPr>
          <a:xfrm>
            <a:off x="3471977" y="3441856"/>
            <a:ext cx="914400" cy="326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ads</a:t>
            </a:r>
          </a:p>
        </p:txBody>
      </p:sp>
    </p:spTree>
    <p:extLst>
      <p:ext uri="{BB962C8B-B14F-4D97-AF65-F5344CB8AC3E}">
        <p14:creationId xmlns:p14="http://schemas.microsoft.com/office/powerpoint/2010/main" val="258041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639</TotalTime>
  <Words>223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Yana Dicosta</dc:creator>
  <cp:lastModifiedBy>Yana Dicosta</cp:lastModifiedBy>
  <cp:revision>13</cp:revision>
  <dcterms:created xsi:type="dcterms:W3CDTF">2022-08-27T06:12:04Z</dcterms:created>
  <dcterms:modified xsi:type="dcterms:W3CDTF">2022-08-27T16:51:13Z</dcterms:modified>
</cp:coreProperties>
</file>