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9" r:id="rId1"/>
  </p:sldMasterIdLst>
  <p:notesMasterIdLst>
    <p:notesMasterId r:id="rId24"/>
  </p:notesMasterIdLst>
  <p:handoutMasterIdLst>
    <p:handoutMasterId r:id="rId25"/>
  </p:handoutMasterIdLst>
  <p:sldIdLst>
    <p:sldId id="257" r:id="rId2"/>
    <p:sldId id="338" r:id="rId3"/>
    <p:sldId id="339" r:id="rId4"/>
    <p:sldId id="344" r:id="rId5"/>
    <p:sldId id="282" r:id="rId6"/>
    <p:sldId id="261" r:id="rId7"/>
    <p:sldId id="262" r:id="rId8"/>
    <p:sldId id="342" r:id="rId9"/>
    <p:sldId id="263" r:id="rId10"/>
    <p:sldId id="266" r:id="rId11"/>
    <p:sldId id="264" r:id="rId12"/>
    <p:sldId id="341" r:id="rId13"/>
    <p:sldId id="265" r:id="rId14"/>
    <p:sldId id="337" r:id="rId15"/>
    <p:sldId id="268" r:id="rId16"/>
    <p:sldId id="269" r:id="rId17"/>
    <p:sldId id="343" r:id="rId18"/>
    <p:sldId id="276" r:id="rId19"/>
    <p:sldId id="287" r:id="rId20"/>
    <p:sldId id="340" r:id="rId21"/>
    <p:sldId id="330" r:id="rId22"/>
    <p:sldId id="290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E3"/>
    <a:srgbClr val="FFFFFF"/>
    <a:srgbClr val="0236E1"/>
    <a:srgbClr val="003FFC"/>
    <a:srgbClr val="0052E7"/>
    <a:srgbClr val="002FE3"/>
    <a:srgbClr val="BFBFBF"/>
    <a:srgbClr val="D9D9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53" autoAdjust="0"/>
  </p:normalViewPr>
  <p:slideViewPr>
    <p:cSldViewPr snapToGrid="0" snapToObjects="1">
      <p:cViewPr>
        <p:scale>
          <a:sx n="100" d="100"/>
          <a:sy n="100" d="100"/>
        </p:scale>
        <p:origin x="-72" y="-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B1984F-0611-40C9-BDF9-29AFA651A8B2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C3FBA3-3D68-4030-81D1-455106D18880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" name="Straight Connector 31"/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/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/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/>
            <p:cNvSpPr/>
            <p:nvPr/>
          </p:nvSpPr>
          <p:spPr>
            <a:xfrm rot="10800000">
              <a:off x="0" y="0"/>
              <a:ext cx="842433" cy="5666318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5C244-E034-42CC-89D1-DF09AA3CAB6E}" type="datetimeFigureOut">
              <a:rPr lang="en-US"/>
              <a:pPr>
                <a:defRPr/>
              </a:pPr>
              <a:t>2/3/2018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14A6D-D4DE-4512-91B3-101D54226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69356-61E8-41D9-B12B-EFE41DAA0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/>
          <p:nvPr/>
        </p:nvSpPr>
        <p:spPr>
          <a:xfrm>
            <a:off x="406400" y="592138"/>
            <a:ext cx="457200" cy="439737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+mn-cs"/>
              </a:rPr>
              <a:t>“</a:t>
            </a:r>
          </a:p>
        </p:txBody>
      </p:sp>
      <p:sp>
        <p:nvSpPr>
          <p:cNvPr id="6" name="TextBox 21"/>
          <p:cNvSpPr txBox="1"/>
          <p:nvPr/>
        </p:nvSpPr>
        <p:spPr>
          <a:xfrm>
            <a:off x="6669088" y="2165350"/>
            <a:ext cx="457200" cy="43815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+mn-cs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7051-8CAA-4D06-8616-89AE7E952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C9882-3F96-4B41-9BCE-2AE1316B6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406400" y="592138"/>
            <a:ext cx="457200" cy="439737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+mn-cs"/>
              </a:rPr>
              <a:t>“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6669088" y="2165350"/>
            <a:ext cx="457200" cy="43815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FD135-AC74-4435-825D-C8811CE7C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5C87-FBA1-4EB1-8D33-5765AC983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AC0DE-CD08-4F39-B571-A0C4C1298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52B8F-1D27-44C9-BCE4-34219C8A2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47347" y="2449815"/>
            <a:ext cx="8449306" cy="121579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47347" y="3806584"/>
            <a:ext cx="8449306" cy="34252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SUBTITLE / PRESENTER NAME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2234" y="1585697"/>
            <a:ext cx="5979533" cy="2221565"/>
          </a:xfrm>
        </p:spPr>
        <p:txBody>
          <a:bodyPr tIns="127000" anchor="ctr"/>
          <a:lstStyle>
            <a:lvl1pPr algn="ctr">
              <a:lnSpc>
                <a:spcPct val="75000"/>
              </a:lnSpc>
              <a:defRPr sz="6600" b="0" u="none" cap="all">
                <a:solidFill>
                  <a:srgbClr val="004FE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24275" y="984250"/>
            <a:ext cx="5495450" cy="3175000"/>
          </a:xfrm>
        </p:spPr>
        <p:txBody>
          <a:bodyPr tIns="101600" anchor="ctr"/>
          <a:lstStyle>
            <a:lvl1pPr algn="ctr">
              <a:lnSpc>
                <a:spcPct val="80000"/>
              </a:lnSpc>
              <a:defRPr sz="6600" b="0" u="none" cap="none" spc="-50">
                <a:solidFill>
                  <a:schemeClr val="bg1"/>
                </a:solidFill>
                <a:latin typeface="Storyteller"/>
                <a:cs typeface="Storytelle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C52C8-06B3-43D0-84D4-BD0F35F94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797542" y="3545656"/>
            <a:ext cx="5346458" cy="560512"/>
          </a:xfrm>
          <a:solidFill>
            <a:schemeClr val="bg1"/>
          </a:solidFill>
          <a:ln>
            <a:noFill/>
          </a:ln>
        </p:spPr>
        <p:txBody>
          <a:bodyPr lIns="127000" tIns="25400" rIns="127000" bIns="0"/>
          <a:lstStyle>
            <a:lvl1pPr algn="r">
              <a:lnSpc>
                <a:spcPct val="9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23654" y="3996250"/>
            <a:ext cx="4320346" cy="286825"/>
          </a:xfrm>
          <a:solidFill>
            <a:srgbClr val="FFFFFF"/>
          </a:solidFill>
        </p:spPr>
        <p:txBody>
          <a:bodyPr lIns="127000" rIns="127000"/>
          <a:lstStyle>
            <a:lvl1pPr marL="0" indent="0" algn="r">
              <a:buNone/>
              <a:defRPr sz="1600">
                <a:solidFill>
                  <a:schemeClr val="tx1"/>
                </a:solidFill>
                <a:latin typeface="Turner Light"/>
                <a:cs typeface="Turne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79760" y="425767"/>
            <a:ext cx="4051842" cy="268570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179760" y="3247414"/>
            <a:ext cx="4051842" cy="609329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Turner Light"/>
                <a:cs typeface="Turne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8316" y="1404921"/>
            <a:ext cx="5369132" cy="1973998"/>
          </a:xfrm>
        </p:spPr>
        <p:txBody>
          <a:bodyPr anchor="ctr"/>
          <a:lstStyle>
            <a:lvl1pPr>
              <a:lnSpc>
                <a:spcPct val="80000"/>
              </a:lnSpc>
              <a:defRPr sz="4000" b="1" i="0">
                <a:solidFill>
                  <a:schemeClr val="tx1"/>
                </a:solidFill>
                <a:latin typeface="Turner Bold"/>
                <a:cs typeface="Turner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278188" y="3390035"/>
            <a:ext cx="5368925" cy="700088"/>
          </a:xfrm>
        </p:spPr>
        <p:txBody>
          <a:bodyPr>
            <a:noAutofit/>
          </a:bodyPr>
          <a:lstStyle>
            <a:lvl1pPr marL="0" indent="0">
              <a:buNone/>
              <a:defRPr lang="en-US" sz="2400">
                <a:solidFill>
                  <a:srgbClr val="004FE3"/>
                </a:solidFill>
                <a:latin typeface="Turner Light"/>
                <a:cs typeface="Turner Light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6655" y="878077"/>
            <a:ext cx="6910690" cy="1720003"/>
          </a:xfrm>
        </p:spPr>
        <p:txBody>
          <a:bodyPr anchor="b"/>
          <a:lstStyle>
            <a:lvl1pPr marL="0" indent="0" algn="ctr">
              <a:lnSpc>
                <a:spcPct val="80000"/>
              </a:lnSpc>
              <a:buFont typeface="Arial"/>
              <a:buNone/>
              <a:defRPr sz="3600" b="0">
                <a:latin typeface="Storyteller"/>
                <a:cs typeface="Storytelle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6655" y="2611589"/>
            <a:ext cx="6910689" cy="700088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>
                <a:solidFill>
                  <a:srgbClr val="004FE3"/>
                </a:solidFill>
                <a:latin typeface="Turner Light"/>
                <a:cs typeface="Turner Light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315392" y="875489"/>
            <a:ext cx="4500330" cy="2866316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315392" y="3979329"/>
            <a:ext cx="4500330" cy="619825"/>
          </a:xfrm>
        </p:spPr>
        <p:txBody>
          <a:bodyPr/>
          <a:lstStyle>
            <a:lvl1pPr marL="0" indent="0" algn="l">
              <a:buFont typeface="Arial"/>
              <a:buNone/>
              <a:defRPr sz="2000">
                <a:solidFill>
                  <a:srgbClr val="000000"/>
                </a:solidFill>
                <a:latin typeface="Turner Light"/>
                <a:cs typeface="Turne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47347" y="2114906"/>
            <a:ext cx="8449306" cy="121579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47347" y="3260010"/>
            <a:ext cx="8449306" cy="34252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SUBTITLE / PRESENTER NAME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80748" y="1809429"/>
            <a:ext cx="5930205" cy="2607211"/>
          </a:xfrm>
        </p:spPr>
        <p:txBody>
          <a:bodyPr anchor="b"/>
          <a:lstStyle>
            <a:lvl1pPr algn="r">
              <a:lnSpc>
                <a:spcPct val="80000"/>
              </a:lnSpc>
              <a:defRPr sz="7200" b="0" u="none" cap="all">
                <a:solidFill>
                  <a:srgbClr val="004FE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80285" y="984250"/>
            <a:ext cx="4783431" cy="3175000"/>
          </a:xfrm>
        </p:spPr>
        <p:txBody>
          <a:bodyPr tIns="127000" anchor="ctr"/>
          <a:lstStyle>
            <a:lvl1pPr algn="ctr">
              <a:lnSpc>
                <a:spcPct val="80000"/>
              </a:lnSpc>
              <a:defRPr sz="7600" b="0" u="none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80285" y="1086934"/>
            <a:ext cx="4783431" cy="3212795"/>
          </a:xfrm>
        </p:spPr>
        <p:txBody>
          <a:bodyPr tIns="127000" anchor="ctr"/>
          <a:lstStyle>
            <a:lvl1pPr algn="ctr">
              <a:lnSpc>
                <a:spcPct val="80000"/>
              </a:lnSpc>
              <a:defRPr sz="7600" b="0" u="none" cap="all">
                <a:solidFill>
                  <a:srgbClr val="004FE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310215"/>
            <a:ext cx="8615363" cy="948378"/>
          </a:xfrm>
        </p:spPr>
        <p:txBody>
          <a:bodyPr lIns="50800" tIns="50800" rIns="50800" bIns="0" rtlCol="0" anchor="b">
            <a:noAutofit/>
          </a:bodyPr>
          <a:lstStyle>
            <a:lvl1pPr>
              <a:defRPr lang="en-US"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8"/>
          </p:nvPr>
        </p:nvSpPr>
        <p:spPr>
          <a:xfrm>
            <a:off x="261438" y="1270925"/>
            <a:ext cx="8620624" cy="3175000"/>
          </a:xfrm>
        </p:spPr>
        <p:txBody>
          <a:bodyPr lIns="50800" tIns="50800" rIns="50800" bIns="0">
            <a:noAutofit/>
          </a:bodyPr>
          <a:lstStyle>
            <a:lvl1pPr>
              <a:defRPr lang="en-US" sz="24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EAA9A6-F7FE-49AA-A54D-00FB95E30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DE50F-35D5-40F4-97F9-875F63C45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310215"/>
            <a:ext cx="8615363" cy="948378"/>
          </a:xfrm>
        </p:spPr>
        <p:txBody>
          <a:bodyPr lIns="50800" tIns="50800" rIns="50800" bIns="0" rtlCol="0" anchor="b">
            <a:noAutofit/>
          </a:bodyPr>
          <a:lstStyle>
            <a:lvl1pPr>
              <a:defRPr lang="en-US"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61937" y="1385958"/>
            <a:ext cx="8620125" cy="527050"/>
          </a:xfrm>
        </p:spPr>
        <p:txBody>
          <a:bodyPr lIns="50800" tIns="50800" rIns="50800" bIns="0">
            <a:noAutofit/>
          </a:bodyPr>
          <a:lstStyle>
            <a:lvl1pPr>
              <a:defRPr lang="en-US" sz="3200" b="0" i="0">
                <a:solidFill>
                  <a:srgbClr val="004FE3"/>
                </a:solidFill>
                <a:latin typeface="Maverick"/>
                <a:cs typeface="Maveri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8"/>
          </p:nvPr>
        </p:nvSpPr>
        <p:spPr>
          <a:xfrm>
            <a:off x="261438" y="1825242"/>
            <a:ext cx="8620624" cy="2870200"/>
          </a:xfrm>
        </p:spPr>
        <p:txBody>
          <a:bodyPr lIns="50800" tIns="50800" rIns="50800" bIns="0">
            <a:noAutofit/>
          </a:bodyPr>
          <a:lstStyle>
            <a:lvl1pPr>
              <a:defRPr lang="en-US" sz="24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2BF07-75C7-462C-B238-F618AA88F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" y="310215"/>
            <a:ext cx="8610600" cy="948378"/>
          </a:xfrm>
        </p:spPr>
        <p:txBody>
          <a:bodyPr lIns="50800" tIns="50800" rIns="50800" bIns="0" rtlCol="0" anchor="b">
            <a:noAutofit/>
          </a:bodyPr>
          <a:lstStyle>
            <a:lvl1pPr>
              <a:defRPr lang="en-US"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61938" y="1385958"/>
            <a:ext cx="4165600" cy="527050"/>
          </a:xfrm>
        </p:spPr>
        <p:txBody>
          <a:bodyPr lIns="50800" tIns="50800" rIns="50800" bIns="0">
            <a:noAutofit/>
          </a:bodyPr>
          <a:lstStyle>
            <a:lvl1pPr>
              <a:defRPr lang="en-US" sz="3200" b="0" i="0">
                <a:solidFill>
                  <a:srgbClr val="004FE3"/>
                </a:solidFill>
                <a:latin typeface="Maverick"/>
                <a:cs typeface="Maveri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711700" y="1385958"/>
            <a:ext cx="4165600" cy="527050"/>
          </a:xfrm>
        </p:spPr>
        <p:txBody>
          <a:bodyPr lIns="50800" tIns="50800" rIns="50800" bIns="0">
            <a:noAutofit/>
          </a:bodyPr>
          <a:lstStyle>
            <a:lvl1pPr>
              <a:defRPr lang="en-US" sz="3200" b="0" i="0">
                <a:solidFill>
                  <a:srgbClr val="004FE3"/>
                </a:solidFill>
                <a:latin typeface="Maverick"/>
                <a:cs typeface="Maveri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8"/>
          </p:nvPr>
        </p:nvSpPr>
        <p:spPr>
          <a:xfrm>
            <a:off x="261438" y="1825242"/>
            <a:ext cx="4166100" cy="2870200"/>
          </a:xfrm>
        </p:spPr>
        <p:txBody>
          <a:bodyPr lIns="50800" tIns="50800" rIns="50800" bIns="0">
            <a:noAutofit/>
          </a:bodyPr>
          <a:lstStyle>
            <a:lvl1pPr>
              <a:defRPr lang="en-US" sz="2400"/>
            </a:lvl1pPr>
            <a:lvl2pPr>
              <a:defRPr lang="en-US" sz="1800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0"/>
          <p:cNvSpPr>
            <a:spLocks noGrp="1"/>
          </p:cNvSpPr>
          <p:nvPr>
            <p:ph sz="quarter" idx="19"/>
          </p:nvPr>
        </p:nvSpPr>
        <p:spPr>
          <a:xfrm>
            <a:off x="4711200" y="1825242"/>
            <a:ext cx="4166100" cy="2870200"/>
          </a:xfrm>
        </p:spPr>
        <p:txBody>
          <a:bodyPr lIns="50800" tIns="50800" rIns="50800" bIns="0">
            <a:noAutofit/>
          </a:bodyPr>
          <a:lstStyle>
            <a:lvl1pPr>
              <a:defRPr lang="en-US" sz="2400"/>
            </a:lvl1pPr>
            <a:lvl2pPr>
              <a:defRPr lang="en-US" sz="1800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B365A31-F17C-45B0-BA0F-CB3AF4DC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7089" y="1744028"/>
            <a:ext cx="3727332" cy="1655445"/>
          </a:xfrm>
        </p:spPr>
        <p:txBody>
          <a:bodyPr lIns="50800" tIns="101600" rIns="50800" bIns="0" rtlCol="0" anchor="ctr">
            <a:noAutofit/>
          </a:bodyPr>
          <a:lstStyle>
            <a:lvl1pPr>
              <a:defRPr lang="en-US"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Content Placeholder 20"/>
          <p:cNvSpPr>
            <a:spLocks noGrp="1"/>
          </p:cNvSpPr>
          <p:nvPr>
            <p:ph sz="quarter" idx="19"/>
          </p:nvPr>
        </p:nvSpPr>
        <p:spPr>
          <a:xfrm>
            <a:off x="4535855" y="296756"/>
            <a:ext cx="4341445" cy="4549988"/>
          </a:xfrm>
        </p:spPr>
        <p:txBody>
          <a:bodyPr lIns="50800" tIns="50800" rIns="50800" bIns="0" anchor="ctr">
            <a:noAutofit/>
          </a:bodyPr>
          <a:lstStyle>
            <a:lvl1pPr>
              <a:defRPr lang="en-US" sz="24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0A702-7445-45FF-9AEA-C1AECADC4C30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315392" y="875489"/>
            <a:ext cx="4500330" cy="2866316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315392" y="3979329"/>
            <a:ext cx="4500330" cy="619825"/>
          </a:xfrm>
        </p:spPr>
        <p:txBody>
          <a:bodyPr/>
          <a:lstStyle>
            <a:lvl1pPr marL="0" indent="0" algn="l">
              <a:buFont typeface="Arial"/>
              <a:buNone/>
              <a:defRPr sz="2000">
                <a:solidFill>
                  <a:srgbClr val="FFFFFF"/>
                </a:solidFill>
                <a:latin typeface="Turner Light"/>
                <a:cs typeface="Turne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7347" y="2449815"/>
            <a:ext cx="8449306" cy="121579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7347" y="3806584"/>
            <a:ext cx="8449306" cy="34252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SUBTITLE / PRESENTER NAME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47347" y="2114906"/>
            <a:ext cx="8449306" cy="121579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47347" y="3260010"/>
            <a:ext cx="8449306" cy="34252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SUBTITLE / PRESENTER NAME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80748" y="1809429"/>
            <a:ext cx="5930205" cy="2607211"/>
          </a:xfrm>
        </p:spPr>
        <p:txBody>
          <a:bodyPr anchor="b"/>
          <a:lstStyle>
            <a:lvl1pPr algn="r">
              <a:lnSpc>
                <a:spcPct val="80000"/>
              </a:lnSpc>
              <a:defRPr sz="7200" b="0" u="none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80285" y="984250"/>
            <a:ext cx="4783431" cy="3175000"/>
          </a:xfrm>
        </p:spPr>
        <p:txBody>
          <a:bodyPr tIns="127000" anchor="ctr"/>
          <a:lstStyle>
            <a:lvl1pPr algn="ctr">
              <a:lnSpc>
                <a:spcPct val="80000"/>
              </a:lnSpc>
              <a:defRPr sz="7600" b="0" u="none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24275" y="984250"/>
            <a:ext cx="5495450" cy="3175000"/>
          </a:xfrm>
        </p:spPr>
        <p:txBody>
          <a:bodyPr tIns="101600" anchor="ctr"/>
          <a:lstStyle>
            <a:lvl1pPr algn="ctr">
              <a:lnSpc>
                <a:spcPct val="80000"/>
              </a:lnSpc>
              <a:defRPr sz="6600" b="0" u="none" cap="none" spc="-150">
                <a:solidFill>
                  <a:schemeClr val="bg1"/>
                </a:solidFill>
                <a:latin typeface="Storyteller"/>
                <a:cs typeface="Storytelle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39EA2-AE7B-42B4-8908-4F9CEC697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2234" y="1585697"/>
            <a:ext cx="5979533" cy="2221565"/>
          </a:xfrm>
        </p:spPr>
        <p:txBody>
          <a:bodyPr tIns="127000" anchor="ctr"/>
          <a:lstStyle>
            <a:lvl1pPr algn="ctr">
              <a:lnSpc>
                <a:spcPct val="75000"/>
              </a:lnSpc>
              <a:defRPr sz="6600" b="0" u="none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79760" y="425767"/>
            <a:ext cx="4051842" cy="2685700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179760" y="3247414"/>
            <a:ext cx="4051842" cy="609329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  <a:latin typeface="Turner Light"/>
                <a:cs typeface="Turne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315392" y="875489"/>
            <a:ext cx="4500330" cy="2866316"/>
          </a:xfrm>
        </p:spPr>
        <p:txBody>
          <a:bodyPr anchor="b"/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315392" y="3979329"/>
            <a:ext cx="4500330" cy="619825"/>
          </a:xfrm>
        </p:spPr>
        <p:txBody>
          <a:bodyPr/>
          <a:lstStyle>
            <a:lvl1pPr marL="0" indent="0" algn="l">
              <a:buFont typeface="Arial"/>
              <a:buNone/>
              <a:defRPr sz="2000">
                <a:solidFill>
                  <a:srgbClr val="FFFFFF"/>
                </a:solidFill>
                <a:latin typeface="Turner Light"/>
                <a:cs typeface="Turne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7347" y="2449815"/>
            <a:ext cx="8449306" cy="1215799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7347" y="3806584"/>
            <a:ext cx="8449306" cy="342526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SUBTITLE / PRESENTER NAME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7347" y="2661480"/>
            <a:ext cx="8449306" cy="1215799"/>
          </a:xfrm>
        </p:spPr>
        <p:txBody>
          <a:bodyPr anchor="b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7347" y="3806584"/>
            <a:ext cx="8449306" cy="342526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SUBTITLE / PRESENTER NAME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80748" y="1809429"/>
            <a:ext cx="5930205" cy="2607211"/>
          </a:xfrm>
        </p:spPr>
        <p:txBody>
          <a:bodyPr anchor="b"/>
          <a:lstStyle>
            <a:lvl1pPr algn="r">
              <a:lnSpc>
                <a:spcPct val="80000"/>
              </a:lnSpc>
              <a:defRPr sz="7200" b="0" u="none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80285" y="984250"/>
            <a:ext cx="4783431" cy="3175000"/>
          </a:xfrm>
        </p:spPr>
        <p:txBody>
          <a:bodyPr tIns="127000" anchor="ctr"/>
          <a:lstStyle>
            <a:lvl1pPr algn="ctr">
              <a:lnSpc>
                <a:spcPct val="80000"/>
              </a:lnSpc>
              <a:defRPr sz="7600" b="0" u="none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2234" y="1585697"/>
            <a:ext cx="5979533" cy="2221565"/>
          </a:xfrm>
        </p:spPr>
        <p:txBody>
          <a:bodyPr tIns="127000" anchor="ctr"/>
          <a:lstStyle>
            <a:lvl1pPr algn="ctr">
              <a:lnSpc>
                <a:spcPct val="75000"/>
              </a:lnSpc>
              <a:defRPr sz="6600" b="0" u="none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79760" y="425767"/>
            <a:ext cx="4051842" cy="2685700"/>
          </a:xfrm>
        </p:spPr>
        <p:txBody>
          <a:bodyPr anchor="b"/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179760" y="3247414"/>
            <a:ext cx="4051842" cy="609329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  <a:latin typeface="Turner Light"/>
                <a:cs typeface="Turne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F7405-13F3-4A65-807A-306CE083B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8316" y="1404921"/>
            <a:ext cx="5369132" cy="1973998"/>
          </a:xfrm>
        </p:spPr>
        <p:txBody>
          <a:bodyPr anchor="ctr"/>
          <a:lstStyle>
            <a:lvl1pPr>
              <a:lnSpc>
                <a:spcPct val="80000"/>
              </a:lnSpc>
              <a:defRPr sz="4000" b="1" i="0">
                <a:solidFill>
                  <a:srgbClr val="FFFFFF"/>
                </a:solidFill>
                <a:latin typeface="Turner Bold"/>
                <a:cs typeface="Turner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278188" y="3390035"/>
            <a:ext cx="5368925" cy="700088"/>
          </a:xfrm>
        </p:spPr>
        <p:txBody>
          <a:bodyPr>
            <a:noAutofit/>
          </a:bodyPr>
          <a:lstStyle>
            <a:lvl1pPr marL="0" indent="0">
              <a:buNone/>
              <a:defRPr lang="en-US" sz="2400">
                <a:solidFill>
                  <a:srgbClr val="004FE3"/>
                </a:solidFill>
                <a:latin typeface="Turner Light"/>
                <a:cs typeface="Turner Light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6655" y="878077"/>
            <a:ext cx="6910690" cy="1720003"/>
          </a:xfrm>
        </p:spPr>
        <p:txBody>
          <a:bodyPr anchor="b"/>
          <a:lstStyle>
            <a:lvl1pPr marL="0" indent="0" algn="ctr">
              <a:lnSpc>
                <a:spcPct val="80000"/>
              </a:lnSpc>
              <a:buFont typeface="Arial"/>
              <a:buNone/>
              <a:defRPr sz="3600" b="0">
                <a:solidFill>
                  <a:srgbClr val="FFFFFF"/>
                </a:solidFill>
                <a:latin typeface="Storyteller"/>
                <a:cs typeface="Storytelle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6655" y="2710237"/>
            <a:ext cx="6910689" cy="700088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>
                <a:solidFill>
                  <a:srgbClr val="004FE3"/>
                </a:solidFill>
                <a:latin typeface="Turner Light"/>
                <a:cs typeface="Turner Light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310215"/>
            <a:ext cx="8615363" cy="948378"/>
          </a:xfrm>
        </p:spPr>
        <p:txBody>
          <a:bodyPr lIns="50800" tIns="50800" rIns="50800" bIns="0" rtlCol="0" anchor="b">
            <a:noAutofit/>
          </a:bodyPr>
          <a:lstStyle>
            <a:lvl1pPr>
              <a:defRPr lang="en-US" sz="4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8"/>
          </p:nvPr>
        </p:nvSpPr>
        <p:spPr>
          <a:xfrm>
            <a:off x="261438" y="1270925"/>
            <a:ext cx="8620624" cy="3175000"/>
          </a:xfrm>
        </p:spPr>
        <p:txBody>
          <a:bodyPr lIns="50800" tIns="50800" rIns="50800" bIns="0">
            <a:noAutofit/>
          </a:bodyPr>
          <a:lstStyle>
            <a:lvl1pPr>
              <a:defRPr lang="en-US" sz="2400">
                <a:solidFill>
                  <a:srgbClr val="FFFFFF"/>
                </a:solidFill>
              </a:defRPr>
            </a:lvl1pPr>
            <a:lvl2pPr>
              <a:defRPr lang="en-US">
                <a:solidFill>
                  <a:srgbClr val="FFFFFF"/>
                </a:solidFill>
              </a:defRPr>
            </a:lvl2pPr>
            <a:lvl3pPr>
              <a:defRPr lang="en-US">
                <a:solidFill>
                  <a:srgbClr val="FFFFFF"/>
                </a:solidFill>
              </a:defRPr>
            </a:lvl3pPr>
            <a:lvl4pPr>
              <a:defRPr lang="en-US">
                <a:solidFill>
                  <a:srgbClr val="FFFFFF"/>
                </a:solidFill>
              </a:defRPr>
            </a:lvl4pPr>
            <a:lvl5pPr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98F2B7-C063-481B-989E-DC131FD6A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310215"/>
            <a:ext cx="8615363" cy="948378"/>
          </a:xfrm>
        </p:spPr>
        <p:txBody>
          <a:bodyPr lIns="50800" tIns="50800" rIns="50800" bIns="0" rtlCol="0" anchor="b">
            <a:noAutofit/>
          </a:bodyPr>
          <a:lstStyle>
            <a:lvl1pPr>
              <a:defRPr lang="en-US" sz="4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61937" y="1385958"/>
            <a:ext cx="8620125" cy="527050"/>
          </a:xfrm>
        </p:spPr>
        <p:txBody>
          <a:bodyPr lIns="50800" tIns="50800" rIns="50800" bIns="0">
            <a:noAutofit/>
          </a:bodyPr>
          <a:lstStyle>
            <a:lvl1pPr>
              <a:defRPr lang="en-US" sz="3200" b="0" i="0">
                <a:solidFill>
                  <a:srgbClr val="004FE3"/>
                </a:solidFill>
                <a:latin typeface="Maverick"/>
                <a:cs typeface="Maveri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8"/>
          </p:nvPr>
        </p:nvSpPr>
        <p:spPr>
          <a:xfrm>
            <a:off x="261438" y="1825242"/>
            <a:ext cx="8620624" cy="2870200"/>
          </a:xfrm>
        </p:spPr>
        <p:txBody>
          <a:bodyPr lIns="50800" tIns="50800" rIns="50800" bIns="0">
            <a:noAutofit/>
          </a:bodyPr>
          <a:lstStyle>
            <a:lvl1pPr>
              <a:defRPr lang="en-US" sz="2400">
                <a:solidFill>
                  <a:srgbClr val="FFFFFF"/>
                </a:solidFill>
              </a:defRPr>
            </a:lvl1pPr>
            <a:lvl2pPr>
              <a:defRPr lang="en-US">
                <a:solidFill>
                  <a:srgbClr val="FFFFFF"/>
                </a:solidFill>
              </a:defRPr>
            </a:lvl2pPr>
            <a:lvl3pPr>
              <a:defRPr lang="en-US">
                <a:solidFill>
                  <a:srgbClr val="FFFFFF"/>
                </a:solidFill>
              </a:defRPr>
            </a:lvl3pPr>
            <a:lvl4pPr>
              <a:defRPr lang="en-US">
                <a:solidFill>
                  <a:srgbClr val="FFFFFF"/>
                </a:solidFill>
              </a:defRPr>
            </a:lvl4pPr>
            <a:lvl5pPr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12B22F-757F-47AD-A138-0FE0D3AFF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" y="310215"/>
            <a:ext cx="8610600" cy="948378"/>
          </a:xfrm>
        </p:spPr>
        <p:txBody>
          <a:bodyPr lIns="50800" tIns="50800" rIns="50800" bIns="0" rtlCol="0" anchor="b">
            <a:noAutofit/>
          </a:bodyPr>
          <a:lstStyle>
            <a:lvl1pPr>
              <a:defRPr lang="en-US" sz="4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61938" y="1385958"/>
            <a:ext cx="4165600" cy="527050"/>
          </a:xfrm>
        </p:spPr>
        <p:txBody>
          <a:bodyPr lIns="50800" tIns="50800" rIns="50800" bIns="0">
            <a:noAutofit/>
          </a:bodyPr>
          <a:lstStyle>
            <a:lvl1pPr>
              <a:defRPr lang="en-US" sz="3200" b="0" i="0">
                <a:solidFill>
                  <a:srgbClr val="004FE3"/>
                </a:solidFill>
                <a:latin typeface="Maverick"/>
                <a:cs typeface="Maveri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711700" y="1385958"/>
            <a:ext cx="4165600" cy="527050"/>
          </a:xfrm>
        </p:spPr>
        <p:txBody>
          <a:bodyPr lIns="50800" tIns="50800" rIns="50800" bIns="0">
            <a:noAutofit/>
          </a:bodyPr>
          <a:lstStyle>
            <a:lvl1pPr>
              <a:defRPr lang="en-US" sz="3200" b="0" i="0">
                <a:solidFill>
                  <a:srgbClr val="004FE3"/>
                </a:solidFill>
                <a:latin typeface="Maverick"/>
                <a:cs typeface="Maveri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8"/>
          </p:nvPr>
        </p:nvSpPr>
        <p:spPr>
          <a:xfrm>
            <a:off x="261438" y="1825242"/>
            <a:ext cx="4166100" cy="2870200"/>
          </a:xfrm>
        </p:spPr>
        <p:txBody>
          <a:bodyPr lIns="50800" tIns="50800" rIns="50800" bIns="0">
            <a:noAutofit/>
          </a:bodyPr>
          <a:lstStyle>
            <a:lvl1pPr>
              <a:defRPr lang="en-US" sz="2400">
                <a:solidFill>
                  <a:schemeClr val="bg1"/>
                </a:solidFill>
              </a:defRPr>
            </a:lvl1pPr>
            <a:lvl2pPr>
              <a:defRPr lang="en-US" sz="2000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19"/>
          </p:nvPr>
        </p:nvSpPr>
        <p:spPr>
          <a:xfrm>
            <a:off x="4711200" y="1825242"/>
            <a:ext cx="4166100" cy="2870200"/>
          </a:xfrm>
        </p:spPr>
        <p:txBody>
          <a:bodyPr lIns="50800" tIns="50800" rIns="50800" bIns="0">
            <a:noAutofit/>
          </a:bodyPr>
          <a:lstStyle>
            <a:lvl1pPr>
              <a:defRPr lang="en-US" sz="2400">
                <a:solidFill>
                  <a:schemeClr val="bg1"/>
                </a:solidFill>
              </a:defRPr>
            </a:lvl1pPr>
            <a:lvl2pPr>
              <a:defRPr lang="en-US" sz="2000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EAFF7E-0AF3-4F9A-BDF2-500B3DA49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7089" y="1744028"/>
            <a:ext cx="3727332" cy="1655445"/>
          </a:xfrm>
        </p:spPr>
        <p:txBody>
          <a:bodyPr lIns="50800" tIns="101600" rIns="50800" bIns="0" rtlCol="0" anchor="ctr">
            <a:noAutofit/>
          </a:bodyPr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Content Placeholder 20"/>
          <p:cNvSpPr>
            <a:spLocks noGrp="1"/>
          </p:cNvSpPr>
          <p:nvPr>
            <p:ph sz="quarter" idx="19"/>
          </p:nvPr>
        </p:nvSpPr>
        <p:spPr>
          <a:xfrm>
            <a:off x="4535855" y="296756"/>
            <a:ext cx="4341445" cy="4549988"/>
          </a:xfrm>
        </p:spPr>
        <p:txBody>
          <a:bodyPr lIns="50800" tIns="50800" rIns="50800" bIns="0" anchor="ctr">
            <a:noAutofit/>
          </a:bodyPr>
          <a:lstStyle>
            <a:lvl1pPr>
              <a:defRPr lang="en-US" sz="2400">
                <a:solidFill>
                  <a:srgbClr val="FFFFFF"/>
                </a:solidFill>
              </a:defRPr>
            </a:lvl1pPr>
            <a:lvl2pPr>
              <a:defRPr lang="en-US">
                <a:solidFill>
                  <a:srgbClr val="FFFFFF"/>
                </a:solidFill>
              </a:defRPr>
            </a:lvl2pPr>
            <a:lvl3pPr>
              <a:defRPr lang="en-US">
                <a:solidFill>
                  <a:srgbClr val="FFFFFF"/>
                </a:solidFill>
              </a:defRPr>
            </a:lvl3pPr>
            <a:lvl4pPr>
              <a:defRPr lang="en-US">
                <a:solidFill>
                  <a:srgbClr val="FFFFFF"/>
                </a:solidFill>
              </a:defRPr>
            </a:lvl4pPr>
            <a:lvl5pPr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71318B-C4D0-4D6E-84CE-C509D7741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4BA97-6112-4149-9595-C56E5F51C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0CD2F-193B-422C-9778-C10178A48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/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F7342-73A8-4E1F-B426-51B94E348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/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9A7D6-0170-47FA-A0CA-5F2816A7E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457200"/>
            <a:ext cx="64468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620838"/>
            <a:ext cx="6446838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0725"/>
            <a:ext cx="684213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4530725"/>
            <a:ext cx="4722813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3663" y="4530725"/>
            <a:ext cx="5111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75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69DDEC-391B-4B2C-8FCF-4547DDE44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17" r:id="rId11"/>
    <p:sldLayoutId id="2147484106" r:id="rId12"/>
    <p:sldLayoutId id="2147484118" r:id="rId13"/>
    <p:sldLayoutId id="2147484105" r:id="rId14"/>
    <p:sldLayoutId id="2147484104" r:id="rId15"/>
    <p:sldLayoutId id="2147484103" r:id="rId16"/>
    <p:sldLayoutId id="2147484119" r:id="rId17"/>
    <p:sldLayoutId id="2147484120" r:id="rId18"/>
    <p:sldLayoutId id="2147484121" r:id="rId19"/>
    <p:sldLayoutId id="2147484122" r:id="rId20"/>
    <p:sldLayoutId id="2147484123" r:id="rId21"/>
    <p:sldLayoutId id="2147484124" r:id="rId22"/>
    <p:sldLayoutId id="2147484125" r:id="rId23"/>
    <p:sldLayoutId id="2147484126" r:id="rId24"/>
    <p:sldLayoutId id="2147484127" r:id="rId25"/>
    <p:sldLayoutId id="2147484128" r:id="rId26"/>
    <p:sldLayoutId id="2147484129" r:id="rId27"/>
    <p:sldLayoutId id="2147484130" r:id="rId28"/>
    <p:sldLayoutId id="2147484131" r:id="rId29"/>
    <p:sldLayoutId id="2147484132" r:id="rId30"/>
    <p:sldLayoutId id="2147484133" r:id="rId31"/>
    <p:sldLayoutId id="2147484134" r:id="rId32"/>
    <p:sldLayoutId id="2147484135" r:id="rId33"/>
    <p:sldLayoutId id="2147484136" r:id="rId34"/>
    <p:sldLayoutId id="2147484137" r:id="rId35"/>
    <p:sldLayoutId id="2147484138" r:id="rId36"/>
    <p:sldLayoutId id="2147484139" r:id="rId37"/>
    <p:sldLayoutId id="2147484140" r:id="rId38"/>
    <p:sldLayoutId id="2147484141" r:id="rId39"/>
    <p:sldLayoutId id="2147484142" r:id="rId40"/>
    <p:sldLayoutId id="2147484143" r:id="rId41"/>
    <p:sldLayoutId id="2147484144" r:id="rId42"/>
    <p:sldLayoutId id="2147484145" r:id="rId43"/>
    <p:sldLayoutId id="2147484146" r:id="rId44"/>
    <p:sldLayoutId id="2147484147" r:id="rId45"/>
    <p:sldLayoutId id="2147484148" r:id="rId46"/>
    <p:sldLayoutId id="2147484149" r:id="rId47"/>
    <p:sldLayoutId id="2147484150" r:id="rId48"/>
    <p:sldLayoutId id="2147484151" r:id="rId49"/>
    <p:sldLayoutId id="2147484152" r:id="rId50"/>
    <p:sldLayoutId id="2147484153" r:id="rId51"/>
    <p:sldLayoutId id="2147484154" r:id="rId52"/>
    <p:sldLayoutId id="2147484155" r:id="rId53"/>
    <p:sldLayoutId id="2147484156" r:id="rId54"/>
    <p:sldLayoutId id="2147484157" r:id="rId55"/>
    <p:sldLayoutId id="2147484158" r:id="rId56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Trebuchet MS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Trebuchet MS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Trebuchet MS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1pPr>
      <a:lvl2pPr marL="557213" indent="-214313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0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9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9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3" descr="TURNER_Logo_RGB_OverLightB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Title 1"/>
          <p:cNvSpPr>
            <a:spLocks noGrp="1"/>
          </p:cNvSpPr>
          <p:nvPr>
            <p:ph type="ctrTitle"/>
          </p:nvPr>
        </p:nvSpPr>
        <p:spPr>
          <a:xfrm>
            <a:off x="347663" y="2449513"/>
            <a:ext cx="8448675" cy="1216025"/>
          </a:xfrm>
        </p:spPr>
        <p:txBody>
          <a:bodyPr/>
          <a:lstStyle/>
          <a:p>
            <a:pPr eaLnBrk="1" hangingPunct="1"/>
            <a:r>
              <a:rPr lang="en-US" sz="4800" smtClean="0"/>
              <a:t>Turner’s Subcription  App</a:t>
            </a:r>
          </a:p>
        </p:txBody>
      </p:sp>
      <p:sp>
        <p:nvSpPr>
          <p:cNvPr id="61443" name="Subtitle 2"/>
          <p:cNvSpPr>
            <a:spLocks noGrp="1"/>
          </p:cNvSpPr>
          <p:nvPr>
            <p:ph type="subTitle" idx="1"/>
          </p:nvPr>
        </p:nvSpPr>
        <p:spPr>
          <a:xfrm>
            <a:off x="347663" y="3806825"/>
            <a:ext cx="8448675" cy="342900"/>
          </a:xfrm>
        </p:spPr>
        <p:txBody>
          <a:bodyPr/>
          <a:lstStyle/>
          <a:p>
            <a:pPr eaLnBrk="1" hangingPunct="1"/>
            <a:r>
              <a:rPr lang="en-US" sz="3600" smtClean="0"/>
              <a:t>Sabina Akter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9400" y="3697288"/>
            <a:ext cx="965200" cy="50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FFFFFF"/>
              </a:solidFill>
              <a:latin typeface="Turner Light"/>
              <a:cs typeface="Turner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4"/>
          <p:cNvSpPr>
            <a:spLocks noGrp="1"/>
          </p:cNvSpPr>
          <p:nvPr>
            <p:ph type="ctrTitle"/>
          </p:nvPr>
        </p:nvSpPr>
        <p:spPr>
          <a:xfrm>
            <a:off x="1516063" y="585788"/>
            <a:ext cx="3649662" cy="3617912"/>
          </a:xfrm>
        </p:spPr>
        <p:txBody>
          <a:bodyPr/>
          <a:lstStyle/>
          <a:p>
            <a:pPr eaLnBrk="1" hangingPunct="1"/>
            <a:r>
              <a:rPr lang="en-US" b="1" u="sng" smtClean="0"/>
              <a:t>Billing address</a:t>
            </a:r>
            <a:br>
              <a:rPr lang="en-US" b="1" u="sng" smtClean="0"/>
            </a:br>
            <a:r>
              <a:rPr lang="en-US" smtClean="0"/>
              <a:t>First name:               Last name:</a:t>
            </a:r>
            <a:br>
              <a:rPr lang="en-US" smtClean="0"/>
            </a:br>
            <a:r>
              <a:rPr lang="en-US" smtClean="0"/>
              <a:t>Address:</a:t>
            </a:r>
            <a:br>
              <a:rPr lang="en-US" smtClean="0"/>
            </a:br>
            <a:r>
              <a:rPr lang="en-US" smtClean="0"/>
              <a:t> </a:t>
            </a:r>
            <a:r>
              <a:rPr lang="en-US" b="1" u="sng" smtClean="0"/>
              <a:t/>
            </a:r>
            <a:br>
              <a:rPr lang="en-US" b="1" u="sng" smtClean="0"/>
            </a:b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 descr="Name Slate 1 - 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Title 1"/>
          <p:cNvSpPr>
            <a:spLocks noGrp="1"/>
          </p:cNvSpPr>
          <p:nvPr>
            <p:ph type="ctrTitle"/>
          </p:nvPr>
        </p:nvSpPr>
        <p:spPr>
          <a:xfrm>
            <a:off x="4179888" y="425450"/>
            <a:ext cx="4051300" cy="268605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Billing information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Pay by Debit/Credit card</a:t>
            </a:r>
          </a:p>
        </p:txBody>
      </p:sp>
      <p:sp>
        <p:nvSpPr>
          <p:cNvPr id="71684" name="Subtitle 2"/>
          <p:cNvSpPr>
            <a:spLocks noGrp="1"/>
          </p:cNvSpPr>
          <p:nvPr>
            <p:ph type="subTitle" idx="1"/>
          </p:nvPr>
        </p:nvSpPr>
        <p:spPr>
          <a:xfrm>
            <a:off x="4179888" y="3248025"/>
            <a:ext cx="4051300" cy="608013"/>
          </a:xfrm>
        </p:spPr>
        <p:txBody>
          <a:bodyPr/>
          <a:lstStyle/>
          <a:p>
            <a:pPr eaLnBrk="1" hangingPunct="1"/>
            <a:r>
              <a:rPr lang="en-US" smtClean="0">
                <a:ea typeface="Turner Light"/>
              </a:rPr>
              <a:t>First Name:                Last name:</a:t>
            </a:r>
          </a:p>
          <a:p>
            <a:pPr eaLnBrk="1" hangingPunct="1"/>
            <a:r>
              <a:rPr lang="en-US" smtClean="0">
                <a:ea typeface="Turner Light"/>
              </a:rPr>
              <a:t>Card no.</a:t>
            </a:r>
          </a:p>
          <a:p>
            <a:pPr eaLnBrk="1" hangingPunct="1"/>
            <a:r>
              <a:rPr lang="en-US" smtClean="0">
                <a:ea typeface="Turner Light"/>
              </a:rPr>
              <a:t>3 digit pin noon the back of card: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5613" y="3133725"/>
            <a:ext cx="549275" cy="5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urner Light"/>
              <a:cs typeface="Turner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4538" cy="12350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Total bill</a:t>
            </a:r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475"/>
            <a:ext cx="5824538" cy="8223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/>
              <a:t>Total is $120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/>
              <a:t>Discount $30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/>
              <a:t>(As you choose for 3 months)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/>
              <a:t>Final price is $90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ctrTitle"/>
          </p:nvPr>
        </p:nvSpPr>
        <p:spPr>
          <a:xfrm>
            <a:off x="1203325" y="906463"/>
            <a:ext cx="3914775" cy="3255962"/>
          </a:xfrm>
        </p:spPr>
        <p:txBody>
          <a:bodyPr/>
          <a:lstStyle/>
          <a:p>
            <a:pPr eaLnBrk="1" hangingPunct="1"/>
            <a:r>
              <a:rPr lang="en-US" smtClean="0"/>
              <a:t>Add to cart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4538" cy="12350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Place order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188" y="1404938"/>
            <a:ext cx="5368925" cy="1973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Congratulation! Your order is successfully placed. Please check your email for the link of subscription and comeback again the app</a:t>
            </a:r>
          </a:p>
        </p:txBody>
      </p:sp>
      <p:pic>
        <p:nvPicPr>
          <p:cNvPr id="75778" name="Picture 3" descr="Quote-Blue.png"/>
          <p:cNvPicPr>
            <a:picLocks noChangeAspect="1"/>
          </p:cNvPicPr>
          <p:nvPr/>
        </p:nvPicPr>
        <p:blipFill>
          <a:blip r:embed="rId2"/>
          <a:srcRect l="6912"/>
          <a:stretch>
            <a:fillRect/>
          </a:stretch>
        </p:blipFill>
        <p:spPr bwMode="auto">
          <a:xfrm>
            <a:off x="0" y="622300"/>
            <a:ext cx="2905125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116013" y="976313"/>
            <a:ext cx="6911975" cy="1539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ea typeface="Storyteller"/>
              </a:rPr>
              <a:t>Enjoy your subscription!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4538" cy="12350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Regular subscription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IS A SAMPLE ASSUMPTION SLIDE</a:t>
            </a:r>
          </a:p>
        </p:txBody>
      </p:sp>
      <p:sp>
        <p:nvSpPr>
          <p:cNvPr id="78850" name="Text Placeholder 2"/>
          <p:cNvSpPr>
            <a:spLocks noGrp="1"/>
          </p:cNvSpPr>
          <p:nvPr>
            <p:ph type="body" idx="1"/>
          </p:nvPr>
        </p:nvSpPr>
        <p:spPr>
          <a:xfrm>
            <a:off x="506413" y="1620838"/>
            <a:ext cx="3140075" cy="431800"/>
          </a:xfrm>
        </p:spPr>
        <p:txBody>
          <a:bodyPr/>
          <a:lstStyle/>
          <a:p>
            <a:pPr eaLnBrk="1" hangingPunct="1"/>
            <a:r>
              <a:rPr lang="en-US" smtClean="0"/>
              <a:t>2019 REVENUE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6413" y="2052638"/>
            <a:ext cx="3140075" cy="2478087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-All people in USA and around the world will love this APP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-We can be able to make 10 billion dollar from this subscription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-Its super easy to operate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-It will save peoples money of subscription and also Turner will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earning more revenue than the past years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DFD5B-7E94-4497-90C9-341AA2A72A80}" type="slidenum">
              <a:rPr 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27550" y="1397000"/>
            <a:ext cx="0" cy="30988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854" name="Picture 14" descr="TURNER_Logo_RGB_OverLightB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894263"/>
            <a:ext cx="9286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hape 690"/>
          <p:cNvSpPr>
            <a:spLocks/>
          </p:cNvSpPr>
          <p:nvPr/>
        </p:nvSpPr>
        <p:spPr bwMode="auto">
          <a:xfrm>
            <a:off x="-193675" y="50800"/>
            <a:ext cx="3740150" cy="5092700"/>
          </a:xfrm>
          <a:custGeom>
            <a:avLst/>
            <a:gdLst>
              <a:gd name="T0" fmla="*/ 323884839 w 21600"/>
              <a:gd name="T1" fmla="*/ 600460942 h 21600"/>
              <a:gd name="T2" fmla="*/ 323884839 w 21600"/>
              <a:gd name="T3" fmla="*/ 600460942 h 21600"/>
              <a:gd name="T4" fmla="*/ 323884839 w 21600"/>
              <a:gd name="T5" fmla="*/ 600460942 h 21600"/>
              <a:gd name="T6" fmla="*/ 323884839 w 21600"/>
              <a:gd name="T7" fmla="*/ 600460942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5983" y="2111"/>
                </a:moveTo>
                <a:lnTo>
                  <a:pt x="16012" y="2147"/>
                </a:lnTo>
                <a:lnTo>
                  <a:pt x="16012" y="2204"/>
                </a:lnTo>
                <a:lnTo>
                  <a:pt x="15983" y="2219"/>
                </a:lnTo>
                <a:lnTo>
                  <a:pt x="15983" y="2240"/>
                </a:lnTo>
                <a:lnTo>
                  <a:pt x="15963" y="2254"/>
                </a:lnTo>
                <a:lnTo>
                  <a:pt x="15983" y="2290"/>
                </a:lnTo>
                <a:lnTo>
                  <a:pt x="15983" y="2312"/>
                </a:lnTo>
                <a:lnTo>
                  <a:pt x="16031" y="2348"/>
                </a:lnTo>
                <a:lnTo>
                  <a:pt x="16061" y="2383"/>
                </a:lnTo>
                <a:lnTo>
                  <a:pt x="16110" y="2398"/>
                </a:lnTo>
                <a:lnTo>
                  <a:pt x="16129" y="2419"/>
                </a:lnTo>
                <a:lnTo>
                  <a:pt x="16178" y="2433"/>
                </a:lnTo>
                <a:lnTo>
                  <a:pt x="16403" y="2433"/>
                </a:lnTo>
                <a:lnTo>
                  <a:pt x="16481" y="2419"/>
                </a:lnTo>
                <a:lnTo>
                  <a:pt x="16725" y="2419"/>
                </a:lnTo>
                <a:lnTo>
                  <a:pt x="16793" y="2433"/>
                </a:lnTo>
                <a:lnTo>
                  <a:pt x="16842" y="2455"/>
                </a:lnTo>
                <a:lnTo>
                  <a:pt x="16891" y="2491"/>
                </a:lnTo>
                <a:lnTo>
                  <a:pt x="16920" y="2548"/>
                </a:lnTo>
                <a:lnTo>
                  <a:pt x="16969" y="2598"/>
                </a:lnTo>
                <a:lnTo>
                  <a:pt x="16999" y="2634"/>
                </a:lnTo>
                <a:lnTo>
                  <a:pt x="17096" y="2705"/>
                </a:lnTo>
                <a:lnTo>
                  <a:pt x="17116" y="2763"/>
                </a:lnTo>
                <a:lnTo>
                  <a:pt x="17165" y="2798"/>
                </a:lnTo>
                <a:lnTo>
                  <a:pt x="17194" y="2870"/>
                </a:lnTo>
                <a:lnTo>
                  <a:pt x="17194" y="3035"/>
                </a:lnTo>
                <a:lnTo>
                  <a:pt x="17165" y="3085"/>
                </a:lnTo>
                <a:lnTo>
                  <a:pt x="17165" y="3228"/>
                </a:lnTo>
                <a:lnTo>
                  <a:pt x="17194" y="3228"/>
                </a:lnTo>
                <a:lnTo>
                  <a:pt x="17243" y="3249"/>
                </a:lnTo>
                <a:lnTo>
                  <a:pt x="17341" y="3249"/>
                </a:lnTo>
                <a:lnTo>
                  <a:pt x="17360" y="3264"/>
                </a:lnTo>
                <a:lnTo>
                  <a:pt x="17409" y="3264"/>
                </a:lnTo>
                <a:lnTo>
                  <a:pt x="17409" y="3299"/>
                </a:lnTo>
                <a:lnTo>
                  <a:pt x="17389" y="3321"/>
                </a:lnTo>
                <a:lnTo>
                  <a:pt x="17311" y="3321"/>
                </a:lnTo>
                <a:lnTo>
                  <a:pt x="17262" y="3335"/>
                </a:lnTo>
                <a:lnTo>
                  <a:pt x="17243" y="3357"/>
                </a:lnTo>
                <a:lnTo>
                  <a:pt x="17243" y="3371"/>
                </a:lnTo>
                <a:lnTo>
                  <a:pt x="17262" y="3371"/>
                </a:lnTo>
                <a:lnTo>
                  <a:pt x="17292" y="3392"/>
                </a:lnTo>
                <a:lnTo>
                  <a:pt x="17341" y="3414"/>
                </a:lnTo>
                <a:lnTo>
                  <a:pt x="17360" y="3414"/>
                </a:lnTo>
                <a:lnTo>
                  <a:pt x="17292" y="3414"/>
                </a:lnTo>
                <a:lnTo>
                  <a:pt x="17243" y="3428"/>
                </a:lnTo>
                <a:lnTo>
                  <a:pt x="17214" y="3450"/>
                </a:lnTo>
                <a:lnTo>
                  <a:pt x="17165" y="3464"/>
                </a:lnTo>
                <a:lnTo>
                  <a:pt x="17145" y="3485"/>
                </a:lnTo>
                <a:lnTo>
                  <a:pt x="17145" y="3500"/>
                </a:lnTo>
                <a:lnTo>
                  <a:pt x="17165" y="3536"/>
                </a:lnTo>
                <a:lnTo>
                  <a:pt x="17214" y="3557"/>
                </a:lnTo>
                <a:lnTo>
                  <a:pt x="17262" y="3571"/>
                </a:lnTo>
                <a:lnTo>
                  <a:pt x="17311" y="3593"/>
                </a:lnTo>
                <a:lnTo>
                  <a:pt x="17438" y="3593"/>
                </a:lnTo>
                <a:lnTo>
                  <a:pt x="17487" y="3571"/>
                </a:lnTo>
                <a:lnTo>
                  <a:pt x="17536" y="3536"/>
                </a:lnTo>
                <a:lnTo>
                  <a:pt x="17565" y="3521"/>
                </a:lnTo>
                <a:lnTo>
                  <a:pt x="17585" y="3500"/>
                </a:lnTo>
                <a:lnTo>
                  <a:pt x="17585" y="3485"/>
                </a:lnTo>
                <a:lnTo>
                  <a:pt x="17614" y="3464"/>
                </a:lnTo>
                <a:lnTo>
                  <a:pt x="17663" y="3464"/>
                </a:lnTo>
                <a:lnTo>
                  <a:pt x="17682" y="3450"/>
                </a:lnTo>
                <a:lnTo>
                  <a:pt x="17731" y="3485"/>
                </a:lnTo>
                <a:lnTo>
                  <a:pt x="17731" y="3607"/>
                </a:lnTo>
                <a:lnTo>
                  <a:pt x="17712" y="3664"/>
                </a:lnTo>
                <a:lnTo>
                  <a:pt x="17682" y="3679"/>
                </a:lnTo>
                <a:lnTo>
                  <a:pt x="17634" y="3679"/>
                </a:lnTo>
                <a:lnTo>
                  <a:pt x="17614" y="3700"/>
                </a:lnTo>
                <a:lnTo>
                  <a:pt x="17565" y="3715"/>
                </a:lnTo>
                <a:lnTo>
                  <a:pt x="17507" y="3736"/>
                </a:lnTo>
                <a:lnTo>
                  <a:pt x="17438" y="3786"/>
                </a:lnTo>
                <a:lnTo>
                  <a:pt x="17389" y="3808"/>
                </a:lnTo>
                <a:lnTo>
                  <a:pt x="17360" y="3843"/>
                </a:lnTo>
                <a:lnTo>
                  <a:pt x="17360" y="3901"/>
                </a:lnTo>
                <a:lnTo>
                  <a:pt x="17341" y="3972"/>
                </a:lnTo>
                <a:lnTo>
                  <a:pt x="17311" y="4044"/>
                </a:lnTo>
                <a:lnTo>
                  <a:pt x="17311" y="4165"/>
                </a:lnTo>
                <a:lnTo>
                  <a:pt x="17341" y="4201"/>
                </a:lnTo>
                <a:lnTo>
                  <a:pt x="17341" y="4244"/>
                </a:lnTo>
                <a:lnTo>
                  <a:pt x="17360" y="4280"/>
                </a:lnTo>
                <a:lnTo>
                  <a:pt x="17409" y="4294"/>
                </a:lnTo>
                <a:lnTo>
                  <a:pt x="17458" y="4330"/>
                </a:lnTo>
                <a:lnTo>
                  <a:pt x="17507" y="4351"/>
                </a:lnTo>
                <a:lnTo>
                  <a:pt x="17536" y="4387"/>
                </a:lnTo>
                <a:lnTo>
                  <a:pt x="17585" y="4423"/>
                </a:lnTo>
                <a:lnTo>
                  <a:pt x="17614" y="4473"/>
                </a:lnTo>
                <a:lnTo>
                  <a:pt x="17614" y="4566"/>
                </a:lnTo>
                <a:lnTo>
                  <a:pt x="17634" y="4602"/>
                </a:lnTo>
                <a:lnTo>
                  <a:pt x="17780" y="4709"/>
                </a:lnTo>
                <a:lnTo>
                  <a:pt x="17829" y="4731"/>
                </a:lnTo>
                <a:lnTo>
                  <a:pt x="17907" y="4767"/>
                </a:lnTo>
                <a:lnTo>
                  <a:pt x="17956" y="4802"/>
                </a:lnTo>
                <a:lnTo>
                  <a:pt x="18005" y="4817"/>
                </a:lnTo>
                <a:lnTo>
                  <a:pt x="18054" y="4852"/>
                </a:lnTo>
                <a:lnTo>
                  <a:pt x="18132" y="4888"/>
                </a:lnTo>
                <a:lnTo>
                  <a:pt x="18200" y="4946"/>
                </a:lnTo>
                <a:lnTo>
                  <a:pt x="18278" y="4960"/>
                </a:lnTo>
                <a:lnTo>
                  <a:pt x="18376" y="4996"/>
                </a:lnTo>
                <a:lnTo>
                  <a:pt x="18523" y="4996"/>
                </a:lnTo>
                <a:lnTo>
                  <a:pt x="18591" y="4981"/>
                </a:lnTo>
                <a:lnTo>
                  <a:pt x="18747" y="4981"/>
                </a:lnTo>
                <a:lnTo>
                  <a:pt x="18796" y="4996"/>
                </a:lnTo>
                <a:lnTo>
                  <a:pt x="18816" y="5017"/>
                </a:lnTo>
                <a:lnTo>
                  <a:pt x="18845" y="5031"/>
                </a:lnTo>
                <a:lnTo>
                  <a:pt x="18865" y="5053"/>
                </a:lnTo>
                <a:lnTo>
                  <a:pt x="18865" y="5067"/>
                </a:lnTo>
                <a:lnTo>
                  <a:pt x="18894" y="5067"/>
                </a:lnTo>
                <a:lnTo>
                  <a:pt x="18913" y="5089"/>
                </a:lnTo>
                <a:lnTo>
                  <a:pt x="19109" y="5089"/>
                </a:lnTo>
                <a:lnTo>
                  <a:pt x="19187" y="5067"/>
                </a:lnTo>
                <a:lnTo>
                  <a:pt x="19207" y="5067"/>
                </a:lnTo>
                <a:lnTo>
                  <a:pt x="19255" y="5053"/>
                </a:lnTo>
                <a:lnTo>
                  <a:pt x="19314" y="5031"/>
                </a:lnTo>
                <a:lnTo>
                  <a:pt x="19363" y="4996"/>
                </a:lnTo>
                <a:lnTo>
                  <a:pt x="19382" y="4960"/>
                </a:lnTo>
                <a:lnTo>
                  <a:pt x="19382" y="4731"/>
                </a:lnTo>
                <a:lnTo>
                  <a:pt x="19461" y="4674"/>
                </a:lnTo>
                <a:lnTo>
                  <a:pt x="19480" y="4638"/>
                </a:lnTo>
                <a:lnTo>
                  <a:pt x="19461" y="4581"/>
                </a:lnTo>
                <a:lnTo>
                  <a:pt x="19431" y="4530"/>
                </a:lnTo>
                <a:lnTo>
                  <a:pt x="19431" y="4495"/>
                </a:lnTo>
                <a:lnTo>
                  <a:pt x="19461" y="4473"/>
                </a:lnTo>
                <a:lnTo>
                  <a:pt x="19480" y="4437"/>
                </a:lnTo>
                <a:lnTo>
                  <a:pt x="19529" y="4402"/>
                </a:lnTo>
                <a:lnTo>
                  <a:pt x="19578" y="4351"/>
                </a:lnTo>
                <a:lnTo>
                  <a:pt x="19607" y="4294"/>
                </a:lnTo>
                <a:lnTo>
                  <a:pt x="19627" y="4244"/>
                </a:lnTo>
                <a:lnTo>
                  <a:pt x="19656" y="4187"/>
                </a:lnTo>
                <a:lnTo>
                  <a:pt x="19627" y="4151"/>
                </a:lnTo>
                <a:lnTo>
                  <a:pt x="19627" y="4094"/>
                </a:lnTo>
                <a:lnTo>
                  <a:pt x="19656" y="4044"/>
                </a:lnTo>
                <a:lnTo>
                  <a:pt x="19675" y="4008"/>
                </a:lnTo>
                <a:lnTo>
                  <a:pt x="19754" y="3951"/>
                </a:lnTo>
                <a:lnTo>
                  <a:pt x="19802" y="3901"/>
                </a:lnTo>
                <a:lnTo>
                  <a:pt x="19881" y="3865"/>
                </a:lnTo>
                <a:lnTo>
                  <a:pt x="19949" y="3829"/>
                </a:lnTo>
                <a:lnTo>
                  <a:pt x="20047" y="3786"/>
                </a:lnTo>
                <a:lnTo>
                  <a:pt x="20096" y="3772"/>
                </a:lnTo>
                <a:lnTo>
                  <a:pt x="20174" y="3750"/>
                </a:lnTo>
                <a:lnTo>
                  <a:pt x="20242" y="3700"/>
                </a:lnTo>
                <a:lnTo>
                  <a:pt x="20320" y="3664"/>
                </a:lnTo>
                <a:lnTo>
                  <a:pt x="20389" y="3593"/>
                </a:lnTo>
                <a:lnTo>
                  <a:pt x="20447" y="3536"/>
                </a:lnTo>
                <a:lnTo>
                  <a:pt x="20496" y="3464"/>
                </a:lnTo>
                <a:lnTo>
                  <a:pt x="20516" y="3392"/>
                </a:lnTo>
                <a:lnTo>
                  <a:pt x="20564" y="3335"/>
                </a:lnTo>
                <a:lnTo>
                  <a:pt x="20594" y="3299"/>
                </a:lnTo>
                <a:lnTo>
                  <a:pt x="20594" y="3264"/>
                </a:lnTo>
                <a:lnTo>
                  <a:pt x="20643" y="3249"/>
                </a:lnTo>
                <a:lnTo>
                  <a:pt x="20691" y="3228"/>
                </a:lnTo>
                <a:lnTo>
                  <a:pt x="20740" y="3214"/>
                </a:lnTo>
                <a:lnTo>
                  <a:pt x="20760" y="3192"/>
                </a:lnTo>
                <a:lnTo>
                  <a:pt x="20809" y="3178"/>
                </a:lnTo>
                <a:lnTo>
                  <a:pt x="20906" y="3106"/>
                </a:lnTo>
                <a:lnTo>
                  <a:pt x="21063" y="3035"/>
                </a:lnTo>
                <a:lnTo>
                  <a:pt x="21131" y="2977"/>
                </a:lnTo>
                <a:lnTo>
                  <a:pt x="21209" y="2942"/>
                </a:lnTo>
                <a:lnTo>
                  <a:pt x="21258" y="2884"/>
                </a:lnTo>
                <a:lnTo>
                  <a:pt x="21326" y="2834"/>
                </a:lnTo>
                <a:lnTo>
                  <a:pt x="21405" y="2798"/>
                </a:lnTo>
                <a:lnTo>
                  <a:pt x="21453" y="2763"/>
                </a:lnTo>
                <a:lnTo>
                  <a:pt x="21473" y="2705"/>
                </a:lnTo>
                <a:lnTo>
                  <a:pt x="21522" y="2691"/>
                </a:lnTo>
                <a:lnTo>
                  <a:pt x="21522" y="2655"/>
                </a:lnTo>
                <a:lnTo>
                  <a:pt x="21551" y="2634"/>
                </a:lnTo>
                <a:lnTo>
                  <a:pt x="21522" y="2619"/>
                </a:lnTo>
                <a:lnTo>
                  <a:pt x="21453" y="2598"/>
                </a:lnTo>
                <a:lnTo>
                  <a:pt x="21375" y="2598"/>
                </a:lnTo>
                <a:lnTo>
                  <a:pt x="21278" y="2619"/>
                </a:lnTo>
                <a:lnTo>
                  <a:pt x="21180" y="2634"/>
                </a:lnTo>
                <a:lnTo>
                  <a:pt x="21112" y="2655"/>
                </a:lnTo>
                <a:lnTo>
                  <a:pt x="21004" y="2691"/>
                </a:lnTo>
                <a:lnTo>
                  <a:pt x="20936" y="2727"/>
                </a:lnTo>
                <a:lnTo>
                  <a:pt x="20906" y="2741"/>
                </a:lnTo>
                <a:lnTo>
                  <a:pt x="20906" y="2727"/>
                </a:lnTo>
                <a:lnTo>
                  <a:pt x="20955" y="2691"/>
                </a:lnTo>
                <a:lnTo>
                  <a:pt x="20955" y="2655"/>
                </a:lnTo>
                <a:lnTo>
                  <a:pt x="20936" y="2619"/>
                </a:lnTo>
                <a:lnTo>
                  <a:pt x="20789" y="2619"/>
                </a:lnTo>
                <a:lnTo>
                  <a:pt x="20760" y="2634"/>
                </a:lnTo>
                <a:lnTo>
                  <a:pt x="20760" y="2619"/>
                </a:lnTo>
                <a:lnTo>
                  <a:pt x="20809" y="2598"/>
                </a:lnTo>
                <a:lnTo>
                  <a:pt x="20906" y="2562"/>
                </a:lnTo>
                <a:lnTo>
                  <a:pt x="21004" y="2548"/>
                </a:lnTo>
                <a:lnTo>
                  <a:pt x="21160" y="2505"/>
                </a:lnTo>
                <a:lnTo>
                  <a:pt x="21209" y="2526"/>
                </a:lnTo>
                <a:lnTo>
                  <a:pt x="21229" y="2526"/>
                </a:lnTo>
                <a:lnTo>
                  <a:pt x="21278" y="2548"/>
                </a:lnTo>
                <a:lnTo>
                  <a:pt x="21326" y="2526"/>
                </a:lnTo>
                <a:lnTo>
                  <a:pt x="21375" y="2526"/>
                </a:lnTo>
                <a:lnTo>
                  <a:pt x="21424" y="2505"/>
                </a:lnTo>
                <a:lnTo>
                  <a:pt x="21473" y="2469"/>
                </a:lnTo>
                <a:lnTo>
                  <a:pt x="21502" y="2455"/>
                </a:lnTo>
                <a:lnTo>
                  <a:pt x="21502" y="2419"/>
                </a:lnTo>
                <a:lnTo>
                  <a:pt x="21473" y="2383"/>
                </a:lnTo>
                <a:lnTo>
                  <a:pt x="21453" y="2362"/>
                </a:lnTo>
                <a:lnTo>
                  <a:pt x="21424" y="2348"/>
                </a:lnTo>
                <a:lnTo>
                  <a:pt x="21375" y="2326"/>
                </a:lnTo>
                <a:lnTo>
                  <a:pt x="21326" y="2326"/>
                </a:lnTo>
                <a:lnTo>
                  <a:pt x="21258" y="2312"/>
                </a:lnTo>
                <a:lnTo>
                  <a:pt x="20906" y="2312"/>
                </a:lnTo>
                <a:lnTo>
                  <a:pt x="20887" y="2326"/>
                </a:lnTo>
                <a:lnTo>
                  <a:pt x="20858" y="2326"/>
                </a:lnTo>
                <a:lnTo>
                  <a:pt x="20858" y="2312"/>
                </a:lnTo>
                <a:lnTo>
                  <a:pt x="20887" y="2290"/>
                </a:lnTo>
                <a:lnTo>
                  <a:pt x="20936" y="2276"/>
                </a:lnTo>
                <a:lnTo>
                  <a:pt x="21082" y="2276"/>
                </a:lnTo>
                <a:lnTo>
                  <a:pt x="21112" y="2254"/>
                </a:lnTo>
                <a:lnTo>
                  <a:pt x="21112" y="2240"/>
                </a:lnTo>
                <a:lnTo>
                  <a:pt x="21063" y="2219"/>
                </a:lnTo>
                <a:lnTo>
                  <a:pt x="21004" y="2204"/>
                </a:lnTo>
                <a:lnTo>
                  <a:pt x="20955" y="2183"/>
                </a:lnTo>
                <a:lnTo>
                  <a:pt x="20906" y="2169"/>
                </a:lnTo>
                <a:lnTo>
                  <a:pt x="20858" y="2169"/>
                </a:lnTo>
                <a:lnTo>
                  <a:pt x="20838" y="2147"/>
                </a:lnTo>
                <a:lnTo>
                  <a:pt x="20838" y="2133"/>
                </a:lnTo>
                <a:lnTo>
                  <a:pt x="20936" y="2090"/>
                </a:lnTo>
                <a:lnTo>
                  <a:pt x="20985" y="2076"/>
                </a:lnTo>
                <a:lnTo>
                  <a:pt x="21004" y="2040"/>
                </a:lnTo>
                <a:lnTo>
                  <a:pt x="21033" y="2018"/>
                </a:lnTo>
                <a:lnTo>
                  <a:pt x="21063" y="1983"/>
                </a:lnTo>
                <a:lnTo>
                  <a:pt x="21063" y="1968"/>
                </a:lnTo>
                <a:lnTo>
                  <a:pt x="21033" y="1947"/>
                </a:lnTo>
                <a:lnTo>
                  <a:pt x="21033" y="1932"/>
                </a:lnTo>
                <a:lnTo>
                  <a:pt x="21004" y="1911"/>
                </a:lnTo>
                <a:lnTo>
                  <a:pt x="21004" y="1861"/>
                </a:lnTo>
                <a:lnTo>
                  <a:pt x="21033" y="1839"/>
                </a:lnTo>
                <a:lnTo>
                  <a:pt x="21033" y="1804"/>
                </a:lnTo>
                <a:lnTo>
                  <a:pt x="21004" y="1789"/>
                </a:lnTo>
                <a:lnTo>
                  <a:pt x="20985" y="1789"/>
                </a:lnTo>
                <a:lnTo>
                  <a:pt x="20936" y="1768"/>
                </a:lnTo>
                <a:lnTo>
                  <a:pt x="20906" y="1753"/>
                </a:lnTo>
                <a:lnTo>
                  <a:pt x="20906" y="1696"/>
                </a:lnTo>
                <a:lnTo>
                  <a:pt x="20887" y="1675"/>
                </a:lnTo>
                <a:lnTo>
                  <a:pt x="20838" y="1675"/>
                </a:lnTo>
                <a:lnTo>
                  <a:pt x="20789" y="1660"/>
                </a:lnTo>
                <a:lnTo>
                  <a:pt x="20711" y="1660"/>
                </a:lnTo>
                <a:lnTo>
                  <a:pt x="20643" y="1639"/>
                </a:lnTo>
                <a:lnTo>
                  <a:pt x="20564" y="1639"/>
                </a:lnTo>
                <a:lnTo>
                  <a:pt x="20516" y="1625"/>
                </a:lnTo>
                <a:lnTo>
                  <a:pt x="20467" y="1603"/>
                </a:lnTo>
                <a:lnTo>
                  <a:pt x="20467" y="1567"/>
                </a:lnTo>
                <a:lnTo>
                  <a:pt x="20516" y="1553"/>
                </a:lnTo>
                <a:lnTo>
                  <a:pt x="20564" y="1517"/>
                </a:lnTo>
                <a:lnTo>
                  <a:pt x="20594" y="1482"/>
                </a:lnTo>
                <a:lnTo>
                  <a:pt x="20613" y="1460"/>
                </a:lnTo>
                <a:lnTo>
                  <a:pt x="20594" y="1446"/>
                </a:lnTo>
                <a:lnTo>
                  <a:pt x="20564" y="1446"/>
                </a:lnTo>
                <a:lnTo>
                  <a:pt x="20545" y="1424"/>
                </a:lnTo>
                <a:lnTo>
                  <a:pt x="20496" y="1446"/>
                </a:lnTo>
                <a:lnTo>
                  <a:pt x="20369" y="1446"/>
                </a:lnTo>
                <a:lnTo>
                  <a:pt x="20340" y="1424"/>
                </a:lnTo>
                <a:lnTo>
                  <a:pt x="20340" y="1410"/>
                </a:lnTo>
                <a:lnTo>
                  <a:pt x="20320" y="1410"/>
                </a:lnTo>
                <a:lnTo>
                  <a:pt x="20291" y="1388"/>
                </a:lnTo>
                <a:lnTo>
                  <a:pt x="20144" y="1388"/>
                </a:lnTo>
                <a:lnTo>
                  <a:pt x="20076" y="1317"/>
                </a:lnTo>
                <a:lnTo>
                  <a:pt x="20047" y="1245"/>
                </a:lnTo>
                <a:lnTo>
                  <a:pt x="20027" y="1152"/>
                </a:lnTo>
                <a:lnTo>
                  <a:pt x="20027" y="1009"/>
                </a:lnTo>
                <a:lnTo>
                  <a:pt x="19998" y="959"/>
                </a:lnTo>
                <a:lnTo>
                  <a:pt x="19978" y="923"/>
                </a:lnTo>
                <a:lnTo>
                  <a:pt x="19978" y="866"/>
                </a:lnTo>
                <a:lnTo>
                  <a:pt x="19998" y="794"/>
                </a:lnTo>
                <a:lnTo>
                  <a:pt x="19998" y="723"/>
                </a:lnTo>
                <a:lnTo>
                  <a:pt x="19978" y="701"/>
                </a:lnTo>
                <a:lnTo>
                  <a:pt x="19949" y="701"/>
                </a:lnTo>
                <a:lnTo>
                  <a:pt x="19929" y="687"/>
                </a:lnTo>
                <a:lnTo>
                  <a:pt x="19881" y="687"/>
                </a:lnTo>
                <a:lnTo>
                  <a:pt x="19851" y="701"/>
                </a:lnTo>
                <a:lnTo>
                  <a:pt x="19802" y="701"/>
                </a:lnTo>
                <a:lnTo>
                  <a:pt x="19754" y="723"/>
                </a:lnTo>
                <a:lnTo>
                  <a:pt x="19705" y="737"/>
                </a:lnTo>
                <a:lnTo>
                  <a:pt x="19675" y="759"/>
                </a:lnTo>
                <a:lnTo>
                  <a:pt x="19656" y="794"/>
                </a:lnTo>
                <a:lnTo>
                  <a:pt x="19627" y="809"/>
                </a:lnTo>
                <a:lnTo>
                  <a:pt x="19607" y="830"/>
                </a:lnTo>
                <a:lnTo>
                  <a:pt x="19578" y="866"/>
                </a:lnTo>
                <a:lnTo>
                  <a:pt x="19578" y="887"/>
                </a:lnTo>
                <a:lnTo>
                  <a:pt x="19558" y="923"/>
                </a:lnTo>
                <a:lnTo>
                  <a:pt x="19529" y="938"/>
                </a:lnTo>
                <a:lnTo>
                  <a:pt x="19480" y="938"/>
                </a:lnTo>
                <a:lnTo>
                  <a:pt x="19461" y="959"/>
                </a:lnTo>
                <a:lnTo>
                  <a:pt x="19461" y="938"/>
                </a:lnTo>
                <a:lnTo>
                  <a:pt x="19431" y="938"/>
                </a:lnTo>
                <a:lnTo>
                  <a:pt x="19382" y="902"/>
                </a:lnTo>
                <a:lnTo>
                  <a:pt x="19334" y="902"/>
                </a:lnTo>
                <a:lnTo>
                  <a:pt x="19314" y="923"/>
                </a:lnTo>
                <a:lnTo>
                  <a:pt x="19285" y="938"/>
                </a:lnTo>
                <a:lnTo>
                  <a:pt x="19187" y="1009"/>
                </a:lnTo>
                <a:lnTo>
                  <a:pt x="19187" y="959"/>
                </a:lnTo>
                <a:lnTo>
                  <a:pt x="19158" y="938"/>
                </a:lnTo>
                <a:lnTo>
                  <a:pt x="19089" y="938"/>
                </a:lnTo>
                <a:lnTo>
                  <a:pt x="19011" y="959"/>
                </a:lnTo>
                <a:lnTo>
                  <a:pt x="19011" y="938"/>
                </a:lnTo>
                <a:lnTo>
                  <a:pt x="19060" y="923"/>
                </a:lnTo>
                <a:lnTo>
                  <a:pt x="19089" y="887"/>
                </a:lnTo>
                <a:lnTo>
                  <a:pt x="19138" y="852"/>
                </a:lnTo>
                <a:lnTo>
                  <a:pt x="19158" y="830"/>
                </a:lnTo>
                <a:lnTo>
                  <a:pt x="19187" y="794"/>
                </a:lnTo>
                <a:lnTo>
                  <a:pt x="19158" y="773"/>
                </a:lnTo>
                <a:lnTo>
                  <a:pt x="19089" y="773"/>
                </a:lnTo>
                <a:lnTo>
                  <a:pt x="19040" y="794"/>
                </a:lnTo>
                <a:lnTo>
                  <a:pt x="18943" y="794"/>
                </a:lnTo>
                <a:lnTo>
                  <a:pt x="18894" y="773"/>
                </a:lnTo>
                <a:lnTo>
                  <a:pt x="18718" y="773"/>
                </a:lnTo>
                <a:lnTo>
                  <a:pt x="18699" y="794"/>
                </a:lnTo>
                <a:lnTo>
                  <a:pt x="18620" y="794"/>
                </a:lnTo>
                <a:lnTo>
                  <a:pt x="18542" y="830"/>
                </a:lnTo>
                <a:lnTo>
                  <a:pt x="18445" y="866"/>
                </a:lnTo>
                <a:lnTo>
                  <a:pt x="18327" y="902"/>
                </a:lnTo>
                <a:lnTo>
                  <a:pt x="18230" y="923"/>
                </a:lnTo>
                <a:lnTo>
                  <a:pt x="18103" y="959"/>
                </a:lnTo>
                <a:lnTo>
                  <a:pt x="18024" y="995"/>
                </a:lnTo>
                <a:lnTo>
                  <a:pt x="17956" y="1031"/>
                </a:lnTo>
                <a:lnTo>
                  <a:pt x="17927" y="1066"/>
                </a:lnTo>
                <a:lnTo>
                  <a:pt x="17907" y="1081"/>
                </a:lnTo>
                <a:lnTo>
                  <a:pt x="17878" y="1117"/>
                </a:lnTo>
                <a:lnTo>
                  <a:pt x="17878" y="1138"/>
                </a:lnTo>
                <a:lnTo>
                  <a:pt x="17829" y="1174"/>
                </a:lnTo>
                <a:lnTo>
                  <a:pt x="17780" y="1188"/>
                </a:lnTo>
                <a:lnTo>
                  <a:pt x="17663" y="1188"/>
                </a:lnTo>
                <a:lnTo>
                  <a:pt x="17585" y="1210"/>
                </a:lnTo>
                <a:lnTo>
                  <a:pt x="17507" y="1210"/>
                </a:lnTo>
                <a:lnTo>
                  <a:pt x="17409" y="1245"/>
                </a:lnTo>
                <a:lnTo>
                  <a:pt x="17341" y="1260"/>
                </a:lnTo>
                <a:lnTo>
                  <a:pt x="17262" y="1303"/>
                </a:lnTo>
                <a:lnTo>
                  <a:pt x="17194" y="1317"/>
                </a:lnTo>
                <a:lnTo>
                  <a:pt x="17116" y="1374"/>
                </a:lnTo>
                <a:lnTo>
                  <a:pt x="17096" y="1410"/>
                </a:lnTo>
                <a:lnTo>
                  <a:pt x="17047" y="1446"/>
                </a:lnTo>
                <a:lnTo>
                  <a:pt x="16969" y="1482"/>
                </a:lnTo>
                <a:lnTo>
                  <a:pt x="16872" y="1517"/>
                </a:lnTo>
                <a:lnTo>
                  <a:pt x="16793" y="1553"/>
                </a:lnTo>
                <a:lnTo>
                  <a:pt x="16725" y="1589"/>
                </a:lnTo>
                <a:lnTo>
                  <a:pt x="16676" y="1639"/>
                </a:lnTo>
                <a:lnTo>
                  <a:pt x="16647" y="1675"/>
                </a:lnTo>
                <a:lnTo>
                  <a:pt x="16647" y="1718"/>
                </a:lnTo>
                <a:lnTo>
                  <a:pt x="16627" y="1768"/>
                </a:lnTo>
                <a:lnTo>
                  <a:pt x="16579" y="1804"/>
                </a:lnTo>
                <a:lnTo>
                  <a:pt x="16530" y="1825"/>
                </a:lnTo>
                <a:lnTo>
                  <a:pt x="16452" y="1861"/>
                </a:lnTo>
                <a:lnTo>
                  <a:pt x="16383" y="1875"/>
                </a:lnTo>
                <a:lnTo>
                  <a:pt x="16305" y="1897"/>
                </a:lnTo>
                <a:lnTo>
                  <a:pt x="16207" y="1911"/>
                </a:lnTo>
                <a:lnTo>
                  <a:pt x="16129" y="1932"/>
                </a:lnTo>
                <a:lnTo>
                  <a:pt x="16080" y="1947"/>
                </a:lnTo>
                <a:lnTo>
                  <a:pt x="16012" y="1983"/>
                </a:lnTo>
                <a:lnTo>
                  <a:pt x="15963" y="2018"/>
                </a:lnTo>
                <a:lnTo>
                  <a:pt x="15963" y="2076"/>
                </a:lnTo>
                <a:lnTo>
                  <a:pt x="15983" y="2111"/>
                </a:lnTo>
                <a:close/>
                <a:moveTo>
                  <a:pt x="12290" y="1138"/>
                </a:moveTo>
                <a:lnTo>
                  <a:pt x="12319" y="1138"/>
                </a:lnTo>
                <a:lnTo>
                  <a:pt x="12339" y="1174"/>
                </a:lnTo>
                <a:lnTo>
                  <a:pt x="12417" y="1188"/>
                </a:lnTo>
                <a:lnTo>
                  <a:pt x="12485" y="1188"/>
                </a:lnTo>
                <a:lnTo>
                  <a:pt x="12534" y="1152"/>
                </a:lnTo>
                <a:lnTo>
                  <a:pt x="12583" y="1138"/>
                </a:lnTo>
                <a:lnTo>
                  <a:pt x="12632" y="1102"/>
                </a:lnTo>
                <a:lnTo>
                  <a:pt x="12661" y="1117"/>
                </a:lnTo>
                <a:lnTo>
                  <a:pt x="12710" y="1138"/>
                </a:lnTo>
                <a:lnTo>
                  <a:pt x="12856" y="1245"/>
                </a:lnTo>
                <a:lnTo>
                  <a:pt x="12856" y="1260"/>
                </a:lnTo>
                <a:lnTo>
                  <a:pt x="12808" y="1245"/>
                </a:lnTo>
                <a:lnTo>
                  <a:pt x="12759" y="1224"/>
                </a:lnTo>
                <a:lnTo>
                  <a:pt x="12681" y="1210"/>
                </a:lnTo>
                <a:lnTo>
                  <a:pt x="12661" y="1224"/>
                </a:lnTo>
                <a:lnTo>
                  <a:pt x="12661" y="1303"/>
                </a:lnTo>
                <a:lnTo>
                  <a:pt x="12710" y="1317"/>
                </a:lnTo>
                <a:lnTo>
                  <a:pt x="12729" y="1353"/>
                </a:lnTo>
                <a:lnTo>
                  <a:pt x="12729" y="1388"/>
                </a:lnTo>
                <a:lnTo>
                  <a:pt x="12710" y="1410"/>
                </a:lnTo>
                <a:lnTo>
                  <a:pt x="12661" y="1424"/>
                </a:lnTo>
                <a:lnTo>
                  <a:pt x="12612" y="1460"/>
                </a:lnTo>
                <a:lnTo>
                  <a:pt x="12632" y="1496"/>
                </a:lnTo>
                <a:lnTo>
                  <a:pt x="12661" y="1532"/>
                </a:lnTo>
                <a:lnTo>
                  <a:pt x="12954" y="1532"/>
                </a:lnTo>
                <a:lnTo>
                  <a:pt x="13003" y="1517"/>
                </a:lnTo>
                <a:lnTo>
                  <a:pt x="13052" y="1496"/>
                </a:lnTo>
                <a:lnTo>
                  <a:pt x="13101" y="1482"/>
                </a:lnTo>
                <a:lnTo>
                  <a:pt x="13150" y="1460"/>
                </a:lnTo>
                <a:lnTo>
                  <a:pt x="13198" y="1460"/>
                </a:lnTo>
                <a:lnTo>
                  <a:pt x="13247" y="1482"/>
                </a:lnTo>
                <a:lnTo>
                  <a:pt x="13325" y="1482"/>
                </a:lnTo>
                <a:lnTo>
                  <a:pt x="13345" y="1460"/>
                </a:lnTo>
                <a:lnTo>
                  <a:pt x="13394" y="1424"/>
                </a:lnTo>
                <a:lnTo>
                  <a:pt x="13423" y="1410"/>
                </a:lnTo>
                <a:lnTo>
                  <a:pt x="13452" y="1388"/>
                </a:lnTo>
                <a:lnTo>
                  <a:pt x="13423" y="1353"/>
                </a:lnTo>
                <a:lnTo>
                  <a:pt x="13374" y="1338"/>
                </a:lnTo>
                <a:lnTo>
                  <a:pt x="13296" y="1317"/>
                </a:lnTo>
                <a:lnTo>
                  <a:pt x="13247" y="1281"/>
                </a:lnTo>
                <a:lnTo>
                  <a:pt x="13277" y="1260"/>
                </a:lnTo>
                <a:lnTo>
                  <a:pt x="13325" y="1245"/>
                </a:lnTo>
                <a:lnTo>
                  <a:pt x="13325" y="1224"/>
                </a:lnTo>
                <a:lnTo>
                  <a:pt x="13345" y="1188"/>
                </a:lnTo>
                <a:lnTo>
                  <a:pt x="13325" y="1152"/>
                </a:lnTo>
                <a:lnTo>
                  <a:pt x="13325" y="1102"/>
                </a:lnTo>
                <a:lnTo>
                  <a:pt x="13345" y="1081"/>
                </a:lnTo>
                <a:lnTo>
                  <a:pt x="13394" y="1031"/>
                </a:lnTo>
                <a:lnTo>
                  <a:pt x="13452" y="973"/>
                </a:lnTo>
                <a:lnTo>
                  <a:pt x="13423" y="923"/>
                </a:lnTo>
                <a:lnTo>
                  <a:pt x="13345" y="887"/>
                </a:lnTo>
                <a:lnTo>
                  <a:pt x="13277" y="852"/>
                </a:lnTo>
                <a:lnTo>
                  <a:pt x="13228" y="830"/>
                </a:lnTo>
                <a:lnTo>
                  <a:pt x="13228" y="794"/>
                </a:lnTo>
                <a:lnTo>
                  <a:pt x="13277" y="773"/>
                </a:lnTo>
                <a:lnTo>
                  <a:pt x="13345" y="737"/>
                </a:lnTo>
                <a:lnTo>
                  <a:pt x="13394" y="701"/>
                </a:lnTo>
                <a:lnTo>
                  <a:pt x="13423" y="651"/>
                </a:lnTo>
                <a:lnTo>
                  <a:pt x="13423" y="472"/>
                </a:lnTo>
                <a:lnTo>
                  <a:pt x="13452" y="394"/>
                </a:lnTo>
                <a:lnTo>
                  <a:pt x="13452" y="344"/>
                </a:lnTo>
                <a:lnTo>
                  <a:pt x="13472" y="286"/>
                </a:lnTo>
                <a:lnTo>
                  <a:pt x="13423" y="250"/>
                </a:lnTo>
                <a:lnTo>
                  <a:pt x="13374" y="272"/>
                </a:lnTo>
                <a:lnTo>
                  <a:pt x="13345" y="250"/>
                </a:lnTo>
                <a:lnTo>
                  <a:pt x="13374" y="215"/>
                </a:lnTo>
                <a:lnTo>
                  <a:pt x="13423" y="165"/>
                </a:lnTo>
                <a:lnTo>
                  <a:pt x="13452" y="129"/>
                </a:lnTo>
                <a:lnTo>
                  <a:pt x="13452" y="36"/>
                </a:lnTo>
                <a:lnTo>
                  <a:pt x="13345" y="36"/>
                </a:lnTo>
                <a:lnTo>
                  <a:pt x="13296" y="21"/>
                </a:lnTo>
                <a:lnTo>
                  <a:pt x="13247" y="21"/>
                </a:lnTo>
                <a:lnTo>
                  <a:pt x="13228" y="0"/>
                </a:lnTo>
                <a:lnTo>
                  <a:pt x="13198" y="0"/>
                </a:lnTo>
                <a:lnTo>
                  <a:pt x="13179" y="21"/>
                </a:lnTo>
                <a:lnTo>
                  <a:pt x="13150" y="36"/>
                </a:lnTo>
                <a:lnTo>
                  <a:pt x="13032" y="36"/>
                </a:lnTo>
                <a:lnTo>
                  <a:pt x="12983" y="57"/>
                </a:lnTo>
                <a:lnTo>
                  <a:pt x="12935" y="57"/>
                </a:lnTo>
                <a:lnTo>
                  <a:pt x="12935" y="72"/>
                </a:lnTo>
                <a:lnTo>
                  <a:pt x="12905" y="93"/>
                </a:lnTo>
                <a:lnTo>
                  <a:pt x="12856" y="93"/>
                </a:lnTo>
                <a:lnTo>
                  <a:pt x="12808" y="107"/>
                </a:lnTo>
                <a:lnTo>
                  <a:pt x="12729" y="129"/>
                </a:lnTo>
                <a:lnTo>
                  <a:pt x="12661" y="179"/>
                </a:lnTo>
                <a:lnTo>
                  <a:pt x="12632" y="215"/>
                </a:lnTo>
                <a:lnTo>
                  <a:pt x="12632" y="286"/>
                </a:lnTo>
                <a:lnTo>
                  <a:pt x="12612" y="286"/>
                </a:lnTo>
                <a:lnTo>
                  <a:pt x="12563" y="308"/>
                </a:lnTo>
                <a:lnTo>
                  <a:pt x="12515" y="308"/>
                </a:lnTo>
                <a:lnTo>
                  <a:pt x="12485" y="322"/>
                </a:lnTo>
                <a:lnTo>
                  <a:pt x="12466" y="344"/>
                </a:lnTo>
                <a:lnTo>
                  <a:pt x="12436" y="358"/>
                </a:lnTo>
                <a:lnTo>
                  <a:pt x="12417" y="379"/>
                </a:lnTo>
                <a:lnTo>
                  <a:pt x="12388" y="394"/>
                </a:lnTo>
                <a:lnTo>
                  <a:pt x="12368" y="415"/>
                </a:lnTo>
                <a:lnTo>
                  <a:pt x="12339" y="437"/>
                </a:lnTo>
                <a:lnTo>
                  <a:pt x="12319" y="472"/>
                </a:lnTo>
                <a:lnTo>
                  <a:pt x="12319" y="508"/>
                </a:lnTo>
                <a:lnTo>
                  <a:pt x="12368" y="544"/>
                </a:lnTo>
                <a:lnTo>
                  <a:pt x="12388" y="580"/>
                </a:lnTo>
                <a:lnTo>
                  <a:pt x="12417" y="616"/>
                </a:lnTo>
                <a:lnTo>
                  <a:pt x="12417" y="630"/>
                </a:lnTo>
                <a:lnTo>
                  <a:pt x="12388" y="651"/>
                </a:lnTo>
                <a:lnTo>
                  <a:pt x="12388" y="687"/>
                </a:lnTo>
                <a:lnTo>
                  <a:pt x="12368" y="687"/>
                </a:lnTo>
                <a:lnTo>
                  <a:pt x="12339" y="666"/>
                </a:lnTo>
                <a:lnTo>
                  <a:pt x="12319" y="630"/>
                </a:lnTo>
                <a:lnTo>
                  <a:pt x="12290" y="594"/>
                </a:lnTo>
                <a:lnTo>
                  <a:pt x="12270" y="558"/>
                </a:lnTo>
                <a:lnTo>
                  <a:pt x="12241" y="544"/>
                </a:lnTo>
                <a:lnTo>
                  <a:pt x="12212" y="558"/>
                </a:lnTo>
                <a:lnTo>
                  <a:pt x="12192" y="580"/>
                </a:lnTo>
                <a:lnTo>
                  <a:pt x="12163" y="616"/>
                </a:lnTo>
                <a:lnTo>
                  <a:pt x="12143" y="630"/>
                </a:lnTo>
                <a:lnTo>
                  <a:pt x="12114" y="666"/>
                </a:lnTo>
                <a:lnTo>
                  <a:pt x="12114" y="701"/>
                </a:lnTo>
                <a:lnTo>
                  <a:pt x="12094" y="773"/>
                </a:lnTo>
                <a:lnTo>
                  <a:pt x="12065" y="830"/>
                </a:lnTo>
                <a:lnTo>
                  <a:pt x="12065" y="902"/>
                </a:lnTo>
                <a:lnTo>
                  <a:pt x="12094" y="938"/>
                </a:lnTo>
                <a:lnTo>
                  <a:pt x="12143" y="959"/>
                </a:lnTo>
                <a:lnTo>
                  <a:pt x="12212" y="959"/>
                </a:lnTo>
                <a:lnTo>
                  <a:pt x="12241" y="973"/>
                </a:lnTo>
                <a:lnTo>
                  <a:pt x="12270" y="959"/>
                </a:lnTo>
                <a:lnTo>
                  <a:pt x="12290" y="959"/>
                </a:lnTo>
                <a:lnTo>
                  <a:pt x="12290" y="973"/>
                </a:lnTo>
                <a:lnTo>
                  <a:pt x="12270" y="1009"/>
                </a:lnTo>
                <a:lnTo>
                  <a:pt x="12241" y="1031"/>
                </a:lnTo>
                <a:lnTo>
                  <a:pt x="12241" y="1045"/>
                </a:lnTo>
                <a:lnTo>
                  <a:pt x="12290" y="1138"/>
                </a:lnTo>
                <a:close/>
                <a:moveTo>
                  <a:pt x="18230" y="7179"/>
                </a:moveTo>
                <a:lnTo>
                  <a:pt x="17976" y="7329"/>
                </a:lnTo>
                <a:lnTo>
                  <a:pt x="17712" y="7637"/>
                </a:lnTo>
                <a:lnTo>
                  <a:pt x="17663" y="7744"/>
                </a:lnTo>
                <a:lnTo>
                  <a:pt x="17663" y="7887"/>
                </a:lnTo>
                <a:lnTo>
                  <a:pt x="17809" y="7851"/>
                </a:lnTo>
                <a:lnTo>
                  <a:pt x="18073" y="7887"/>
                </a:lnTo>
                <a:lnTo>
                  <a:pt x="18230" y="7959"/>
                </a:lnTo>
                <a:lnTo>
                  <a:pt x="18376" y="7923"/>
                </a:lnTo>
                <a:lnTo>
                  <a:pt x="18493" y="8030"/>
                </a:lnTo>
                <a:lnTo>
                  <a:pt x="18699" y="7994"/>
                </a:lnTo>
                <a:lnTo>
                  <a:pt x="18699" y="7851"/>
                </a:lnTo>
                <a:lnTo>
                  <a:pt x="18591" y="7672"/>
                </a:lnTo>
                <a:lnTo>
                  <a:pt x="18181" y="7522"/>
                </a:lnTo>
                <a:lnTo>
                  <a:pt x="18132" y="7450"/>
                </a:lnTo>
                <a:lnTo>
                  <a:pt x="18230" y="7293"/>
                </a:lnTo>
                <a:lnTo>
                  <a:pt x="18230" y="7179"/>
                </a:lnTo>
                <a:close/>
                <a:moveTo>
                  <a:pt x="12290" y="1768"/>
                </a:moveTo>
                <a:lnTo>
                  <a:pt x="12290" y="1753"/>
                </a:lnTo>
                <a:lnTo>
                  <a:pt x="12270" y="1753"/>
                </a:lnTo>
                <a:lnTo>
                  <a:pt x="12241" y="1768"/>
                </a:lnTo>
                <a:lnTo>
                  <a:pt x="12290" y="1768"/>
                </a:lnTo>
                <a:close/>
                <a:moveTo>
                  <a:pt x="12094" y="1567"/>
                </a:moveTo>
                <a:lnTo>
                  <a:pt x="12143" y="1567"/>
                </a:lnTo>
                <a:lnTo>
                  <a:pt x="12212" y="1603"/>
                </a:lnTo>
                <a:lnTo>
                  <a:pt x="12241" y="1625"/>
                </a:lnTo>
                <a:lnTo>
                  <a:pt x="12270" y="1625"/>
                </a:lnTo>
                <a:lnTo>
                  <a:pt x="12319" y="1603"/>
                </a:lnTo>
                <a:lnTo>
                  <a:pt x="12368" y="1603"/>
                </a:lnTo>
                <a:lnTo>
                  <a:pt x="12388" y="1625"/>
                </a:lnTo>
                <a:lnTo>
                  <a:pt x="12417" y="1639"/>
                </a:lnTo>
                <a:lnTo>
                  <a:pt x="12417" y="1675"/>
                </a:lnTo>
                <a:lnTo>
                  <a:pt x="12436" y="1696"/>
                </a:lnTo>
                <a:lnTo>
                  <a:pt x="12436" y="1839"/>
                </a:lnTo>
                <a:lnTo>
                  <a:pt x="12466" y="1875"/>
                </a:lnTo>
                <a:lnTo>
                  <a:pt x="12515" y="1897"/>
                </a:lnTo>
                <a:lnTo>
                  <a:pt x="12534" y="1911"/>
                </a:lnTo>
                <a:lnTo>
                  <a:pt x="12583" y="1932"/>
                </a:lnTo>
                <a:lnTo>
                  <a:pt x="12661" y="1932"/>
                </a:lnTo>
                <a:lnTo>
                  <a:pt x="12710" y="1947"/>
                </a:lnTo>
                <a:lnTo>
                  <a:pt x="12759" y="1947"/>
                </a:lnTo>
                <a:lnTo>
                  <a:pt x="12808" y="1932"/>
                </a:lnTo>
                <a:lnTo>
                  <a:pt x="12886" y="1932"/>
                </a:lnTo>
                <a:lnTo>
                  <a:pt x="12905" y="1911"/>
                </a:lnTo>
                <a:lnTo>
                  <a:pt x="13052" y="1911"/>
                </a:lnTo>
                <a:lnTo>
                  <a:pt x="13101" y="1897"/>
                </a:lnTo>
                <a:lnTo>
                  <a:pt x="13150" y="1897"/>
                </a:lnTo>
                <a:lnTo>
                  <a:pt x="13179" y="1861"/>
                </a:lnTo>
                <a:lnTo>
                  <a:pt x="13228" y="1861"/>
                </a:lnTo>
                <a:lnTo>
                  <a:pt x="13277" y="1875"/>
                </a:lnTo>
                <a:lnTo>
                  <a:pt x="13325" y="1875"/>
                </a:lnTo>
                <a:lnTo>
                  <a:pt x="13345" y="1861"/>
                </a:lnTo>
                <a:lnTo>
                  <a:pt x="13394" y="1861"/>
                </a:lnTo>
                <a:lnTo>
                  <a:pt x="13423" y="1825"/>
                </a:lnTo>
                <a:lnTo>
                  <a:pt x="13472" y="1804"/>
                </a:lnTo>
                <a:lnTo>
                  <a:pt x="13472" y="1718"/>
                </a:lnTo>
                <a:lnTo>
                  <a:pt x="13452" y="1675"/>
                </a:lnTo>
                <a:lnTo>
                  <a:pt x="13423" y="1660"/>
                </a:lnTo>
                <a:lnTo>
                  <a:pt x="13394" y="1639"/>
                </a:lnTo>
                <a:lnTo>
                  <a:pt x="13345" y="1625"/>
                </a:lnTo>
                <a:lnTo>
                  <a:pt x="13296" y="1603"/>
                </a:lnTo>
                <a:lnTo>
                  <a:pt x="13247" y="1603"/>
                </a:lnTo>
                <a:lnTo>
                  <a:pt x="13228" y="1589"/>
                </a:lnTo>
                <a:lnTo>
                  <a:pt x="13130" y="1603"/>
                </a:lnTo>
                <a:lnTo>
                  <a:pt x="13101" y="1603"/>
                </a:lnTo>
                <a:lnTo>
                  <a:pt x="13052" y="1639"/>
                </a:lnTo>
                <a:lnTo>
                  <a:pt x="13032" y="1660"/>
                </a:lnTo>
                <a:lnTo>
                  <a:pt x="13003" y="1675"/>
                </a:lnTo>
                <a:lnTo>
                  <a:pt x="12954" y="1718"/>
                </a:lnTo>
                <a:lnTo>
                  <a:pt x="12710" y="1718"/>
                </a:lnTo>
                <a:lnTo>
                  <a:pt x="12681" y="1696"/>
                </a:lnTo>
                <a:lnTo>
                  <a:pt x="12661" y="1660"/>
                </a:lnTo>
                <a:lnTo>
                  <a:pt x="12632" y="1625"/>
                </a:lnTo>
                <a:lnTo>
                  <a:pt x="12583" y="1603"/>
                </a:lnTo>
                <a:lnTo>
                  <a:pt x="12563" y="1553"/>
                </a:lnTo>
                <a:lnTo>
                  <a:pt x="12534" y="1532"/>
                </a:lnTo>
                <a:lnTo>
                  <a:pt x="12534" y="1517"/>
                </a:lnTo>
                <a:lnTo>
                  <a:pt x="12515" y="1517"/>
                </a:lnTo>
                <a:lnTo>
                  <a:pt x="12094" y="1567"/>
                </a:lnTo>
                <a:close/>
                <a:moveTo>
                  <a:pt x="12417" y="1553"/>
                </a:moveTo>
                <a:lnTo>
                  <a:pt x="12388" y="1553"/>
                </a:lnTo>
                <a:lnTo>
                  <a:pt x="12417" y="1553"/>
                </a:lnTo>
                <a:close/>
                <a:moveTo>
                  <a:pt x="13716" y="12954"/>
                </a:moveTo>
                <a:lnTo>
                  <a:pt x="13716" y="12904"/>
                </a:lnTo>
                <a:lnTo>
                  <a:pt x="13697" y="12868"/>
                </a:lnTo>
                <a:lnTo>
                  <a:pt x="13667" y="12847"/>
                </a:lnTo>
                <a:lnTo>
                  <a:pt x="13716" y="12432"/>
                </a:lnTo>
                <a:lnTo>
                  <a:pt x="13452" y="12396"/>
                </a:lnTo>
                <a:lnTo>
                  <a:pt x="13150" y="12360"/>
                </a:lnTo>
                <a:lnTo>
                  <a:pt x="13081" y="12346"/>
                </a:lnTo>
                <a:lnTo>
                  <a:pt x="13003" y="12324"/>
                </a:lnTo>
                <a:lnTo>
                  <a:pt x="12983" y="12324"/>
                </a:lnTo>
                <a:lnTo>
                  <a:pt x="12856" y="12310"/>
                </a:lnTo>
                <a:lnTo>
                  <a:pt x="12778" y="12289"/>
                </a:lnTo>
                <a:lnTo>
                  <a:pt x="12778" y="12124"/>
                </a:lnTo>
                <a:lnTo>
                  <a:pt x="12729" y="12088"/>
                </a:lnTo>
                <a:lnTo>
                  <a:pt x="12905" y="12017"/>
                </a:lnTo>
                <a:lnTo>
                  <a:pt x="13052" y="11945"/>
                </a:lnTo>
                <a:lnTo>
                  <a:pt x="13150" y="11659"/>
                </a:lnTo>
                <a:lnTo>
                  <a:pt x="12534" y="11730"/>
                </a:lnTo>
                <a:lnTo>
                  <a:pt x="12290" y="11981"/>
                </a:lnTo>
                <a:lnTo>
                  <a:pt x="11870" y="12017"/>
                </a:lnTo>
                <a:lnTo>
                  <a:pt x="11450" y="11659"/>
                </a:lnTo>
                <a:lnTo>
                  <a:pt x="11401" y="11172"/>
                </a:lnTo>
                <a:lnTo>
                  <a:pt x="11528" y="11065"/>
                </a:lnTo>
                <a:lnTo>
                  <a:pt x="11499" y="11065"/>
                </a:lnTo>
                <a:lnTo>
                  <a:pt x="11499" y="10807"/>
                </a:lnTo>
                <a:lnTo>
                  <a:pt x="11723" y="10664"/>
                </a:lnTo>
                <a:lnTo>
                  <a:pt x="11870" y="10535"/>
                </a:lnTo>
                <a:lnTo>
                  <a:pt x="12388" y="10571"/>
                </a:lnTo>
                <a:lnTo>
                  <a:pt x="12681" y="10571"/>
                </a:lnTo>
                <a:lnTo>
                  <a:pt x="13101" y="10499"/>
                </a:lnTo>
                <a:lnTo>
                  <a:pt x="13345" y="10499"/>
                </a:lnTo>
                <a:lnTo>
                  <a:pt x="13599" y="10464"/>
                </a:lnTo>
                <a:lnTo>
                  <a:pt x="13667" y="10664"/>
                </a:lnTo>
                <a:lnTo>
                  <a:pt x="13765" y="10915"/>
                </a:lnTo>
                <a:lnTo>
                  <a:pt x="14087" y="11136"/>
                </a:lnTo>
                <a:lnTo>
                  <a:pt x="14234" y="11172"/>
                </a:lnTo>
                <a:lnTo>
                  <a:pt x="14185" y="10807"/>
                </a:lnTo>
                <a:lnTo>
                  <a:pt x="13960" y="10392"/>
                </a:lnTo>
                <a:lnTo>
                  <a:pt x="14234" y="10177"/>
                </a:lnTo>
                <a:lnTo>
                  <a:pt x="14478" y="10106"/>
                </a:lnTo>
                <a:lnTo>
                  <a:pt x="14947" y="9784"/>
                </a:lnTo>
                <a:lnTo>
                  <a:pt x="14898" y="9548"/>
                </a:lnTo>
                <a:lnTo>
                  <a:pt x="14849" y="9333"/>
                </a:lnTo>
                <a:lnTo>
                  <a:pt x="14996" y="9404"/>
                </a:lnTo>
                <a:lnTo>
                  <a:pt x="15045" y="9369"/>
                </a:lnTo>
                <a:lnTo>
                  <a:pt x="14996" y="9218"/>
                </a:lnTo>
                <a:lnTo>
                  <a:pt x="15094" y="9218"/>
                </a:lnTo>
                <a:lnTo>
                  <a:pt x="15250" y="9183"/>
                </a:lnTo>
                <a:lnTo>
                  <a:pt x="15348" y="9004"/>
                </a:lnTo>
                <a:lnTo>
                  <a:pt x="15563" y="8968"/>
                </a:lnTo>
                <a:lnTo>
                  <a:pt x="15865" y="8839"/>
                </a:lnTo>
                <a:lnTo>
                  <a:pt x="15865" y="8553"/>
                </a:lnTo>
                <a:lnTo>
                  <a:pt x="16383" y="8374"/>
                </a:lnTo>
                <a:lnTo>
                  <a:pt x="16276" y="7994"/>
                </a:lnTo>
                <a:lnTo>
                  <a:pt x="16383" y="8374"/>
                </a:lnTo>
                <a:lnTo>
                  <a:pt x="16598" y="8266"/>
                </a:lnTo>
                <a:lnTo>
                  <a:pt x="16745" y="8302"/>
                </a:lnTo>
                <a:lnTo>
                  <a:pt x="16647" y="8410"/>
                </a:lnTo>
                <a:lnTo>
                  <a:pt x="16745" y="8553"/>
                </a:lnTo>
                <a:lnTo>
                  <a:pt x="17194" y="8302"/>
                </a:lnTo>
                <a:lnTo>
                  <a:pt x="17360" y="8138"/>
                </a:lnTo>
                <a:lnTo>
                  <a:pt x="16891" y="8102"/>
                </a:lnTo>
                <a:lnTo>
                  <a:pt x="16696" y="7887"/>
                </a:lnTo>
                <a:lnTo>
                  <a:pt x="16842" y="7780"/>
                </a:lnTo>
                <a:lnTo>
                  <a:pt x="16891" y="7637"/>
                </a:lnTo>
                <a:lnTo>
                  <a:pt x="16178" y="7744"/>
                </a:lnTo>
                <a:lnTo>
                  <a:pt x="15817" y="7959"/>
                </a:lnTo>
                <a:lnTo>
                  <a:pt x="15983" y="7708"/>
                </a:lnTo>
                <a:lnTo>
                  <a:pt x="16325" y="7558"/>
                </a:lnTo>
                <a:lnTo>
                  <a:pt x="16530" y="7400"/>
                </a:lnTo>
                <a:lnTo>
                  <a:pt x="17145" y="7436"/>
                </a:lnTo>
                <a:lnTo>
                  <a:pt x="17614" y="7400"/>
                </a:lnTo>
                <a:lnTo>
                  <a:pt x="17976" y="7221"/>
                </a:lnTo>
                <a:lnTo>
                  <a:pt x="18230" y="7071"/>
                </a:lnTo>
                <a:lnTo>
                  <a:pt x="18024" y="6713"/>
                </a:lnTo>
                <a:lnTo>
                  <a:pt x="17976" y="6513"/>
                </a:lnTo>
                <a:lnTo>
                  <a:pt x="17311" y="6262"/>
                </a:lnTo>
                <a:lnTo>
                  <a:pt x="17311" y="6119"/>
                </a:lnTo>
                <a:lnTo>
                  <a:pt x="16745" y="5339"/>
                </a:lnTo>
                <a:lnTo>
                  <a:pt x="16598" y="5668"/>
                </a:lnTo>
                <a:lnTo>
                  <a:pt x="16227" y="5740"/>
                </a:lnTo>
                <a:lnTo>
                  <a:pt x="16129" y="5668"/>
                </a:lnTo>
                <a:lnTo>
                  <a:pt x="15983" y="5668"/>
                </a:lnTo>
                <a:lnTo>
                  <a:pt x="15983" y="5146"/>
                </a:lnTo>
                <a:lnTo>
                  <a:pt x="15660" y="5110"/>
                </a:lnTo>
                <a:lnTo>
                  <a:pt x="15416" y="4852"/>
                </a:lnTo>
                <a:lnTo>
                  <a:pt x="15142" y="4888"/>
                </a:lnTo>
                <a:lnTo>
                  <a:pt x="14849" y="4817"/>
                </a:lnTo>
                <a:lnTo>
                  <a:pt x="14654" y="4852"/>
                </a:lnTo>
                <a:lnTo>
                  <a:pt x="14654" y="5232"/>
                </a:lnTo>
                <a:lnTo>
                  <a:pt x="14605" y="5633"/>
                </a:lnTo>
                <a:lnTo>
                  <a:pt x="14527" y="5776"/>
                </a:lnTo>
                <a:lnTo>
                  <a:pt x="14849" y="6227"/>
                </a:lnTo>
                <a:lnTo>
                  <a:pt x="14332" y="6549"/>
                </a:lnTo>
                <a:lnTo>
                  <a:pt x="14429" y="7107"/>
                </a:lnTo>
                <a:lnTo>
                  <a:pt x="14234" y="7221"/>
                </a:lnTo>
                <a:lnTo>
                  <a:pt x="14039" y="7143"/>
                </a:lnTo>
                <a:lnTo>
                  <a:pt x="13912" y="6477"/>
                </a:lnTo>
                <a:lnTo>
                  <a:pt x="13394" y="6441"/>
                </a:lnTo>
                <a:lnTo>
                  <a:pt x="12436" y="6048"/>
                </a:lnTo>
                <a:lnTo>
                  <a:pt x="12241" y="6048"/>
                </a:lnTo>
                <a:lnTo>
                  <a:pt x="12065" y="5704"/>
                </a:lnTo>
                <a:lnTo>
                  <a:pt x="11919" y="5597"/>
                </a:lnTo>
                <a:lnTo>
                  <a:pt x="12339" y="4709"/>
                </a:lnTo>
                <a:lnTo>
                  <a:pt x="12583" y="4509"/>
                </a:lnTo>
                <a:lnTo>
                  <a:pt x="12856" y="4402"/>
                </a:lnTo>
                <a:lnTo>
                  <a:pt x="13003" y="4402"/>
                </a:lnTo>
                <a:lnTo>
                  <a:pt x="13150" y="4044"/>
                </a:lnTo>
                <a:lnTo>
                  <a:pt x="13247" y="3750"/>
                </a:lnTo>
                <a:lnTo>
                  <a:pt x="13765" y="3664"/>
                </a:lnTo>
                <a:lnTo>
                  <a:pt x="14039" y="3521"/>
                </a:lnTo>
                <a:lnTo>
                  <a:pt x="13863" y="3192"/>
                </a:lnTo>
                <a:lnTo>
                  <a:pt x="13990" y="2977"/>
                </a:lnTo>
                <a:lnTo>
                  <a:pt x="13794" y="2813"/>
                </a:lnTo>
                <a:lnTo>
                  <a:pt x="13814" y="2813"/>
                </a:lnTo>
                <a:lnTo>
                  <a:pt x="13843" y="2798"/>
                </a:lnTo>
                <a:lnTo>
                  <a:pt x="13863" y="2777"/>
                </a:lnTo>
                <a:lnTo>
                  <a:pt x="14068" y="2777"/>
                </a:lnTo>
                <a:lnTo>
                  <a:pt x="14087" y="2763"/>
                </a:lnTo>
                <a:lnTo>
                  <a:pt x="14087" y="2741"/>
                </a:lnTo>
                <a:lnTo>
                  <a:pt x="14039" y="2691"/>
                </a:lnTo>
                <a:lnTo>
                  <a:pt x="14039" y="2670"/>
                </a:lnTo>
                <a:lnTo>
                  <a:pt x="14068" y="2670"/>
                </a:lnTo>
                <a:lnTo>
                  <a:pt x="14117" y="2691"/>
                </a:lnTo>
                <a:lnTo>
                  <a:pt x="14185" y="2705"/>
                </a:lnTo>
                <a:lnTo>
                  <a:pt x="14234" y="2741"/>
                </a:lnTo>
                <a:lnTo>
                  <a:pt x="14283" y="2763"/>
                </a:lnTo>
                <a:lnTo>
                  <a:pt x="14332" y="2777"/>
                </a:lnTo>
                <a:lnTo>
                  <a:pt x="14380" y="2813"/>
                </a:lnTo>
                <a:lnTo>
                  <a:pt x="14429" y="2834"/>
                </a:lnTo>
                <a:lnTo>
                  <a:pt x="14507" y="2849"/>
                </a:lnTo>
                <a:lnTo>
                  <a:pt x="14556" y="2870"/>
                </a:lnTo>
                <a:lnTo>
                  <a:pt x="14605" y="2884"/>
                </a:lnTo>
                <a:lnTo>
                  <a:pt x="14654" y="2906"/>
                </a:lnTo>
                <a:lnTo>
                  <a:pt x="14703" y="2906"/>
                </a:lnTo>
                <a:lnTo>
                  <a:pt x="14752" y="2942"/>
                </a:lnTo>
                <a:lnTo>
                  <a:pt x="14801" y="2956"/>
                </a:lnTo>
                <a:lnTo>
                  <a:pt x="14879" y="2999"/>
                </a:lnTo>
                <a:lnTo>
                  <a:pt x="14996" y="3085"/>
                </a:lnTo>
                <a:lnTo>
                  <a:pt x="15074" y="3156"/>
                </a:lnTo>
                <a:lnTo>
                  <a:pt x="15094" y="3214"/>
                </a:lnTo>
                <a:lnTo>
                  <a:pt x="15025" y="3264"/>
                </a:lnTo>
                <a:lnTo>
                  <a:pt x="14947" y="3335"/>
                </a:lnTo>
                <a:lnTo>
                  <a:pt x="14928" y="3414"/>
                </a:lnTo>
                <a:lnTo>
                  <a:pt x="14947" y="3428"/>
                </a:lnTo>
                <a:lnTo>
                  <a:pt x="15025" y="3450"/>
                </a:lnTo>
                <a:lnTo>
                  <a:pt x="15094" y="3500"/>
                </a:lnTo>
                <a:lnTo>
                  <a:pt x="15074" y="3536"/>
                </a:lnTo>
                <a:lnTo>
                  <a:pt x="14996" y="3571"/>
                </a:lnTo>
                <a:lnTo>
                  <a:pt x="14928" y="3607"/>
                </a:lnTo>
                <a:lnTo>
                  <a:pt x="14898" y="3643"/>
                </a:lnTo>
                <a:lnTo>
                  <a:pt x="14781" y="3643"/>
                </a:lnTo>
                <a:lnTo>
                  <a:pt x="14732" y="3664"/>
                </a:lnTo>
                <a:lnTo>
                  <a:pt x="14654" y="3679"/>
                </a:lnTo>
                <a:lnTo>
                  <a:pt x="14576" y="3736"/>
                </a:lnTo>
                <a:lnTo>
                  <a:pt x="14576" y="3750"/>
                </a:lnTo>
                <a:lnTo>
                  <a:pt x="14605" y="3772"/>
                </a:lnTo>
                <a:lnTo>
                  <a:pt x="14634" y="3786"/>
                </a:lnTo>
                <a:lnTo>
                  <a:pt x="14654" y="3808"/>
                </a:lnTo>
                <a:lnTo>
                  <a:pt x="14683" y="3829"/>
                </a:lnTo>
                <a:lnTo>
                  <a:pt x="14732" y="3843"/>
                </a:lnTo>
                <a:lnTo>
                  <a:pt x="14781" y="3865"/>
                </a:lnTo>
                <a:lnTo>
                  <a:pt x="14830" y="3865"/>
                </a:lnTo>
                <a:lnTo>
                  <a:pt x="14879" y="3843"/>
                </a:lnTo>
                <a:lnTo>
                  <a:pt x="14928" y="3808"/>
                </a:lnTo>
                <a:lnTo>
                  <a:pt x="14947" y="3786"/>
                </a:lnTo>
                <a:lnTo>
                  <a:pt x="14996" y="3772"/>
                </a:lnTo>
                <a:lnTo>
                  <a:pt x="15045" y="3772"/>
                </a:lnTo>
                <a:lnTo>
                  <a:pt x="15123" y="3750"/>
                </a:lnTo>
                <a:lnTo>
                  <a:pt x="15201" y="3715"/>
                </a:lnTo>
                <a:lnTo>
                  <a:pt x="15269" y="3715"/>
                </a:lnTo>
                <a:lnTo>
                  <a:pt x="15318" y="3750"/>
                </a:lnTo>
                <a:lnTo>
                  <a:pt x="15348" y="3750"/>
                </a:lnTo>
                <a:lnTo>
                  <a:pt x="15367" y="3772"/>
                </a:lnTo>
                <a:lnTo>
                  <a:pt x="15396" y="3786"/>
                </a:lnTo>
                <a:lnTo>
                  <a:pt x="15416" y="3786"/>
                </a:lnTo>
                <a:lnTo>
                  <a:pt x="15465" y="3808"/>
                </a:lnTo>
                <a:lnTo>
                  <a:pt x="15514" y="3808"/>
                </a:lnTo>
                <a:lnTo>
                  <a:pt x="15563" y="3829"/>
                </a:lnTo>
                <a:lnTo>
                  <a:pt x="15660" y="3829"/>
                </a:lnTo>
                <a:lnTo>
                  <a:pt x="15690" y="3865"/>
                </a:lnTo>
                <a:lnTo>
                  <a:pt x="15690" y="3879"/>
                </a:lnTo>
                <a:lnTo>
                  <a:pt x="15709" y="3915"/>
                </a:lnTo>
                <a:lnTo>
                  <a:pt x="15738" y="3915"/>
                </a:lnTo>
                <a:lnTo>
                  <a:pt x="15787" y="3936"/>
                </a:lnTo>
                <a:lnTo>
                  <a:pt x="15836" y="3936"/>
                </a:lnTo>
                <a:lnTo>
                  <a:pt x="15865" y="3915"/>
                </a:lnTo>
                <a:lnTo>
                  <a:pt x="16031" y="3915"/>
                </a:lnTo>
                <a:lnTo>
                  <a:pt x="16061" y="3936"/>
                </a:lnTo>
                <a:lnTo>
                  <a:pt x="16129" y="3936"/>
                </a:lnTo>
                <a:lnTo>
                  <a:pt x="16158" y="3915"/>
                </a:lnTo>
                <a:lnTo>
                  <a:pt x="16256" y="3915"/>
                </a:lnTo>
                <a:lnTo>
                  <a:pt x="16305" y="3901"/>
                </a:lnTo>
                <a:lnTo>
                  <a:pt x="16579" y="3901"/>
                </a:lnTo>
                <a:lnTo>
                  <a:pt x="16598" y="3879"/>
                </a:lnTo>
                <a:lnTo>
                  <a:pt x="16579" y="3865"/>
                </a:lnTo>
                <a:lnTo>
                  <a:pt x="16579" y="3843"/>
                </a:lnTo>
                <a:lnTo>
                  <a:pt x="16530" y="3829"/>
                </a:lnTo>
                <a:lnTo>
                  <a:pt x="16481" y="3808"/>
                </a:lnTo>
                <a:lnTo>
                  <a:pt x="16403" y="3786"/>
                </a:lnTo>
                <a:lnTo>
                  <a:pt x="16383" y="3786"/>
                </a:lnTo>
                <a:lnTo>
                  <a:pt x="16354" y="3772"/>
                </a:lnTo>
                <a:lnTo>
                  <a:pt x="16325" y="3750"/>
                </a:lnTo>
                <a:lnTo>
                  <a:pt x="16227" y="3750"/>
                </a:lnTo>
                <a:lnTo>
                  <a:pt x="16178" y="3736"/>
                </a:lnTo>
                <a:lnTo>
                  <a:pt x="16129" y="3715"/>
                </a:lnTo>
                <a:lnTo>
                  <a:pt x="16031" y="3700"/>
                </a:lnTo>
                <a:lnTo>
                  <a:pt x="15983" y="3679"/>
                </a:lnTo>
                <a:lnTo>
                  <a:pt x="15963" y="3664"/>
                </a:lnTo>
                <a:lnTo>
                  <a:pt x="15963" y="3643"/>
                </a:lnTo>
                <a:lnTo>
                  <a:pt x="16061" y="3643"/>
                </a:lnTo>
                <a:lnTo>
                  <a:pt x="16110" y="3664"/>
                </a:lnTo>
                <a:lnTo>
                  <a:pt x="16129" y="3664"/>
                </a:lnTo>
                <a:lnTo>
                  <a:pt x="16178" y="3679"/>
                </a:lnTo>
                <a:lnTo>
                  <a:pt x="16256" y="3679"/>
                </a:lnTo>
                <a:lnTo>
                  <a:pt x="16276" y="3715"/>
                </a:lnTo>
                <a:lnTo>
                  <a:pt x="16325" y="3715"/>
                </a:lnTo>
                <a:lnTo>
                  <a:pt x="16383" y="3700"/>
                </a:lnTo>
                <a:lnTo>
                  <a:pt x="16481" y="3679"/>
                </a:lnTo>
                <a:lnTo>
                  <a:pt x="16549" y="3679"/>
                </a:lnTo>
                <a:lnTo>
                  <a:pt x="16579" y="3715"/>
                </a:lnTo>
                <a:lnTo>
                  <a:pt x="16598" y="3715"/>
                </a:lnTo>
                <a:lnTo>
                  <a:pt x="16647" y="3736"/>
                </a:lnTo>
                <a:lnTo>
                  <a:pt x="16676" y="3750"/>
                </a:lnTo>
                <a:lnTo>
                  <a:pt x="16676" y="3736"/>
                </a:lnTo>
                <a:lnTo>
                  <a:pt x="16647" y="3715"/>
                </a:lnTo>
                <a:lnTo>
                  <a:pt x="16627" y="3679"/>
                </a:lnTo>
                <a:lnTo>
                  <a:pt x="16598" y="3679"/>
                </a:lnTo>
                <a:lnTo>
                  <a:pt x="16598" y="3643"/>
                </a:lnTo>
                <a:lnTo>
                  <a:pt x="16579" y="3629"/>
                </a:lnTo>
                <a:lnTo>
                  <a:pt x="16549" y="3593"/>
                </a:lnTo>
                <a:lnTo>
                  <a:pt x="16530" y="3536"/>
                </a:lnTo>
                <a:lnTo>
                  <a:pt x="16530" y="3485"/>
                </a:lnTo>
                <a:lnTo>
                  <a:pt x="16500" y="3450"/>
                </a:lnTo>
                <a:lnTo>
                  <a:pt x="16432" y="3428"/>
                </a:lnTo>
                <a:lnTo>
                  <a:pt x="16383" y="3428"/>
                </a:lnTo>
                <a:lnTo>
                  <a:pt x="16325" y="3414"/>
                </a:lnTo>
                <a:lnTo>
                  <a:pt x="16305" y="3371"/>
                </a:lnTo>
                <a:lnTo>
                  <a:pt x="16256" y="3357"/>
                </a:lnTo>
                <a:lnTo>
                  <a:pt x="16207" y="3357"/>
                </a:lnTo>
                <a:lnTo>
                  <a:pt x="16129" y="3335"/>
                </a:lnTo>
                <a:lnTo>
                  <a:pt x="16061" y="3335"/>
                </a:lnTo>
                <a:lnTo>
                  <a:pt x="16012" y="3321"/>
                </a:lnTo>
                <a:lnTo>
                  <a:pt x="15963" y="3299"/>
                </a:lnTo>
                <a:lnTo>
                  <a:pt x="15934" y="3285"/>
                </a:lnTo>
                <a:lnTo>
                  <a:pt x="15885" y="3285"/>
                </a:lnTo>
                <a:lnTo>
                  <a:pt x="15865" y="3249"/>
                </a:lnTo>
                <a:lnTo>
                  <a:pt x="15787" y="3192"/>
                </a:lnTo>
                <a:lnTo>
                  <a:pt x="15768" y="3156"/>
                </a:lnTo>
                <a:lnTo>
                  <a:pt x="15738" y="3142"/>
                </a:lnTo>
                <a:lnTo>
                  <a:pt x="15738" y="3106"/>
                </a:lnTo>
                <a:lnTo>
                  <a:pt x="15768" y="3085"/>
                </a:lnTo>
                <a:lnTo>
                  <a:pt x="15865" y="3085"/>
                </a:lnTo>
                <a:lnTo>
                  <a:pt x="15934" y="3106"/>
                </a:lnTo>
                <a:lnTo>
                  <a:pt x="15983" y="3120"/>
                </a:lnTo>
                <a:lnTo>
                  <a:pt x="16012" y="3120"/>
                </a:lnTo>
                <a:lnTo>
                  <a:pt x="16061" y="3142"/>
                </a:lnTo>
                <a:lnTo>
                  <a:pt x="16110" y="3156"/>
                </a:lnTo>
                <a:lnTo>
                  <a:pt x="16158" y="3178"/>
                </a:lnTo>
                <a:lnTo>
                  <a:pt x="16207" y="3192"/>
                </a:lnTo>
                <a:lnTo>
                  <a:pt x="16256" y="3214"/>
                </a:lnTo>
                <a:lnTo>
                  <a:pt x="16305" y="3228"/>
                </a:lnTo>
                <a:lnTo>
                  <a:pt x="16325" y="3228"/>
                </a:lnTo>
                <a:lnTo>
                  <a:pt x="16383" y="3214"/>
                </a:lnTo>
                <a:lnTo>
                  <a:pt x="16403" y="3178"/>
                </a:lnTo>
                <a:lnTo>
                  <a:pt x="16403" y="3156"/>
                </a:lnTo>
                <a:lnTo>
                  <a:pt x="16383" y="3120"/>
                </a:lnTo>
                <a:lnTo>
                  <a:pt x="16325" y="3106"/>
                </a:lnTo>
                <a:lnTo>
                  <a:pt x="16276" y="3085"/>
                </a:lnTo>
                <a:lnTo>
                  <a:pt x="16276" y="3049"/>
                </a:lnTo>
                <a:lnTo>
                  <a:pt x="16305" y="3035"/>
                </a:lnTo>
                <a:lnTo>
                  <a:pt x="16325" y="3035"/>
                </a:lnTo>
                <a:lnTo>
                  <a:pt x="16354" y="3013"/>
                </a:lnTo>
                <a:lnTo>
                  <a:pt x="16383" y="2999"/>
                </a:lnTo>
                <a:lnTo>
                  <a:pt x="16383" y="2977"/>
                </a:lnTo>
                <a:lnTo>
                  <a:pt x="16354" y="2956"/>
                </a:lnTo>
                <a:lnTo>
                  <a:pt x="16325" y="2920"/>
                </a:lnTo>
                <a:lnTo>
                  <a:pt x="16305" y="2906"/>
                </a:lnTo>
                <a:lnTo>
                  <a:pt x="16256" y="2906"/>
                </a:lnTo>
                <a:lnTo>
                  <a:pt x="16256" y="2884"/>
                </a:lnTo>
                <a:lnTo>
                  <a:pt x="16305" y="2870"/>
                </a:lnTo>
                <a:lnTo>
                  <a:pt x="16354" y="2849"/>
                </a:lnTo>
                <a:lnTo>
                  <a:pt x="16383" y="2813"/>
                </a:lnTo>
                <a:lnTo>
                  <a:pt x="16354" y="2798"/>
                </a:lnTo>
                <a:lnTo>
                  <a:pt x="16305" y="2777"/>
                </a:lnTo>
                <a:lnTo>
                  <a:pt x="16227" y="2763"/>
                </a:lnTo>
                <a:lnTo>
                  <a:pt x="16061" y="2763"/>
                </a:lnTo>
                <a:lnTo>
                  <a:pt x="16012" y="2777"/>
                </a:lnTo>
                <a:lnTo>
                  <a:pt x="15963" y="2777"/>
                </a:lnTo>
                <a:lnTo>
                  <a:pt x="15934" y="2763"/>
                </a:lnTo>
                <a:lnTo>
                  <a:pt x="15963" y="2741"/>
                </a:lnTo>
                <a:lnTo>
                  <a:pt x="15934" y="2741"/>
                </a:lnTo>
                <a:lnTo>
                  <a:pt x="15914" y="2727"/>
                </a:lnTo>
                <a:lnTo>
                  <a:pt x="15787" y="2727"/>
                </a:lnTo>
                <a:lnTo>
                  <a:pt x="15738" y="2705"/>
                </a:lnTo>
                <a:lnTo>
                  <a:pt x="15660" y="2705"/>
                </a:lnTo>
                <a:lnTo>
                  <a:pt x="15611" y="2691"/>
                </a:lnTo>
                <a:lnTo>
                  <a:pt x="15611" y="2705"/>
                </a:lnTo>
                <a:lnTo>
                  <a:pt x="15641" y="2727"/>
                </a:lnTo>
                <a:lnTo>
                  <a:pt x="15660" y="2763"/>
                </a:lnTo>
                <a:lnTo>
                  <a:pt x="15592" y="2763"/>
                </a:lnTo>
                <a:lnTo>
                  <a:pt x="15543" y="2727"/>
                </a:lnTo>
                <a:lnTo>
                  <a:pt x="15465" y="2691"/>
                </a:lnTo>
                <a:lnTo>
                  <a:pt x="15416" y="2670"/>
                </a:lnTo>
                <a:lnTo>
                  <a:pt x="15396" y="2670"/>
                </a:lnTo>
                <a:lnTo>
                  <a:pt x="15318" y="2691"/>
                </a:lnTo>
                <a:lnTo>
                  <a:pt x="15269" y="2670"/>
                </a:lnTo>
                <a:lnTo>
                  <a:pt x="15221" y="2655"/>
                </a:lnTo>
                <a:lnTo>
                  <a:pt x="15221" y="2619"/>
                </a:lnTo>
                <a:lnTo>
                  <a:pt x="15250" y="2598"/>
                </a:lnTo>
                <a:lnTo>
                  <a:pt x="15250" y="2562"/>
                </a:lnTo>
                <a:lnTo>
                  <a:pt x="15269" y="2548"/>
                </a:lnTo>
                <a:lnTo>
                  <a:pt x="15318" y="2548"/>
                </a:lnTo>
                <a:lnTo>
                  <a:pt x="15318" y="2526"/>
                </a:lnTo>
                <a:lnTo>
                  <a:pt x="15250" y="2505"/>
                </a:lnTo>
                <a:lnTo>
                  <a:pt x="15201" y="2505"/>
                </a:lnTo>
                <a:lnTo>
                  <a:pt x="15172" y="2469"/>
                </a:lnTo>
                <a:lnTo>
                  <a:pt x="15201" y="2455"/>
                </a:lnTo>
                <a:lnTo>
                  <a:pt x="15221" y="2455"/>
                </a:lnTo>
                <a:lnTo>
                  <a:pt x="15201" y="2433"/>
                </a:lnTo>
                <a:lnTo>
                  <a:pt x="15172" y="2398"/>
                </a:lnTo>
                <a:lnTo>
                  <a:pt x="15123" y="2383"/>
                </a:lnTo>
                <a:lnTo>
                  <a:pt x="15025" y="2383"/>
                </a:lnTo>
                <a:lnTo>
                  <a:pt x="15045" y="2362"/>
                </a:lnTo>
                <a:lnTo>
                  <a:pt x="15045" y="2348"/>
                </a:lnTo>
                <a:lnTo>
                  <a:pt x="15025" y="2326"/>
                </a:lnTo>
                <a:lnTo>
                  <a:pt x="14752" y="2326"/>
                </a:lnTo>
                <a:lnTo>
                  <a:pt x="14683" y="2312"/>
                </a:lnTo>
                <a:lnTo>
                  <a:pt x="14654" y="2312"/>
                </a:lnTo>
                <a:lnTo>
                  <a:pt x="14654" y="2290"/>
                </a:lnTo>
                <a:lnTo>
                  <a:pt x="14634" y="2276"/>
                </a:lnTo>
                <a:lnTo>
                  <a:pt x="14576" y="2254"/>
                </a:lnTo>
                <a:lnTo>
                  <a:pt x="14507" y="2254"/>
                </a:lnTo>
                <a:lnTo>
                  <a:pt x="14459" y="2276"/>
                </a:lnTo>
                <a:lnTo>
                  <a:pt x="14410" y="2312"/>
                </a:lnTo>
                <a:lnTo>
                  <a:pt x="14380" y="2326"/>
                </a:lnTo>
                <a:lnTo>
                  <a:pt x="14332" y="2326"/>
                </a:lnTo>
                <a:lnTo>
                  <a:pt x="14263" y="2276"/>
                </a:lnTo>
                <a:lnTo>
                  <a:pt x="14234" y="2240"/>
                </a:lnTo>
                <a:lnTo>
                  <a:pt x="14214" y="2219"/>
                </a:lnTo>
                <a:lnTo>
                  <a:pt x="14166" y="2183"/>
                </a:lnTo>
                <a:lnTo>
                  <a:pt x="14087" y="2147"/>
                </a:lnTo>
                <a:lnTo>
                  <a:pt x="14019" y="2133"/>
                </a:lnTo>
                <a:lnTo>
                  <a:pt x="13960" y="2133"/>
                </a:lnTo>
                <a:lnTo>
                  <a:pt x="13941" y="2147"/>
                </a:lnTo>
                <a:lnTo>
                  <a:pt x="13863" y="2169"/>
                </a:lnTo>
                <a:lnTo>
                  <a:pt x="13814" y="2183"/>
                </a:lnTo>
                <a:lnTo>
                  <a:pt x="13814" y="2240"/>
                </a:lnTo>
                <a:lnTo>
                  <a:pt x="13765" y="2254"/>
                </a:lnTo>
                <a:lnTo>
                  <a:pt x="13716" y="2290"/>
                </a:lnTo>
                <a:lnTo>
                  <a:pt x="13618" y="2290"/>
                </a:lnTo>
                <a:lnTo>
                  <a:pt x="13599" y="2254"/>
                </a:lnTo>
                <a:lnTo>
                  <a:pt x="13599" y="2219"/>
                </a:lnTo>
                <a:lnTo>
                  <a:pt x="13570" y="2183"/>
                </a:lnTo>
                <a:lnTo>
                  <a:pt x="13570" y="2169"/>
                </a:lnTo>
                <a:lnTo>
                  <a:pt x="13550" y="2133"/>
                </a:lnTo>
                <a:lnTo>
                  <a:pt x="13521" y="2090"/>
                </a:lnTo>
                <a:lnTo>
                  <a:pt x="13501" y="2076"/>
                </a:lnTo>
                <a:lnTo>
                  <a:pt x="13423" y="2040"/>
                </a:lnTo>
                <a:lnTo>
                  <a:pt x="13345" y="2040"/>
                </a:lnTo>
                <a:lnTo>
                  <a:pt x="13277" y="2054"/>
                </a:lnTo>
                <a:lnTo>
                  <a:pt x="13228" y="2090"/>
                </a:lnTo>
                <a:lnTo>
                  <a:pt x="13198" y="2169"/>
                </a:lnTo>
                <a:lnTo>
                  <a:pt x="13179" y="2240"/>
                </a:lnTo>
                <a:lnTo>
                  <a:pt x="13179" y="2326"/>
                </a:lnTo>
                <a:lnTo>
                  <a:pt x="13228" y="2455"/>
                </a:lnTo>
                <a:lnTo>
                  <a:pt x="13277" y="2548"/>
                </a:lnTo>
                <a:lnTo>
                  <a:pt x="13247" y="2526"/>
                </a:lnTo>
                <a:lnTo>
                  <a:pt x="13228" y="2505"/>
                </a:lnTo>
                <a:lnTo>
                  <a:pt x="13179" y="2469"/>
                </a:lnTo>
                <a:lnTo>
                  <a:pt x="13130" y="2419"/>
                </a:lnTo>
                <a:lnTo>
                  <a:pt x="13101" y="2362"/>
                </a:lnTo>
                <a:lnTo>
                  <a:pt x="13081" y="2312"/>
                </a:lnTo>
                <a:lnTo>
                  <a:pt x="13081" y="2219"/>
                </a:lnTo>
                <a:lnTo>
                  <a:pt x="13130" y="2133"/>
                </a:lnTo>
                <a:lnTo>
                  <a:pt x="13130" y="2076"/>
                </a:lnTo>
                <a:lnTo>
                  <a:pt x="13101" y="2054"/>
                </a:lnTo>
                <a:lnTo>
                  <a:pt x="13003" y="2054"/>
                </a:lnTo>
                <a:lnTo>
                  <a:pt x="12935" y="2076"/>
                </a:lnTo>
                <a:lnTo>
                  <a:pt x="12856" y="2133"/>
                </a:lnTo>
                <a:lnTo>
                  <a:pt x="12808" y="2219"/>
                </a:lnTo>
                <a:lnTo>
                  <a:pt x="12778" y="2326"/>
                </a:lnTo>
                <a:lnTo>
                  <a:pt x="12778" y="2584"/>
                </a:lnTo>
                <a:lnTo>
                  <a:pt x="12808" y="2598"/>
                </a:lnTo>
                <a:lnTo>
                  <a:pt x="12856" y="2619"/>
                </a:lnTo>
                <a:lnTo>
                  <a:pt x="12905" y="2619"/>
                </a:lnTo>
                <a:lnTo>
                  <a:pt x="12983" y="2634"/>
                </a:lnTo>
                <a:lnTo>
                  <a:pt x="13032" y="2655"/>
                </a:lnTo>
                <a:lnTo>
                  <a:pt x="13081" y="2655"/>
                </a:lnTo>
                <a:lnTo>
                  <a:pt x="13101" y="2670"/>
                </a:lnTo>
                <a:lnTo>
                  <a:pt x="13081" y="2691"/>
                </a:lnTo>
                <a:lnTo>
                  <a:pt x="12954" y="2691"/>
                </a:lnTo>
                <a:lnTo>
                  <a:pt x="12905" y="2705"/>
                </a:lnTo>
                <a:lnTo>
                  <a:pt x="12856" y="2727"/>
                </a:lnTo>
                <a:lnTo>
                  <a:pt x="12856" y="2741"/>
                </a:lnTo>
                <a:lnTo>
                  <a:pt x="12886" y="2763"/>
                </a:lnTo>
                <a:lnTo>
                  <a:pt x="12905" y="2763"/>
                </a:lnTo>
                <a:lnTo>
                  <a:pt x="12954" y="2777"/>
                </a:lnTo>
                <a:lnTo>
                  <a:pt x="13003" y="2798"/>
                </a:lnTo>
                <a:lnTo>
                  <a:pt x="13032" y="2813"/>
                </a:lnTo>
                <a:lnTo>
                  <a:pt x="13081" y="2834"/>
                </a:lnTo>
                <a:lnTo>
                  <a:pt x="13150" y="2834"/>
                </a:lnTo>
                <a:lnTo>
                  <a:pt x="13198" y="2813"/>
                </a:lnTo>
                <a:lnTo>
                  <a:pt x="13247" y="2798"/>
                </a:lnTo>
                <a:lnTo>
                  <a:pt x="13277" y="2813"/>
                </a:lnTo>
                <a:lnTo>
                  <a:pt x="13296" y="2834"/>
                </a:lnTo>
                <a:lnTo>
                  <a:pt x="13394" y="2849"/>
                </a:lnTo>
                <a:lnTo>
                  <a:pt x="13423" y="2849"/>
                </a:lnTo>
                <a:lnTo>
                  <a:pt x="13345" y="3120"/>
                </a:lnTo>
                <a:lnTo>
                  <a:pt x="13052" y="3450"/>
                </a:lnTo>
                <a:lnTo>
                  <a:pt x="12954" y="3049"/>
                </a:lnTo>
                <a:lnTo>
                  <a:pt x="12778" y="2884"/>
                </a:lnTo>
                <a:lnTo>
                  <a:pt x="12583" y="3085"/>
                </a:lnTo>
                <a:lnTo>
                  <a:pt x="12485" y="2884"/>
                </a:lnTo>
                <a:lnTo>
                  <a:pt x="12290" y="2634"/>
                </a:lnTo>
                <a:lnTo>
                  <a:pt x="12192" y="2312"/>
                </a:lnTo>
                <a:lnTo>
                  <a:pt x="11870" y="1932"/>
                </a:lnTo>
                <a:lnTo>
                  <a:pt x="11626" y="2455"/>
                </a:lnTo>
                <a:lnTo>
                  <a:pt x="11626" y="2634"/>
                </a:lnTo>
                <a:lnTo>
                  <a:pt x="11967" y="2849"/>
                </a:lnTo>
                <a:lnTo>
                  <a:pt x="12016" y="3085"/>
                </a:lnTo>
                <a:lnTo>
                  <a:pt x="11772" y="3264"/>
                </a:lnTo>
                <a:lnTo>
                  <a:pt x="11626" y="3192"/>
                </a:lnTo>
                <a:lnTo>
                  <a:pt x="11577" y="3192"/>
                </a:lnTo>
                <a:lnTo>
                  <a:pt x="11577" y="3178"/>
                </a:lnTo>
                <a:lnTo>
                  <a:pt x="11596" y="3142"/>
                </a:lnTo>
                <a:lnTo>
                  <a:pt x="11577" y="3106"/>
                </a:lnTo>
                <a:lnTo>
                  <a:pt x="11577" y="3070"/>
                </a:lnTo>
                <a:lnTo>
                  <a:pt x="11547" y="3035"/>
                </a:lnTo>
                <a:lnTo>
                  <a:pt x="11674" y="3035"/>
                </a:lnTo>
                <a:lnTo>
                  <a:pt x="11704" y="2999"/>
                </a:lnTo>
                <a:lnTo>
                  <a:pt x="11723" y="2956"/>
                </a:lnTo>
                <a:lnTo>
                  <a:pt x="11704" y="2920"/>
                </a:lnTo>
                <a:lnTo>
                  <a:pt x="11645" y="2906"/>
                </a:lnTo>
                <a:lnTo>
                  <a:pt x="11626" y="2884"/>
                </a:lnTo>
                <a:lnTo>
                  <a:pt x="11577" y="2884"/>
                </a:lnTo>
                <a:lnTo>
                  <a:pt x="11528" y="2849"/>
                </a:lnTo>
                <a:lnTo>
                  <a:pt x="11479" y="2834"/>
                </a:lnTo>
                <a:lnTo>
                  <a:pt x="11401" y="2777"/>
                </a:lnTo>
                <a:lnTo>
                  <a:pt x="11381" y="2741"/>
                </a:lnTo>
                <a:lnTo>
                  <a:pt x="11352" y="2705"/>
                </a:lnTo>
                <a:lnTo>
                  <a:pt x="11352" y="2655"/>
                </a:lnTo>
                <a:lnTo>
                  <a:pt x="11381" y="2634"/>
                </a:lnTo>
                <a:lnTo>
                  <a:pt x="11381" y="2598"/>
                </a:lnTo>
                <a:lnTo>
                  <a:pt x="11352" y="2548"/>
                </a:lnTo>
                <a:lnTo>
                  <a:pt x="11352" y="2505"/>
                </a:lnTo>
                <a:lnTo>
                  <a:pt x="11332" y="2455"/>
                </a:lnTo>
                <a:lnTo>
                  <a:pt x="11332" y="2419"/>
                </a:lnTo>
                <a:lnTo>
                  <a:pt x="11303" y="2383"/>
                </a:lnTo>
                <a:lnTo>
                  <a:pt x="11303" y="2348"/>
                </a:lnTo>
                <a:lnTo>
                  <a:pt x="11352" y="2312"/>
                </a:lnTo>
                <a:lnTo>
                  <a:pt x="11381" y="2312"/>
                </a:lnTo>
                <a:lnTo>
                  <a:pt x="11401" y="2276"/>
                </a:lnTo>
                <a:lnTo>
                  <a:pt x="11450" y="2219"/>
                </a:lnTo>
                <a:lnTo>
                  <a:pt x="11450" y="2183"/>
                </a:lnTo>
                <a:lnTo>
                  <a:pt x="11430" y="2169"/>
                </a:lnTo>
                <a:lnTo>
                  <a:pt x="11381" y="2147"/>
                </a:lnTo>
                <a:lnTo>
                  <a:pt x="11205" y="2147"/>
                </a:lnTo>
                <a:lnTo>
                  <a:pt x="11157" y="2169"/>
                </a:lnTo>
                <a:lnTo>
                  <a:pt x="11186" y="2183"/>
                </a:lnTo>
                <a:lnTo>
                  <a:pt x="11205" y="2204"/>
                </a:lnTo>
                <a:lnTo>
                  <a:pt x="11235" y="2219"/>
                </a:lnTo>
                <a:lnTo>
                  <a:pt x="11254" y="2240"/>
                </a:lnTo>
                <a:lnTo>
                  <a:pt x="11235" y="2240"/>
                </a:lnTo>
                <a:lnTo>
                  <a:pt x="11205" y="2254"/>
                </a:lnTo>
                <a:lnTo>
                  <a:pt x="11157" y="2219"/>
                </a:lnTo>
                <a:lnTo>
                  <a:pt x="11108" y="2219"/>
                </a:lnTo>
                <a:lnTo>
                  <a:pt x="11059" y="2254"/>
                </a:lnTo>
                <a:lnTo>
                  <a:pt x="11059" y="2312"/>
                </a:lnTo>
                <a:lnTo>
                  <a:pt x="11078" y="2348"/>
                </a:lnTo>
                <a:lnTo>
                  <a:pt x="11108" y="2362"/>
                </a:lnTo>
                <a:lnTo>
                  <a:pt x="11078" y="2398"/>
                </a:lnTo>
                <a:lnTo>
                  <a:pt x="11059" y="2433"/>
                </a:lnTo>
                <a:lnTo>
                  <a:pt x="11059" y="2491"/>
                </a:lnTo>
                <a:lnTo>
                  <a:pt x="11030" y="2526"/>
                </a:lnTo>
                <a:lnTo>
                  <a:pt x="11010" y="2505"/>
                </a:lnTo>
                <a:lnTo>
                  <a:pt x="10981" y="2455"/>
                </a:lnTo>
                <a:lnTo>
                  <a:pt x="10981" y="2348"/>
                </a:lnTo>
                <a:lnTo>
                  <a:pt x="10932" y="2312"/>
                </a:lnTo>
                <a:lnTo>
                  <a:pt x="10912" y="2290"/>
                </a:lnTo>
                <a:lnTo>
                  <a:pt x="10864" y="2254"/>
                </a:lnTo>
                <a:lnTo>
                  <a:pt x="10834" y="2254"/>
                </a:lnTo>
                <a:lnTo>
                  <a:pt x="10834" y="2276"/>
                </a:lnTo>
                <a:lnTo>
                  <a:pt x="10864" y="2312"/>
                </a:lnTo>
                <a:lnTo>
                  <a:pt x="10864" y="2348"/>
                </a:lnTo>
                <a:lnTo>
                  <a:pt x="10785" y="2348"/>
                </a:lnTo>
                <a:lnTo>
                  <a:pt x="10736" y="2326"/>
                </a:lnTo>
                <a:lnTo>
                  <a:pt x="10688" y="2290"/>
                </a:lnTo>
                <a:lnTo>
                  <a:pt x="10668" y="2254"/>
                </a:lnTo>
                <a:lnTo>
                  <a:pt x="10668" y="2240"/>
                </a:lnTo>
                <a:lnTo>
                  <a:pt x="10619" y="2240"/>
                </a:lnTo>
                <a:lnTo>
                  <a:pt x="10570" y="2254"/>
                </a:lnTo>
                <a:lnTo>
                  <a:pt x="10541" y="2254"/>
                </a:lnTo>
                <a:lnTo>
                  <a:pt x="10522" y="2240"/>
                </a:lnTo>
                <a:lnTo>
                  <a:pt x="10541" y="2219"/>
                </a:lnTo>
                <a:lnTo>
                  <a:pt x="10570" y="2169"/>
                </a:lnTo>
                <a:lnTo>
                  <a:pt x="10570" y="2147"/>
                </a:lnTo>
                <a:lnTo>
                  <a:pt x="10522" y="2133"/>
                </a:lnTo>
                <a:lnTo>
                  <a:pt x="10463" y="2147"/>
                </a:lnTo>
                <a:lnTo>
                  <a:pt x="10395" y="2147"/>
                </a:lnTo>
                <a:lnTo>
                  <a:pt x="10316" y="2169"/>
                </a:lnTo>
                <a:lnTo>
                  <a:pt x="10268" y="2169"/>
                </a:lnTo>
                <a:lnTo>
                  <a:pt x="10248" y="2183"/>
                </a:lnTo>
                <a:lnTo>
                  <a:pt x="10199" y="2183"/>
                </a:lnTo>
                <a:lnTo>
                  <a:pt x="10150" y="2204"/>
                </a:lnTo>
                <a:lnTo>
                  <a:pt x="10121" y="2219"/>
                </a:lnTo>
                <a:lnTo>
                  <a:pt x="10121" y="2254"/>
                </a:lnTo>
                <a:lnTo>
                  <a:pt x="10101" y="2290"/>
                </a:lnTo>
                <a:lnTo>
                  <a:pt x="10053" y="2312"/>
                </a:lnTo>
                <a:lnTo>
                  <a:pt x="10004" y="2312"/>
                </a:lnTo>
                <a:lnTo>
                  <a:pt x="9974" y="2326"/>
                </a:lnTo>
                <a:lnTo>
                  <a:pt x="9974" y="2362"/>
                </a:lnTo>
                <a:lnTo>
                  <a:pt x="10121" y="2469"/>
                </a:lnTo>
                <a:lnTo>
                  <a:pt x="10150" y="2469"/>
                </a:lnTo>
                <a:lnTo>
                  <a:pt x="10150" y="2526"/>
                </a:lnTo>
                <a:lnTo>
                  <a:pt x="10101" y="2548"/>
                </a:lnTo>
                <a:lnTo>
                  <a:pt x="10023" y="2526"/>
                </a:lnTo>
                <a:lnTo>
                  <a:pt x="9974" y="2548"/>
                </a:lnTo>
                <a:lnTo>
                  <a:pt x="9974" y="2619"/>
                </a:lnTo>
                <a:lnTo>
                  <a:pt x="10004" y="2655"/>
                </a:lnTo>
                <a:lnTo>
                  <a:pt x="10023" y="2670"/>
                </a:lnTo>
                <a:lnTo>
                  <a:pt x="10199" y="2670"/>
                </a:lnTo>
                <a:lnTo>
                  <a:pt x="10268" y="2691"/>
                </a:lnTo>
                <a:lnTo>
                  <a:pt x="10346" y="2691"/>
                </a:lnTo>
                <a:lnTo>
                  <a:pt x="10443" y="2705"/>
                </a:lnTo>
                <a:lnTo>
                  <a:pt x="10522" y="2727"/>
                </a:lnTo>
                <a:lnTo>
                  <a:pt x="10570" y="2763"/>
                </a:lnTo>
                <a:lnTo>
                  <a:pt x="10570" y="2798"/>
                </a:lnTo>
                <a:lnTo>
                  <a:pt x="10541" y="2834"/>
                </a:lnTo>
                <a:lnTo>
                  <a:pt x="10541" y="2849"/>
                </a:lnTo>
                <a:lnTo>
                  <a:pt x="10522" y="2849"/>
                </a:lnTo>
                <a:lnTo>
                  <a:pt x="10463" y="2834"/>
                </a:lnTo>
                <a:lnTo>
                  <a:pt x="10414" y="2834"/>
                </a:lnTo>
                <a:lnTo>
                  <a:pt x="10346" y="2813"/>
                </a:lnTo>
                <a:lnTo>
                  <a:pt x="10297" y="2777"/>
                </a:lnTo>
                <a:lnTo>
                  <a:pt x="10248" y="2777"/>
                </a:lnTo>
                <a:lnTo>
                  <a:pt x="10199" y="2763"/>
                </a:lnTo>
                <a:lnTo>
                  <a:pt x="10150" y="2741"/>
                </a:lnTo>
                <a:lnTo>
                  <a:pt x="9955" y="2741"/>
                </a:lnTo>
                <a:lnTo>
                  <a:pt x="9955" y="2884"/>
                </a:lnTo>
                <a:lnTo>
                  <a:pt x="9974" y="2906"/>
                </a:lnTo>
                <a:lnTo>
                  <a:pt x="10023" y="2906"/>
                </a:lnTo>
                <a:lnTo>
                  <a:pt x="10072" y="2920"/>
                </a:lnTo>
                <a:lnTo>
                  <a:pt x="10121" y="2956"/>
                </a:lnTo>
                <a:lnTo>
                  <a:pt x="10199" y="2999"/>
                </a:lnTo>
                <a:lnTo>
                  <a:pt x="10248" y="3035"/>
                </a:lnTo>
                <a:lnTo>
                  <a:pt x="10248" y="3070"/>
                </a:lnTo>
                <a:lnTo>
                  <a:pt x="10268" y="3106"/>
                </a:lnTo>
                <a:lnTo>
                  <a:pt x="10268" y="3142"/>
                </a:lnTo>
                <a:lnTo>
                  <a:pt x="10297" y="3156"/>
                </a:lnTo>
                <a:lnTo>
                  <a:pt x="10346" y="3156"/>
                </a:lnTo>
                <a:lnTo>
                  <a:pt x="10395" y="3178"/>
                </a:lnTo>
                <a:lnTo>
                  <a:pt x="10414" y="3178"/>
                </a:lnTo>
                <a:lnTo>
                  <a:pt x="10463" y="3192"/>
                </a:lnTo>
                <a:lnTo>
                  <a:pt x="10590" y="3192"/>
                </a:lnTo>
                <a:lnTo>
                  <a:pt x="10619" y="3178"/>
                </a:lnTo>
                <a:lnTo>
                  <a:pt x="10688" y="3178"/>
                </a:lnTo>
                <a:lnTo>
                  <a:pt x="10766" y="3156"/>
                </a:lnTo>
                <a:lnTo>
                  <a:pt x="10815" y="3142"/>
                </a:lnTo>
                <a:lnTo>
                  <a:pt x="10883" y="3142"/>
                </a:lnTo>
                <a:lnTo>
                  <a:pt x="10932" y="3120"/>
                </a:lnTo>
                <a:lnTo>
                  <a:pt x="10981" y="3106"/>
                </a:lnTo>
                <a:lnTo>
                  <a:pt x="11059" y="3049"/>
                </a:lnTo>
                <a:lnTo>
                  <a:pt x="11078" y="3070"/>
                </a:lnTo>
                <a:lnTo>
                  <a:pt x="11108" y="3070"/>
                </a:lnTo>
                <a:lnTo>
                  <a:pt x="11157" y="3106"/>
                </a:lnTo>
                <a:lnTo>
                  <a:pt x="11186" y="3106"/>
                </a:lnTo>
                <a:lnTo>
                  <a:pt x="11205" y="3142"/>
                </a:lnTo>
                <a:lnTo>
                  <a:pt x="11254" y="3156"/>
                </a:lnTo>
                <a:lnTo>
                  <a:pt x="11303" y="3178"/>
                </a:lnTo>
                <a:lnTo>
                  <a:pt x="11332" y="3214"/>
                </a:lnTo>
                <a:lnTo>
                  <a:pt x="11401" y="3228"/>
                </a:lnTo>
                <a:lnTo>
                  <a:pt x="11303" y="3371"/>
                </a:lnTo>
                <a:lnTo>
                  <a:pt x="10961" y="3299"/>
                </a:lnTo>
                <a:lnTo>
                  <a:pt x="10443" y="3299"/>
                </a:lnTo>
                <a:lnTo>
                  <a:pt x="10150" y="3156"/>
                </a:lnTo>
                <a:lnTo>
                  <a:pt x="9681" y="3228"/>
                </a:lnTo>
                <a:lnTo>
                  <a:pt x="9730" y="3335"/>
                </a:lnTo>
                <a:lnTo>
                  <a:pt x="9779" y="3557"/>
                </a:lnTo>
                <a:lnTo>
                  <a:pt x="9633" y="3521"/>
                </a:lnTo>
                <a:lnTo>
                  <a:pt x="9359" y="3299"/>
                </a:lnTo>
                <a:lnTo>
                  <a:pt x="8822" y="3371"/>
                </a:lnTo>
                <a:lnTo>
                  <a:pt x="8548" y="3228"/>
                </a:lnTo>
                <a:lnTo>
                  <a:pt x="8646" y="3085"/>
                </a:lnTo>
                <a:lnTo>
                  <a:pt x="8304" y="3013"/>
                </a:lnTo>
                <a:lnTo>
                  <a:pt x="7884" y="2849"/>
                </a:lnTo>
                <a:lnTo>
                  <a:pt x="7317" y="2741"/>
                </a:lnTo>
                <a:lnTo>
                  <a:pt x="6966" y="2813"/>
                </a:lnTo>
                <a:lnTo>
                  <a:pt x="6604" y="2526"/>
                </a:lnTo>
                <a:lnTo>
                  <a:pt x="5637" y="2849"/>
                </a:lnTo>
                <a:lnTo>
                  <a:pt x="5373" y="3049"/>
                </a:lnTo>
                <a:lnTo>
                  <a:pt x="4973" y="2977"/>
                </a:lnTo>
                <a:lnTo>
                  <a:pt x="4709" y="2777"/>
                </a:lnTo>
                <a:lnTo>
                  <a:pt x="4406" y="2705"/>
                </a:lnTo>
                <a:lnTo>
                  <a:pt x="4289" y="2705"/>
                </a:lnTo>
                <a:lnTo>
                  <a:pt x="4142" y="2598"/>
                </a:lnTo>
                <a:lnTo>
                  <a:pt x="3673" y="2634"/>
                </a:lnTo>
                <a:lnTo>
                  <a:pt x="3009" y="2419"/>
                </a:lnTo>
                <a:lnTo>
                  <a:pt x="2706" y="2455"/>
                </a:lnTo>
                <a:lnTo>
                  <a:pt x="2462" y="2348"/>
                </a:lnTo>
                <a:lnTo>
                  <a:pt x="2393" y="2219"/>
                </a:lnTo>
                <a:lnTo>
                  <a:pt x="1944" y="2111"/>
                </a:lnTo>
                <a:lnTo>
                  <a:pt x="1671" y="2254"/>
                </a:lnTo>
                <a:lnTo>
                  <a:pt x="1280" y="2383"/>
                </a:lnTo>
                <a:lnTo>
                  <a:pt x="957" y="2526"/>
                </a:lnTo>
                <a:lnTo>
                  <a:pt x="762" y="2884"/>
                </a:lnTo>
                <a:lnTo>
                  <a:pt x="342" y="2956"/>
                </a:lnTo>
                <a:lnTo>
                  <a:pt x="342" y="3192"/>
                </a:lnTo>
                <a:lnTo>
                  <a:pt x="664" y="3485"/>
                </a:lnTo>
                <a:lnTo>
                  <a:pt x="957" y="3593"/>
                </a:lnTo>
                <a:lnTo>
                  <a:pt x="957" y="3736"/>
                </a:lnTo>
                <a:lnTo>
                  <a:pt x="762" y="3808"/>
                </a:lnTo>
                <a:lnTo>
                  <a:pt x="488" y="3736"/>
                </a:lnTo>
                <a:lnTo>
                  <a:pt x="0" y="4008"/>
                </a:lnTo>
                <a:lnTo>
                  <a:pt x="342" y="4258"/>
                </a:lnTo>
                <a:lnTo>
                  <a:pt x="811" y="4258"/>
                </a:lnTo>
                <a:lnTo>
                  <a:pt x="1153" y="4294"/>
                </a:lnTo>
                <a:lnTo>
                  <a:pt x="1006" y="4545"/>
                </a:lnTo>
                <a:lnTo>
                  <a:pt x="615" y="4674"/>
                </a:lnTo>
                <a:lnTo>
                  <a:pt x="293" y="4817"/>
                </a:lnTo>
                <a:lnTo>
                  <a:pt x="244" y="4996"/>
                </a:lnTo>
                <a:lnTo>
                  <a:pt x="615" y="5182"/>
                </a:lnTo>
                <a:lnTo>
                  <a:pt x="664" y="5375"/>
                </a:lnTo>
                <a:lnTo>
                  <a:pt x="909" y="5447"/>
                </a:lnTo>
                <a:lnTo>
                  <a:pt x="957" y="5704"/>
                </a:lnTo>
                <a:lnTo>
                  <a:pt x="1329" y="5668"/>
                </a:lnTo>
                <a:lnTo>
                  <a:pt x="1778" y="5668"/>
                </a:lnTo>
                <a:lnTo>
                  <a:pt x="1524" y="6012"/>
                </a:lnTo>
                <a:lnTo>
                  <a:pt x="762" y="6477"/>
                </a:lnTo>
                <a:lnTo>
                  <a:pt x="1622" y="6155"/>
                </a:lnTo>
                <a:lnTo>
                  <a:pt x="2286" y="5633"/>
                </a:lnTo>
                <a:lnTo>
                  <a:pt x="2237" y="5525"/>
                </a:lnTo>
                <a:lnTo>
                  <a:pt x="2657" y="5146"/>
                </a:lnTo>
                <a:lnTo>
                  <a:pt x="2755" y="5303"/>
                </a:lnTo>
                <a:lnTo>
                  <a:pt x="2804" y="5482"/>
                </a:lnTo>
                <a:lnTo>
                  <a:pt x="3126" y="5303"/>
                </a:lnTo>
                <a:lnTo>
                  <a:pt x="3468" y="5146"/>
                </a:lnTo>
                <a:lnTo>
                  <a:pt x="3624" y="5232"/>
                </a:lnTo>
                <a:lnTo>
                  <a:pt x="4406" y="5339"/>
                </a:lnTo>
                <a:lnTo>
                  <a:pt x="4924" y="5525"/>
                </a:lnTo>
                <a:lnTo>
                  <a:pt x="5324" y="5375"/>
                </a:lnTo>
                <a:lnTo>
                  <a:pt x="5891" y="6119"/>
                </a:lnTo>
                <a:lnTo>
                  <a:pt x="6252" y="6298"/>
                </a:lnTo>
                <a:lnTo>
                  <a:pt x="6204" y="6584"/>
                </a:lnTo>
                <a:lnTo>
                  <a:pt x="6350" y="6821"/>
                </a:lnTo>
                <a:lnTo>
                  <a:pt x="6751" y="7221"/>
                </a:lnTo>
                <a:lnTo>
                  <a:pt x="7317" y="7486"/>
                </a:lnTo>
                <a:lnTo>
                  <a:pt x="7366" y="7672"/>
                </a:lnTo>
                <a:lnTo>
                  <a:pt x="7415" y="7887"/>
                </a:lnTo>
                <a:lnTo>
                  <a:pt x="7268" y="7959"/>
                </a:lnTo>
                <a:lnTo>
                  <a:pt x="7317" y="7816"/>
                </a:lnTo>
                <a:lnTo>
                  <a:pt x="7024" y="7744"/>
                </a:lnTo>
                <a:lnTo>
                  <a:pt x="7171" y="8138"/>
                </a:lnTo>
                <a:lnTo>
                  <a:pt x="7122" y="8445"/>
                </a:lnTo>
                <a:lnTo>
                  <a:pt x="7024" y="8732"/>
                </a:lnTo>
                <a:lnTo>
                  <a:pt x="7122" y="8968"/>
                </a:lnTo>
                <a:lnTo>
                  <a:pt x="7122" y="9111"/>
                </a:lnTo>
                <a:lnTo>
                  <a:pt x="7366" y="9476"/>
                </a:lnTo>
                <a:lnTo>
                  <a:pt x="7561" y="9726"/>
                </a:lnTo>
                <a:lnTo>
                  <a:pt x="7737" y="9927"/>
                </a:lnTo>
                <a:lnTo>
                  <a:pt x="8177" y="10142"/>
                </a:lnTo>
                <a:lnTo>
                  <a:pt x="8226" y="10213"/>
                </a:lnTo>
                <a:lnTo>
                  <a:pt x="8255" y="10213"/>
                </a:lnTo>
                <a:lnTo>
                  <a:pt x="8548" y="10614"/>
                </a:lnTo>
                <a:lnTo>
                  <a:pt x="8744" y="10843"/>
                </a:lnTo>
                <a:lnTo>
                  <a:pt x="8695" y="10915"/>
                </a:lnTo>
                <a:lnTo>
                  <a:pt x="9066" y="11101"/>
                </a:lnTo>
                <a:lnTo>
                  <a:pt x="9115" y="11280"/>
                </a:lnTo>
                <a:lnTo>
                  <a:pt x="9261" y="11351"/>
                </a:lnTo>
                <a:lnTo>
                  <a:pt x="9457" y="11494"/>
                </a:lnTo>
                <a:lnTo>
                  <a:pt x="9535" y="11387"/>
                </a:lnTo>
                <a:lnTo>
                  <a:pt x="9310" y="11280"/>
                </a:lnTo>
                <a:lnTo>
                  <a:pt x="9115" y="10950"/>
                </a:lnTo>
                <a:lnTo>
                  <a:pt x="8744" y="10571"/>
                </a:lnTo>
                <a:lnTo>
                  <a:pt x="8646" y="10356"/>
                </a:lnTo>
                <a:lnTo>
                  <a:pt x="8919" y="10428"/>
                </a:lnTo>
                <a:lnTo>
                  <a:pt x="9164" y="10807"/>
                </a:lnTo>
                <a:lnTo>
                  <a:pt x="9261" y="10915"/>
                </a:lnTo>
                <a:lnTo>
                  <a:pt x="9535" y="11029"/>
                </a:lnTo>
                <a:lnTo>
                  <a:pt x="9535" y="11136"/>
                </a:lnTo>
                <a:lnTo>
                  <a:pt x="9730" y="11208"/>
                </a:lnTo>
                <a:lnTo>
                  <a:pt x="9828" y="11315"/>
                </a:lnTo>
                <a:lnTo>
                  <a:pt x="10072" y="11494"/>
                </a:lnTo>
                <a:lnTo>
                  <a:pt x="10121" y="11766"/>
                </a:lnTo>
                <a:lnTo>
                  <a:pt x="10121" y="11874"/>
                </a:lnTo>
                <a:lnTo>
                  <a:pt x="10785" y="12160"/>
                </a:lnTo>
                <a:lnTo>
                  <a:pt x="11108" y="12289"/>
                </a:lnTo>
                <a:lnTo>
                  <a:pt x="11674" y="12396"/>
                </a:lnTo>
                <a:lnTo>
                  <a:pt x="11821" y="12360"/>
                </a:lnTo>
                <a:lnTo>
                  <a:pt x="11967" y="12360"/>
                </a:lnTo>
                <a:lnTo>
                  <a:pt x="12212" y="12503"/>
                </a:lnTo>
                <a:lnTo>
                  <a:pt x="12270" y="12561"/>
                </a:lnTo>
                <a:lnTo>
                  <a:pt x="12583" y="12596"/>
                </a:lnTo>
                <a:lnTo>
                  <a:pt x="12729" y="12561"/>
                </a:lnTo>
                <a:lnTo>
                  <a:pt x="12729" y="12539"/>
                </a:lnTo>
                <a:lnTo>
                  <a:pt x="13003" y="12647"/>
                </a:lnTo>
                <a:lnTo>
                  <a:pt x="13296" y="12561"/>
                </a:lnTo>
                <a:lnTo>
                  <a:pt x="12983" y="12647"/>
                </a:lnTo>
                <a:lnTo>
                  <a:pt x="13247" y="12954"/>
                </a:lnTo>
                <a:lnTo>
                  <a:pt x="13345" y="13026"/>
                </a:lnTo>
                <a:lnTo>
                  <a:pt x="13814" y="13248"/>
                </a:lnTo>
                <a:lnTo>
                  <a:pt x="13863" y="13097"/>
                </a:lnTo>
                <a:lnTo>
                  <a:pt x="13716" y="12954"/>
                </a:lnTo>
                <a:close/>
                <a:moveTo>
                  <a:pt x="12388" y="12324"/>
                </a:moveTo>
                <a:lnTo>
                  <a:pt x="12534" y="12324"/>
                </a:lnTo>
                <a:lnTo>
                  <a:pt x="12388" y="12324"/>
                </a:lnTo>
                <a:close/>
                <a:moveTo>
                  <a:pt x="15563" y="12110"/>
                </a:moveTo>
                <a:lnTo>
                  <a:pt x="15768" y="12110"/>
                </a:lnTo>
                <a:lnTo>
                  <a:pt x="15914" y="12017"/>
                </a:lnTo>
                <a:lnTo>
                  <a:pt x="16325" y="12074"/>
                </a:lnTo>
                <a:lnTo>
                  <a:pt x="16129" y="11981"/>
                </a:lnTo>
                <a:lnTo>
                  <a:pt x="15817" y="11874"/>
                </a:lnTo>
                <a:lnTo>
                  <a:pt x="15416" y="11874"/>
                </a:lnTo>
                <a:lnTo>
                  <a:pt x="15416" y="11945"/>
                </a:lnTo>
                <a:lnTo>
                  <a:pt x="15201" y="11981"/>
                </a:lnTo>
                <a:lnTo>
                  <a:pt x="15465" y="12074"/>
                </a:lnTo>
                <a:lnTo>
                  <a:pt x="15563" y="12110"/>
                </a:lnTo>
                <a:close/>
                <a:moveTo>
                  <a:pt x="14849" y="11695"/>
                </a:moveTo>
                <a:lnTo>
                  <a:pt x="14781" y="11623"/>
                </a:lnTo>
                <a:lnTo>
                  <a:pt x="14752" y="11587"/>
                </a:lnTo>
                <a:lnTo>
                  <a:pt x="14380" y="11480"/>
                </a:lnTo>
                <a:lnTo>
                  <a:pt x="13814" y="11480"/>
                </a:lnTo>
                <a:lnTo>
                  <a:pt x="13501" y="11516"/>
                </a:lnTo>
                <a:lnTo>
                  <a:pt x="13394" y="11587"/>
                </a:lnTo>
                <a:lnTo>
                  <a:pt x="13648" y="11623"/>
                </a:lnTo>
                <a:lnTo>
                  <a:pt x="14166" y="11623"/>
                </a:lnTo>
                <a:lnTo>
                  <a:pt x="14478" y="11659"/>
                </a:lnTo>
                <a:lnTo>
                  <a:pt x="14576" y="11766"/>
                </a:lnTo>
                <a:lnTo>
                  <a:pt x="14683" y="11838"/>
                </a:lnTo>
                <a:lnTo>
                  <a:pt x="15172" y="11838"/>
                </a:lnTo>
                <a:lnTo>
                  <a:pt x="15201" y="11816"/>
                </a:lnTo>
                <a:lnTo>
                  <a:pt x="15201" y="11802"/>
                </a:lnTo>
                <a:lnTo>
                  <a:pt x="15094" y="11730"/>
                </a:lnTo>
                <a:lnTo>
                  <a:pt x="15025" y="11730"/>
                </a:lnTo>
                <a:lnTo>
                  <a:pt x="14928" y="11709"/>
                </a:lnTo>
                <a:lnTo>
                  <a:pt x="14849" y="11695"/>
                </a:lnTo>
                <a:close/>
                <a:moveTo>
                  <a:pt x="16647" y="12289"/>
                </a:moveTo>
                <a:lnTo>
                  <a:pt x="16891" y="12324"/>
                </a:lnTo>
                <a:lnTo>
                  <a:pt x="16891" y="12231"/>
                </a:lnTo>
                <a:lnTo>
                  <a:pt x="16676" y="12231"/>
                </a:lnTo>
                <a:lnTo>
                  <a:pt x="16647" y="12289"/>
                </a:lnTo>
                <a:close/>
                <a:moveTo>
                  <a:pt x="14185" y="13319"/>
                </a:moveTo>
                <a:lnTo>
                  <a:pt x="14332" y="13212"/>
                </a:lnTo>
                <a:lnTo>
                  <a:pt x="14527" y="13248"/>
                </a:lnTo>
                <a:lnTo>
                  <a:pt x="14576" y="13355"/>
                </a:lnTo>
                <a:lnTo>
                  <a:pt x="14732" y="13248"/>
                </a:lnTo>
                <a:lnTo>
                  <a:pt x="14527" y="13140"/>
                </a:lnTo>
                <a:lnTo>
                  <a:pt x="14283" y="13140"/>
                </a:lnTo>
                <a:lnTo>
                  <a:pt x="14117" y="13155"/>
                </a:lnTo>
                <a:lnTo>
                  <a:pt x="13990" y="13155"/>
                </a:lnTo>
                <a:lnTo>
                  <a:pt x="13912" y="13140"/>
                </a:lnTo>
                <a:lnTo>
                  <a:pt x="13863" y="13140"/>
                </a:lnTo>
                <a:lnTo>
                  <a:pt x="13863" y="13097"/>
                </a:lnTo>
                <a:lnTo>
                  <a:pt x="13814" y="13248"/>
                </a:lnTo>
                <a:lnTo>
                  <a:pt x="14019" y="13391"/>
                </a:lnTo>
                <a:lnTo>
                  <a:pt x="14117" y="13391"/>
                </a:lnTo>
                <a:lnTo>
                  <a:pt x="14185" y="13319"/>
                </a:lnTo>
                <a:close/>
                <a:moveTo>
                  <a:pt x="21502" y="14837"/>
                </a:moveTo>
                <a:lnTo>
                  <a:pt x="21180" y="14758"/>
                </a:lnTo>
                <a:lnTo>
                  <a:pt x="20740" y="14579"/>
                </a:lnTo>
                <a:lnTo>
                  <a:pt x="20223" y="14543"/>
                </a:lnTo>
                <a:lnTo>
                  <a:pt x="20076" y="14507"/>
                </a:lnTo>
                <a:lnTo>
                  <a:pt x="19949" y="14400"/>
                </a:lnTo>
                <a:lnTo>
                  <a:pt x="19558" y="14293"/>
                </a:lnTo>
                <a:lnTo>
                  <a:pt x="19187" y="14128"/>
                </a:lnTo>
                <a:lnTo>
                  <a:pt x="19138" y="13985"/>
                </a:lnTo>
                <a:lnTo>
                  <a:pt x="18992" y="13699"/>
                </a:lnTo>
                <a:lnTo>
                  <a:pt x="18943" y="13699"/>
                </a:lnTo>
                <a:lnTo>
                  <a:pt x="18591" y="13548"/>
                </a:lnTo>
                <a:lnTo>
                  <a:pt x="18474" y="13548"/>
                </a:lnTo>
                <a:lnTo>
                  <a:pt x="18474" y="13570"/>
                </a:lnTo>
                <a:lnTo>
                  <a:pt x="18474" y="13548"/>
                </a:lnTo>
                <a:lnTo>
                  <a:pt x="18054" y="13513"/>
                </a:lnTo>
                <a:lnTo>
                  <a:pt x="18054" y="13477"/>
                </a:lnTo>
                <a:lnTo>
                  <a:pt x="18054" y="13513"/>
                </a:lnTo>
                <a:lnTo>
                  <a:pt x="18054" y="13462"/>
                </a:lnTo>
                <a:lnTo>
                  <a:pt x="17858" y="13427"/>
                </a:lnTo>
                <a:lnTo>
                  <a:pt x="17809" y="13319"/>
                </a:lnTo>
                <a:lnTo>
                  <a:pt x="17614" y="13212"/>
                </a:lnTo>
                <a:lnTo>
                  <a:pt x="17565" y="13212"/>
                </a:lnTo>
                <a:lnTo>
                  <a:pt x="17409" y="13176"/>
                </a:lnTo>
                <a:lnTo>
                  <a:pt x="17360" y="13097"/>
                </a:lnTo>
                <a:lnTo>
                  <a:pt x="17047" y="12990"/>
                </a:lnTo>
                <a:lnTo>
                  <a:pt x="16549" y="13026"/>
                </a:lnTo>
                <a:lnTo>
                  <a:pt x="16276" y="12990"/>
                </a:lnTo>
                <a:lnTo>
                  <a:pt x="16227" y="12918"/>
                </a:lnTo>
                <a:lnTo>
                  <a:pt x="15983" y="12883"/>
                </a:lnTo>
                <a:lnTo>
                  <a:pt x="15709" y="12918"/>
                </a:lnTo>
                <a:lnTo>
                  <a:pt x="15690" y="12904"/>
                </a:lnTo>
                <a:lnTo>
                  <a:pt x="15690" y="12868"/>
                </a:lnTo>
                <a:lnTo>
                  <a:pt x="15660" y="12811"/>
                </a:lnTo>
                <a:lnTo>
                  <a:pt x="15543" y="12847"/>
                </a:lnTo>
                <a:lnTo>
                  <a:pt x="15660" y="12811"/>
                </a:lnTo>
                <a:lnTo>
                  <a:pt x="15660" y="12775"/>
                </a:lnTo>
                <a:lnTo>
                  <a:pt x="15299" y="12847"/>
                </a:lnTo>
                <a:lnTo>
                  <a:pt x="15094" y="12918"/>
                </a:lnTo>
                <a:lnTo>
                  <a:pt x="14996" y="13097"/>
                </a:lnTo>
                <a:lnTo>
                  <a:pt x="14898" y="13140"/>
                </a:lnTo>
                <a:lnTo>
                  <a:pt x="14732" y="13248"/>
                </a:lnTo>
                <a:lnTo>
                  <a:pt x="14576" y="13355"/>
                </a:lnTo>
                <a:lnTo>
                  <a:pt x="14634" y="13441"/>
                </a:lnTo>
                <a:lnTo>
                  <a:pt x="14683" y="13627"/>
                </a:lnTo>
                <a:lnTo>
                  <a:pt x="14683" y="13734"/>
                </a:lnTo>
                <a:lnTo>
                  <a:pt x="14732" y="13878"/>
                </a:lnTo>
                <a:lnTo>
                  <a:pt x="14527" y="13985"/>
                </a:lnTo>
                <a:lnTo>
                  <a:pt x="14429" y="14056"/>
                </a:lnTo>
                <a:lnTo>
                  <a:pt x="14380" y="14128"/>
                </a:lnTo>
                <a:lnTo>
                  <a:pt x="14166" y="14472"/>
                </a:lnTo>
                <a:lnTo>
                  <a:pt x="14283" y="14615"/>
                </a:lnTo>
                <a:lnTo>
                  <a:pt x="14166" y="14650"/>
                </a:lnTo>
                <a:lnTo>
                  <a:pt x="14185" y="14650"/>
                </a:lnTo>
                <a:lnTo>
                  <a:pt x="14019" y="14722"/>
                </a:lnTo>
                <a:lnTo>
                  <a:pt x="14185" y="14980"/>
                </a:lnTo>
                <a:lnTo>
                  <a:pt x="14478" y="15359"/>
                </a:lnTo>
                <a:lnTo>
                  <a:pt x="14801" y="15824"/>
                </a:lnTo>
                <a:lnTo>
                  <a:pt x="14801" y="15896"/>
                </a:lnTo>
                <a:lnTo>
                  <a:pt x="15885" y="16347"/>
                </a:lnTo>
                <a:lnTo>
                  <a:pt x="15934" y="16347"/>
                </a:lnTo>
                <a:lnTo>
                  <a:pt x="15934" y="16332"/>
                </a:lnTo>
                <a:lnTo>
                  <a:pt x="15963" y="16311"/>
                </a:lnTo>
                <a:lnTo>
                  <a:pt x="16110" y="16418"/>
                </a:lnTo>
                <a:lnTo>
                  <a:pt x="16110" y="16440"/>
                </a:lnTo>
                <a:lnTo>
                  <a:pt x="16061" y="16569"/>
                </a:lnTo>
                <a:lnTo>
                  <a:pt x="16276" y="16833"/>
                </a:lnTo>
                <a:lnTo>
                  <a:pt x="16325" y="16905"/>
                </a:lnTo>
                <a:lnTo>
                  <a:pt x="16383" y="16869"/>
                </a:lnTo>
                <a:lnTo>
                  <a:pt x="16383" y="16891"/>
                </a:lnTo>
                <a:lnTo>
                  <a:pt x="16325" y="16905"/>
                </a:lnTo>
                <a:lnTo>
                  <a:pt x="16383" y="16948"/>
                </a:lnTo>
                <a:lnTo>
                  <a:pt x="16325" y="17091"/>
                </a:lnTo>
                <a:lnTo>
                  <a:pt x="16178" y="17213"/>
                </a:lnTo>
                <a:lnTo>
                  <a:pt x="16178" y="17435"/>
                </a:lnTo>
                <a:lnTo>
                  <a:pt x="16080" y="17578"/>
                </a:lnTo>
                <a:lnTo>
                  <a:pt x="15914" y="18064"/>
                </a:lnTo>
                <a:lnTo>
                  <a:pt x="15963" y="18422"/>
                </a:lnTo>
                <a:lnTo>
                  <a:pt x="15660" y="18909"/>
                </a:lnTo>
                <a:lnTo>
                  <a:pt x="15611" y="19417"/>
                </a:lnTo>
                <a:lnTo>
                  <a:pt x="15611" y="19689"/>
                </a:lnTo>
                <a:lnTo>
                  <a:pt x="15563" y="19940"/>
                </a:lnTo>
                <a:lnTo>
                  <a:pt x="15660" y="20083"/>
                </a:lnTo>
                <a:lnTo>
                  <a:pt x="15514" y="20677"/>
                </a:lnTo>
                <a:lnTo>
                  <a:pt x="15348" y="20934"/>
                </a:lnTo>
                <a:lnTo>
                  <a:pt x="15416" y="21113"/>
                </a:lnTo>
                <a:lnTo>
                  <a:pt x="15563" y="21350"/>
                </a:lnTo>
                <a:lnTo>
                  <a:pt x="16383" y="21600"/>
                </a:lnTo>
                <a:lnTo>
                  <a:pt x="16178" y="21457"/>
                </a:lnTo>
                <a:lnTo>
                  <a:pt x="16158" y="21421"/>
                </a:lnTo>
                <a:lnTo>
                  <a:pt x="16403" y="21600"/>
                </a:lnTo>
                <a:lnTo>
                  <a:pt x="16129" y="21185"/>
                </a:lnTo>
                <a:lnTo>
                  <a:pt x="16325" y="20949"/>
                </a:lnTo>
                <a:lnTo>
                  <a:pt x="16549" y="20713"/>
                </a:lnTo>
                <a:lnTo>
                  <a:pt x="16627" y="20483"/>
                </a:lnTo>
                <a:lnTo>
                  <a:pt x="16500" y="20376"/>
                </a:lnTo>
                <a:lnTo>
                  <a:pt x="16481" y="20212"/>
                </a:lnTo>
                <a:lnTo>
                  <a:pt x="16823" y="19904"/>
                </a:lnTo>
                <a:lnTo>
                  <a:pt x="16999" y="19617"/>
                </a:lnTo>
                <a:lnTo>
                  <a:pt x="16872" y="19510"/>
                </a:lnTo>
                <a:lnTo>
                  <a:pt x="17116" y="19431"/>
                </a:lnTo>
                <a:lnTo>
                  <a:pt x="17389" y="19131"/>
                </a:lnTo>
                <a:lnTo>
                  <a:pt x="17858" y="19002"/>
                </a:lnTo>
                <a:lnTo>
                  <a:pt x="18054" y="18909"/>
                </a:lnTo>
                <a:lnTo>
                  <a:pt x="18132" y="18644"/>
                </a:lnTo>
                <a:lnTo>
                  <a:pt x="17976" y="18565"/>
                </a:lnTo>
                <a:lnTo>
                  <a:pt x="17976" y="18494"/>
                </a:lnTo>
                <a:lnTo>
                  <a:pt x="18073" y="18565"/>
                </a:lnTo>
                <a:lnTo>
                  <a:pt x="18327" y="18601"/>
                </a:lnTo>
                <a:lnTo>
                  <a:pt x="18572" y="18458"/>
                </a:lnTo>
                <a:lnTo>
                  <a:pt x="18620" y="18386"/>
                </a:lnTo>
                <a:lnTo>
                  <a:pt x="18591" y="18315"/>
                </a:lnTo>
                <a:lnTo>
                  <a:pt x="18620" y="18386"/>
                </a:lnTo>
                <a:lnTo>
                  <a:pt x="18699" y="18265"/>
                </a:lnTo>
                <a:lnTo>
                  <a:pt x="18894" y="18115"/>
                </a:lnTo>
                <a:lnTo>
                  <a:pt x="19138" y="17936"/>
                </a:lnTo>
                <a:lnTo>
                  <a:pt x="19363" y="17449"/>
                </a:lnTo>
                <a:lnTo>
                  <a:pt x="19509" y="17234"/>
                </a:lnTo>
                <a:lnTo>
                  <a:pt x="20076" y="16984"/>
                </a:lnTo>
                <a:lnTo>
                  <a:pt x="20418" y="16948"/>
                </a:lnTo>
                <a:lnTo>
                  <a:pt x="20516" y="16905"/>
                </a:lnTo>
                <a:lnTo>
                  <a:pt x="20613" y="16762"/>
                </a:lnTo>
                <a:lnTo>
                  <a:pt x="20691" y="16604"/>
                </a:lnTo>
                <a:lnTo>
                  <a:pt x="20838" y="16418"/>
                </a:lnTo>
                <a:lnTo>
                  <a:pt x="20887" y="16347"/>
                </a:lnTo>
                <a:lnTo>
                  <a:pt x="20936" y="15717"/>
                </a:lnTo>
                <a:lnTo>
                  <a:pt x="21082" y="15681"/>
                </a:lnTo>
                <a:lnTo>
                  <a:pt x="21600" y="15209"/>
                </a:lnTo>
                <a:lnTo>
                  <a:pt x="21600" y="15101"/>
                </a:lnTo>
                <a:lnTo>
                  <a:pt x="21502" y="14837"/>
                </a:lnTo>
                <a:close/>
                <a:moveTo>
                  <a:pt x="14068" y="4058"/>
                </a:moveTo>
                <a:lnTo>
                  <a:pt x="14117" y="4080"/>
                </a:lnTo>
                <a:lnTo>
                  <a:pt x="14136" y="4080"/>
                </a:lnTo>
                <a:lnTo>
                  <a:pt x="14166" y="4094"/>
                </a:lnTo>
                <a:lnTo>
                  <a:pt x="14214" y="4115"/>
                </a:lnTo>
                <a:lnTo>
                  <a:pt x="14234" y="4115"/>
                </a:lnTo>
                <a:lnTo>
                  <a:pt x="14283" y="4130"/>
                </a:lnTo>
                <a:lnTo>
                  <a:pt x="14332" y="4130"/>
                </a:lnTo>
                <a:lnTo>
                  <a:pt x="14361" y="4151"/>
                </a:lnTo>
                <a:lnTo>
                  <a:pt x="14380" y="4151"/>
                </a:lnTo>
                <a:lnTo>
                  <a:pt x="14410" y="4130"/>
                </a:lnTo>
                <a:lnTo>
                  <a:pt x="14410" y="4115"/>
                </a:lnTo>
                <a:lnTo>
                  <a:pt x="14429" y="4115"/>
                </a:lnTo>
                <a:lnTo>
                  <a:pt x="14459" y="4080"/>
                </a:lnTo>
                <a:lnTo>
                  <a:pt x="14478" y="4058"/>
                </a:lnTo>
                <a:lnTo>
                  <a:pt x="14459" y="4044"/>
                </a:lnTo>
                <a:lnTo>
                  <a:pt x="14410" y="4044"/>
                </a:lnTo>
                <a:lnTo>
                  <a:pt x="14380" y="4022"/>
                </a:lnTo>
                <a:lnTo>
                  <a:pt x="14234" y="4022"/>
                </a:lnTo>
                <a:lnTo>
                  <a:pt x="14214" y="4008"/>
                </a:lnTo>
                <a:lnTo>
                  <a:pt x="14185" y="3972"/>
                </a:lnTo>
                <a:lnTo>
                  <a:pt x="14166" y="3936"/>
                </a:lnTo>
                <a:lnTo>
                  <a:pt x="14136" y="3901"/>
                </a:lnTo>
                <a:lnTo>
                  <a:pt x="14087" y="3901"/>
                </a:lnTo>
                <a:lnTo>
                  <a:pt x="14019" y="3879"/>
                </a:lnTo>
                <a:lnTo>
                  <a:pt x="13960" y="3865"/>
                </a:lnTo>
                <a:lnTo>
                  <a:pt x="13843" y="3865"/>
                </a:lnTo>
                <a:lnTo>
                  <a:pt x="13814" y="3879"/>
                </a:lnTo>
                <a:lnTo>
                  <a:pt x="13794" y="3901"/>
                </a:lnTo>
                <a:lnTo>
                  <a:pt x="13765" y="3901"/>
                </a:lnTo>
                <a:lnTo>
                  <a:pt x="13765" y="3879"/>
                </a:lnTo>
                <a:lnTo>
                  <a:pt x="13745" y="3829"/>
                </a:lnTo>
                <a:lnTo>
                  <a:pt x="13716" y="3786"/>
                </a:lnTo>
                <a:lnTo>
                  <a:pt x="13667" y="3750"/>
                </a:lnTo>
                <a:lnTo>
                  <a:pt x="13599" y="3750"/>
                </a:lnTo>
                <a:lnTo>
                  <a:pt x="13599" y="3936"/>
                </a:lnTo>
                <a:lnTo>
                  <a:pt x="13618" y="3951"/>
                </a:lnTo>
                <a:lnTo>
                  <a:pt x="13618" y="4080"/>
                </a:lnTo>
                <a:lnTo>
                  <a:pt x="13648" y="4115"/>
                </a:lnTo>
                <a:lnTo>
                  <a:pt x="13648" y="4130"/>
                </a:lnTo>
                <a:lnTo>
                  <a:pt x="13618" y="4130"/>
                </a:lnTo>
                <a:lnTo>
                  <a:pt x="13599" y="4151"/>
                </a:lnTo>
                <a:lnTo>
                  <a:pt x="13570" y="4187"/>
                </a:lnTo>
                <a:lnTo>
                  <a:pt x="13521" y="4223"/>
                </a:lnTo>
                <a:lnTo>
                  <a:pt x="13550" y="4244"/>
                </a:lnTo>
                <a:lnTo>
                  <a:pt x="13599" y="4244"/>
                </a:lnTo>
                <a:lnTo>
                  <a:pt x="13648" y="4223"/>
                </a:lnTo>
                <a:lnTo>
                  <a:pt x="13765" y="4223"/>
                </a:lnTo>
                <a:lnTo>
                  <a:pt x="13794" y="4244"/>
                </a:lnTo>
                <a:lnTo>
                  <a:pt x="13814" y="4280"/>
                </a:lnTo>
                <a:lnTo>
                  <a:pt x="13814" y="4294"/>
                </a:lnTo>
                <a:lnTo>
                  <a:pt x="13843" y="4316"/>
                </a:lnTo>
                <a:lnTo>
                  <a:pt x="13863" y="4316"/>
                </a:lnTo>
                <a:lnTo>
                  <a:pt x="13912" y="4294"/>
                </a:lnTo>
                <a:lnTo>
                  <a:pt x="13912" y="4280"/>
                </a:lnTo>
                <a:lnTo>
                  <a:pt x="13941" y="4258"/>
                </a:lnTo>
                <a:lnTo>
                  <a:pt x="13941" y="4244"/>
                </a:lnTo>
                <a:lnTo>
                  <a:pt x="13960" y="4223"/>
                </a:lnTo>
                <a:lnTo>
                  <a:pt x="14019" y="4201"/>
                </a:lnTo>
                <a:lnTo>
                  <a:pt x="14039" y="4187"/>
                </a:lnTo>
                <a:lnTo>
                  <a:pt x="14039" y="4115"/>
                </a:lnTo>
                <a:lnTo>
                  <a:pt x="14019" y="4080"/>
                </a:lnTo>
                <a:lnTo>
                  <a:pt x="14039" y="4058"/>
                </a:lnTo>
                <a:lnTo>
                  <a:pt x="14068" y="4058"/>
                </a:lnTo>
                <a:close/>
                <a:moveTo>
                  <a:pt x="9437" y="2147"/>
                </a:moveTo>
                <a:lnTo>
                  <a:pt x="9457" y="2169"/>
                </a:lnTo>
                <a:lnTo>
                  <a:pt x="9486" y="2219"/>
                </a:lnTo>
                <a:lnTo>
                  <a:pt x="9506" y="2312"/>
                </a:lnTo>
                <a:lnTo>
                  <a:pt x="9506" y="2398"/>
                </a:lnTo>
                <a:lnTo>
                  <a:pt x="9554" y="2419"/>
                </a:lnTo>
                <a:lnTo>
                  <a:pt x="9603" y="2398"/>
                </a:lnTo>
                <a:lnTo>
                  <a:pt x="9633" y="2383"/>
                </a:lnTo>
                <a:lnTo>
                  <a:pt x="9652" y="2362"/>
                </a:lnTo>
                <a:lnTo>
                  <a:pt x="9681" y="2383"/>
                </a:lnTo>
                <a:lnTo>
                  <a:pt x="9730" y="2398"/>
                </a:lnTo>
                <a:lnTo>
                  <a:pt x="9750" y="2419"/>
                </a:lnTo>
                <a:lnTo>
                  <a:pt x="9799" y="2398"/>
                </a:lnTo>
                <a:lnTo>
                  <a:pt x="9828" y="2362"/>
                </a:lnTo>
                <a:lnTo>
                  <a:pt x="9877" y="2312"/>
                </a:lnTo>
                <a:lnTo>
                  <a:pt x="9926" y="2290"/>
                </a:lnTo>
                <a:lnTo>
                  <a:pt x="10004" y="2276"/>
                </a:lnTo>
                <a:lnTo>
                  <a:pt x="10023" y="2254"/>
                </a:lnTo>
                <a:lnTo>
                  <a:pt x="10023" y="2183"/>
                </a:lnTo>
                <a:lnTo>
                  <a:pt x="10053" y="2183"/>
                </a:lnTo>
                <a:lnTo>
                  <a:pt x="10150" y="2169"/>
                </a:lnTo>
                <a:lnTo>
                  <a:pt x="10199" y="2147"/>
                </a:lnTo>
                <a:lnTo>
                  <a:pt x="10248" y="2147"/>
                </a:lnTo>
                <a:lnTo>
                  <a:pt x="10297" y="2133"/>
                </a:lnTo>
                <a:lnTo>
                  <a:pt x="10346" y="2111"/>
                </a:lnTo>
                <a:lnTo>
                  <a:pt x="10395" y="2111"/>
                </a:lnTo>
                <a:lnTo>
                  <a:pt x="10414" y="2090"/>
                </a:lnTo>
                <a:lnTo>
                  <a:pt x="10414" y="2076"/>
                </a:lnTo>
                <a:lnTo>
                  <a:pt x="10443" y="2054"/>
                </a:lnTo>
                <a:lnTo>
                  <a:pt x="10414" y="2040"/>
                </a:lnTo>
                <a:lnTo>
                  <a:pt x="10414" y="1983"/>
                </a:lnTo>
                <a:lnTo>
                  <a:pt x="10395" y="1932"/>
                </a:lnTo>
                <a:lnTo>
                  <a:pt x="10316" y="1875"/>
                </a:lnTo>
                <a:lnTo>
                  <a:pt x="10219" y="1875"/>
                </a:lnTo>
                <a:lnTo>
                  <a:pt x="10199" y="1839"/>
                </a:lnTo>
                <a:lnTo>
                  <a:pt x="10170" y="1825"/>
                </a:lnTo>
                <a:lnTo>
                  <a:pt x="10150" y="1789"/>
                </a:lnTo>
                <a:lnTo>
                  <a:pt x="10072" y="1768"/>
                </a:lnTo>
                <a:lnTo>
                  <a:pt x="9974" y="1768"/>
                </a:lnTo>
                <a:lnTo>
                  <a:pt x="9926" y="1732"/>
                </a:lnTo>
                <a:lnTo>
                  <a:pt x="9877" y="1732"/>
                </a:lnTo>
                <a:lnTo>
                  <a:pt x="9847" y="1718"/>
                </a:lnTo>
                <a:lnTo>
                  <a:pt x="9828" y="1732"/>
                </a:lnTo>
                <a:lnTo>
                  <a:pt x="9828" y="1789"/>
                </a:lnTo>
                <a:lnTo>
                  <a:pt x="9799" y="1825"/>
                </a:lnTo>
                <a:lnTo>
                  <a:pt x="9799" y="1839"/>
                </a:lnTo>
                <a:lnTo>
                  <a:pt x="9750" y="1861"/>
                </a:lnTo>
                <a:lnTo>
                  <a:pt x="9701" y="1911"/>
                </a:lnTo>
                <a:lnTo>
                  <a:pt x="9633" y="1947"/>
                </a:lnTo>
                <a:lnTo>
                  <a:pt x="9603" y="1983"/>
                </a:lnTo>
                <a:lnTo>
                  <a:pt x="9554" y="2018"/>
                </a:lnTo>
                <a:lnTo>
                  <a:pt x="9486" y="2054"/>
                </a:lnTo>
                <a:lnTo>
                  <a:pt x="9437" y="2111"/>
                </a:lnTo>
                <a:lnTo>
                  <a:pt x="9408" y="2147"/>
                </a:lnTo>
                <a:lnTo>
                  <a:pt x="9437" y="2147"/>
                </a:lnTo>
                <a:close/>
                <a:moveTo>
                  <a:pt x="14634" y="3536"/>
                </a:moveTo>
                <a:lnTo>
                  <a:pt x="14634" y="3500"/>
                </a:lnTo>
                <a:lnTo>
                  <a:pt x="14605" y="3500"/>
                </a:lnTo>
                <a:lnTo>
                  <a:pt x="14605" y="3521"/>
                </a:lnTo>
                <a:lnTo>
                  <a:pt x="14634" y="3536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74" name="Shape 694"/>
          <p:cNvSpPr>
            <a:spLocks/>
          </p:cNvSpPr>
          <p:nvPr/>
        </p:nvSpPr>
        <p:spPr bwMode="auto">
          <a:xfrm>
            <a:off x="3922713" y="0"/>
            <a:ext cx="5414962" cy="4876800"/>
          </a:xfrm>
          <a:custGeom>
            <a:avLst/>
            <a:gdLst>
              <a:gd name="T0" fmla="*/ 678880810 w 21600"/>
              <a:gd name="T1" fmla="*/ 550560944 h 21600"/>
              <a:gd name="T2" fmla="*/ 678880810 w 21600"/>
              <a:gd name="T3" fmla="*/ 550560944 h 21600"/>
              <a:gd name="T4" fmla="*/ 678880810 w 21600"/>
              <a:gd name="T5" fmla="*/ 550560944 h 21600"/>
              <a:gd name="T6" fmla="*/ 678880810 w 21600"/>
              <a:gd name="T7" fmla="*/ 550560944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3981" y="12766"/>
                </a:moveTo>
                <a:lnTo>
                  <a:pt x="13939" y="12750"/>
                </a:lnTo>
                <a:lnTo>
                  <a:pt x="13911" y="12766"/>
                </a:lnTo>
                <a:lnTo>
                  <a:pt x="13840" y="12844"/>
                </a:lnTo>
                <a:lnTo>
                  <a:pt x="13826" y="12875"/>
                </a:lnTo>
                <a:lnTo>
                  <a:pt x="13840" y="12922"/>
                </a:lnTo>
                <a:lnTo>
                  <a:pt x="13869" y="12938"/>
                </a:lnTo>
                <a:lnTo>
                  <a:pt x="13911" y="12922"/>
                </a:lnTo>
                <a:lnTo>
                  <a:pt x="13981" y="12844"/>
                </a:lnTo>
                <a:lnTo>
                  <a:pt x="13996" y="12797"/>
                </a:lnTo>
                <a:lnTo>
                  <a:pt x="13981" y="12766"/>
                </a:lnTo>
                <a:close/>
                <a:moveTo>
                  <a:pt x="14898" y="15523"/>
                </a:moveTo>
                <a:lnTo>
                  <a:pt x="14927" y="15617"/>
                </a:lnTo>
                <a:lnTo>
                  <a:pt x="14955" y="15664"/>
                </a:lnTo>
                <a:lnTo>
                  <a:pt x="14969" y="15711"/>
                </a:lnTo>
                <a:lnTo>
                  <a:pt x="14969" y="15804"/>
                </a:lnTo>
                <a:lnTo>
                  <a:pt x="14983" y="15836"/>
                </a:lnTo>
                <a:lnTo>
                  <a:pt x="15011" y="15867"/>
                </a:lnTo>
                <a:lnTo>
                  <a:pt x="15054" y="15867"/>
                </a:lnTo>
                <a:lnTo>
                  <a:pt x="15096" y="15851"/>
                </a:lnTo>
                <a:lnTo>
                  <a:pt x="15110" y="15836"/>
                </a:lnTo>
                <a:lnTo>
                  <a:pt x="15110" y="15632"/>
                </a:lnTo>
                <a:lnTo>
                  <a:pt x="15124" y="15601"/>
                </a:lnTo>
                <a:lnTo>
                  <a:pt x="15138" y="15617"/>
                </a:lnTo>
                <a:lnTo>
                  <a:pt x="15152" y="15664"/>
                </a:lnTo>
                <a:lnTo>
                  <a:pt x="15223" y="15758"/>
                </a:lnTo>
                <a:lnTo>
                  <a:pt x="15279" y="15820"/>
                </a:lnTo>
                <a:lnTo>
                  <a:pt x="15322" y="15851"/>
                </a:lnTo>
                <a:lnTo>
                  <a:pt x="15378" y="15867"/>
                </a:lnTo>
                <a:lnTo>
                  <a:pt x="15421" y="15867"/>
                </a:lnTo>
                <a:lnTo>
                  <a:pt x="15449" y="15836"/>
                </a:lnTo>
                <a:lnTo>
                  <a:pt x="15435" y="15820"/>
                </a:lnTo>
                <a:lnTo>
                  <a:pt x="15421" y="15773"/>
                </a:lnTo>
                <a:lnTo>
                  <a:pt x="15350" y="15679"/>
                </a:lnTo>
                <a:lnTo>
                  <a:pt x="15294" y="15601"/>
                </a:lnTo>
                <a:lnTo>
                  <a:pt x="15279" y="15570"/>
                </a:lnTo>
                <a:lnTo>
                  <a:pt x="15279" y="15538"/>
                </a:lnTo>
                <a:lnTo>
                  <a:pt x="15364" y="15444"/>
                </a:lnTo>
                <a:lnTo>
                  <a:pt x="15378" y="15413"/>
                </a:lnTo>
                <a:lnTo>
                  <a:pt x="15392" y="15366"/>
                </a:lnTo>
                <a:lnTo>
                  <a:pt x="15378" y="15350"/>
                </a:lnTo>
                <a:lnTo>
                  <a:pt x="15336" y="15335"/>
                </a:lnTo>
                <a:lnTo>
                  <a:pt x="15152" y="15335"/>
                </a:lnTo>
                <a:lnTo>
                  <a:pt x="15138" y="15319"/>
                </a:lnTo>
                <a:lnTo>
                  <a:pt x="15138" y="15272"/>
                </a:lnTo>
                <a:lnTo>
                  <a:pt x="15152" y="15241"/>
                </a:lnTo>
                <a:lnTo>
                  <a:pt x="15223" y="15147"/>
                </a:lnTo>
                <a:lnTo>
                  <a:pt x="15223" y="15115"/>
                </a:lnTo>
                <a:lnTo>
                  <a:pt x="15195" y="15100"/>
                </a:lnTo>
                <a:lnTo>
                  <a:pt x="15167" y="15100"/>
                </a:lnTo>
                <a:lnTo>
                  <a:pt x="15124" y="15115"/>
                </a:lnTo>
                <a:lnTo>
                  <a:pt x="15082" y="15147"/>
                </a:lnTo>
                <a:lnTo>
                  <a:pt x="15025" y="15241"/>
                </a:lnTo>
                <a:lnTo>
                  <a:pt x="14927" y="15429"/>
                </a:lnTo>
                <a:lnTo>
                  <a:pt x="14898" y="15523"/>
                </a:lnTo>
                <a:close/>
                <a:moveTo>
                  <a:pt x="13869" y="15194"/>
                </a:moveTo>
                <a:lnTo>
                  <a:pt x="13883" y="15256"/>
                </a:lnTo>
                <a:lnTo>
                  <a:pt x="13911" y="15350"/>
                </a:lnTo>
                <a:lnTo>
                  <a:pt x="13967" y="15460"/>
                </a:lnTo>
                <a:lnTo>
                  <a:pt x="13981" y="15507"/>
                </a:lnTo>
                <a:lnTo>
                  <a:pt x="14024" y="15538"/>
                </a:lnTo>
                <a:lnTo>
                  <a:pt x="14066" y="15554"/>
                </a:lnTo>
                <a:lnTo>
                  <a:pt x="14235" y="15554"/>
                </a:lnTo>
                <a:lnTo>
                  <a:pt x="14278" y="15570"/>
                </a:lnTo>
                <a:lnTo>
                  <a:pt x="14334" y="15585"/>
                </a:lnTo>
                <a:lnTo>
                  <a:pt x="14376" y="15601"/>
                </a:lnTo>
                <a:lnTo>
                  <a:pt x="14419" y="15632"/>
                </a:lnTo>
                <a:lnTo>
                  <a:pt x="14503" y="15632"/>
                </a:lnTo>
                <a:lnTo>
                  <a:pt x="14546" y="15617"/>
                </a:lnTo>
                <a:lnTo>
                  <a:pt x="14574" y="15570"/>
                </a:lnTo>
                <a:lnTo>
                  <a:pt x="14616" y="15460"/>
                </a:lnTo>
                <a:lnTo>
                  <a:pt x="14630" y="15413"/>
                </a:lnTo>
                <a:lnTo>
                  <a:pt x="14659" y="15366"/>
                </a:lnTo>
                <a:lnTo>
                  <a:pt x="14729" y="15272"/>
                </a:lnTo>
                <a:lnTo>
                  <a:pt x="14772" y="15131"/>
                </a:lnTo>
                <a:lnTo>
                  <a:pt x="14786" y="15100"/>
                </a:lnTo>
                <a:lnTo>
                  <a:pt x="14814" y="15068"/>
                </a:lnTo>
                <a:lnTo>
                  <a:pt x="14856" y="15053"/>
                </a:lnTo>
                <a:lnTo>
                  <a:pt x="14870" y="15037"/>
                </a:lnTo>
                <a:lnTo>
                  <a:pt x="14870" y="15006"/>
                </a:lnTo>
                <a:lnTo>
                  <a:pt x="14856" y="14990"/>
                </a:lnTo>
                <a:lnTo>
                  <a:pt x="14814" y="14974"/>
                </a:lnTo>
                <a:lnTo>
                  <a:pt x="14786" y="14943"/>
                </a:lnTo>
                <a:lnTo>
                  <a:pt x="14772" y="14880"/>
                </a:lnTo>
                <a:lnTo>
                  <a:pt x="14772" y="14708"/>
                </a:lnTo>
                <a:lnTo>
                  <a:pt x="14786" y="14645"/>
                </a:lnTo>
                <a:lnTo>
                  <a:pt x="14814" y="14614"/>
                </a:lnTo>
                <a:lnTo>
                  <a:pt x="14856" y="14598"/>
                </a:lnTo>
                <a:lnTo>
                  <a:pt x="14870" y="14583"/>
                </a:lnTo>
                <a:lnTo>
                  <a:pt x="14884" y="14551"/>
                </a:lnTo>
                <a:lnTo>
                  <a:pt x="14884" y="14504"/>
                </a:lnTo>
                <a:lnTo>
                  <a:pt x="14856" y="14473"/>
                </a:lnTo>
                <a:lnTo>
                  <a:pt x="14828" y="14426"/>
                </a:lnTo>
                <a:lnTo>
                  <a:pt x="14786" y="14379"/>
                </a:lnTo>
                <a:lnTo>
                  <a:pt x="14701" y="14348"/>
                </a:lnTo>
                <a:lnTo>
                  <a:pt x="14645" y="14363"/>
                </a:lnTo>
                <a:lnTo>
                  <a:pt x="14475" y="14457"/>
                </a:lnTo>
                <a:lnTo>
                  <a:pt x="14433" y="14489"/>
                </a:lnTo>
                <a:lnTo>
                  <a:pt x="14391" y="14536"/>
                </a:lnTo>
                <a:lnTo>
                  <a:pt x="14250" y="14739"/>
                </a:lnTo>
                <a:lnTo>
                  <a:pt x="14207" y="14786"/>
                </a:lnTo>
                <a:lnTo>
                  <a:pt x="14165" y="14818"/>
                </a:lnTo>
                <a:lnTo>
                  <a:pt x="14137" y="14849"/>
                </a:lnTo>
                <a:lnTo>
                  <a:pt x="14024" y="14896"/>
                </a:lnTo>
                <a:lnTo>
                  <a:pt x="13996" y="14912"/>
                </a:lnTo>
                <a:lnTo>
                  <a:pt x="13911" y="14990"/>
                </a:lnTo>
                <a:lnTo>
                  <a:pt x="13883" y="15037"/>
                </a:lnTo>
                <a:lnTo>
                  <a:pt x="13869" y="15084"/>
                </a:lnTo>
                <a:lnTo>
                  <a:pt x="13869" y="15194"/>
                </a:lnTo>
                <a:close/>
                <a:moveTo>
                  <a:pt x="15378" y="14175"/>
                </a:moveTo>
                <a:lnTo>
                  <a:pt x="15336" y="14207"/>
                </a:lnTo>
                <a:lnTo>
                  <a:pt x="15308" y="14238"/>
                </a:lnTo>
                <a:lnTo>
                  <a:pt x="15265" y="14348"/>
                </a:lnTo>
                <a:lnTo>
                  <a:pt x="15265" y="14379"/>
                </a:lnTo>
                <a:lnTo>
                  <a:pt x="15279" y="14395"/>
                </a:lnTo>
                <a:lnTo>
                  <a:pt x="15294" y="14379"/>
                </a:lnTo>
                <a:lnTo>
                  <a:pt x="15378" y="14348"/>
                </a:lnTo>
                <a:lnTo>
                  <a:pt x="15421" y="14363"/>
                </a:lnTo>
                <a:lnTo>
                  <a:pt x="15463" y="14395"/>
                </a:lnTo>
                <a:lnTo>
                  <a:pt x="15519" y="14410"/>
                </a:lnTo>
                <a:lnTo>
                  <a:pt x="15590" y="14410"/>
                </a:lnTo>
                <a:lnTo>
                  <a:pt x="15646" y="14442"/>
                </a:lnTo>
                <a:lnTo>
                  <a:pt x="15689" y="14457"/>
                </a:lnTo>
                <a:lnTo>
                  <a:pt x="15717" y="14457"/>
                </a:lnTo>
                <a:lnTo>
                  <a:pt x="15731" y="14442"/>
                </a:lnTo>
                <a:lnTo>
                  <a:pt x="15731" y="14191"/>
                </a:lnTo>
                <a:lnTo>
                  <a:pt x="15703" y="14144"/>
                </a:lnTo>
                <a:lnTo>
                  <a:pt x="15632" y="14082"/>
                </a:lnTo>
                <a:lnTo>
                  <a:pt x="15604" y="14050"/>
                </a:lnTo>
                <a:lnTo>
                  <a:pt x="15576" y="14066"/>
                </a:lnTo>
                <a:lnTo>
                  <a:pt x="15505" y="14144"/>
                </a:lnTo>
                <a:lnTo>
                  <a:pt x="15449" y="14175"/>
                </a:lnTo>
                <a:lnTo>
                  <a:pt x="15378" y="14175"/>
                </a:lnTo>
                <a:close/>
                <a:moveTo>
                  <a:pt x="15181" y="12092"/>
                </a:moveTo>
                <a:lnTo>
                  <a:pt x="15181" y="12061"/>
                </a:lnTo>
                <a:lnTo>
                  <a:pt x="15167" y="12061"/>
                </a:lnTo>
                <a:lnTo>
                  <a:pt x="15152" y="12077"/>
                </a:lnTo>
                <a:lnTo>
                  <a:pt x="15082" y="12139"/>
                </a:lnTo>
                <a:lnTo>
                  <a:pt x="15054" y="12202"/>
                </a:lnTo>
                <a:lnTo>
                  <a:pt x="15040" y="12249"/>
                </a:lnTo>
                <a:lnTo>
                  <a:pt x="15040" y="12280"/>
                </a:lnTo>
                <a:lnTo>
                  <a:pt x="15068" y="12406"/>
                </a:lnTo>
                <a:lnTo>
                  <a:pt x="15096" y="12437"/>
                </a:lnTo>
                <a:lnTo>
                  <a:pt x="15096" y="12453"/>
                </a:lnTo>
                <a:lnTo>
                  <a:pt x="15110" y="12468"/>
                </a:lnTo>
                <a:lnTo>
                  <a:pt x="15124" y="12453"/>
                </a:lnTo>
                <a:lnTo>
                  <a:pt x="15124" y="12437"/>
                </a:lnTo>
                <a:lnTo>
                  <a:pt x="15167" y="12249"/>
                </a:lnTo>
                <a:lnTo>
                  <a:pt x="15181" y="12124"/>
                </a:lnTo>
                <a:lnTo>
                  <a:pt x="15181" y="12092"/>
                </a:lnTo>
                <a:close/>
                <a:moveTo>
                  <a:pt x="14574" y="16306"/>
                </a:moveTo>
                <a:lnTo>
                  <a:pt x="14602" y="16306"/>
                </a:lnTo>
                <a:lnTo>
                  <a:pt x="14616" y="16290"/>
                </a:lnTo>
                <a:lnTo>
                  <a:pt x="14602" y="16274"/>
                </a:lnTo>
                <a:lnTo>
                  <a:pt x="14588" y="16227"/>
                </a:lnTo>
                <a:lnTo>
                  <a:pt x="14546" y="16180"/>
                </a:lnTo>
                <a:lnTo>
                  <a:pt x="14503" y="16149"/>
                </a:lnTo>
                <a:lnTo>
                  <a:pt x="14334" y="16118"/>
                </a:lnTo>
                <a:lnTo>
                  <a:pt x="14235" y="16071"/>
                </a:lnTo>
                <a:lnTo>
                  <a:pt x="14193" y="16039"/>
                </a:lnTo>
                <a:lnTo>
                  <a:pt x="14151" y="16024"/>
                </a:lnTo>
                <a:lnTo>
                  <a:pt x="13488" y="16024"/>
                </a:lnTo>
                <a:lnTo>
                  <a:pt x="13516" y="16039"/>
                </a:lnTo>
                <a:lnTo>
                  <a:pt x="13685" y="16149"/>
                </a:lnTo>
                <a:lnTo>
                  <a:pt x="13784" y="16180"/>
                </a:lnTo>
                <a:lnTo>
                  <a:pt x="14094" y="16243"/>
                </a:lnTo>
                <a:lnTo>
                  <a:pt x="14292" y="16243"/>
                </a:lnTo>
                <a:lnTo>
                  <a:pt x="14405" y="16259"/>
                </a:lnTo>
                <a:lnTo>
                  <a:pt x="14574" y="16306"/>
                </a:lnTo>
                <a:close/>
                <a:moveTo>
                  <a:pt x="14997" y="13126"/>
                </a:moveTo>
                <a:lnTo>
                  <a:pt x="14983" y="13189"/>
                </a:lnTo>
                <a:lnTo>
                  <a:pt x="14997" y="13251"/>
                </a:lnTo>
                <a:lnTo>
                  <a:pt x="15025" y="13361"/>
                </a:lnTo>
                <a:lnTo>
                  <a:pt x="15082" y="13455"/>
                </a:lnTo>
                <a:lnTo>
                  <a:pt x="15110" y="13486"/>
                </a:lnTo>
                <a:lnTo>
                  <a:pt x="15152" y="13486"/>
                </a:lnTo>
                <a:lnTo>
                  <a:pt x="15181" y="13502"/>
                </a:lnTo>
                <a:lnTo>
                  <a:pt x="15223" y="13533"/>
                </a:lnTo>
                <a:lnTo>
                  <a:pt x="15336" y="13612"/>
                </a:lnTo>
                <a:lnTo>
                  <a:pt x="15421" y="13706"/>
                </a:lnTo>
                <a:lnTo>
                  <a:pt x="15435" y="13737"/>
                </a:lnTo>
                <a:lnTo>
                  <a:pt x="15463" y="13784"/>
                </a:lnTo>
                <a:lnTo>
                  <a:pt x="15505" y="13831"/>
                </a:lnTo>
                <a:lnTo>
                  <a:pt x="15547" y="13847"/>
                </a:lnTo>
                <a:lnTo>
                  <a:pt x="15576" y="13847"/>
                </a:lnTo>
                <a:lnTo>
                  <a:pt x="15590" y="13831"/>
                </a:lnTo>
                <a:lnTo>
                  <a:pt x="15590" y="13721"/>
                </a:lnTo>
                <a:lnTo>
                  <a:pt x="15562" y="13674"/>
                </a:lnTo>
                <a:lnTo>
                  <a:pt x="15491" y="13549"/>
                </a:lnTo>
                <a:lnTo>
                  <a:pt x="15406" y="13455"/>
                </a:lnTo>
                <a:lnTo>
                  <a:pt x="15294" y="13377"/>
                </a:lnTo>
                <a:lnTo>
                  <a:pt x="15265" y="13345"/>
                </a:lnTo>
                <a:lnTo>
                  <a:pt x="15251" y="13298"/>
                </a:lnTo>
                <a:lnTo>
                  <a:pt x="15265" y="13204"/>
                </a:lnTo>
                <a:lnTo>
                  <a:pt x="15308" y="13095"/>
                </a:lnTo>
                <a:lnTo>
                  <a:pt x="15294" y="13048"/>
                </a:lnTo>
                <a:lnTo>
                  <a:pt x="15265" y="13001"/>
                </a:lnTo>
                <a:lnTo>
                  <a:pt x="15237" y="12985"/>
                </a:lnTo>
                <a:lnTo>
                  <a:pt x="15181" y="12969"/>
                </a:lnTo>
                <a:lnTo>
                  <a:pt x="15096" y="13001"/>
                </a:lnTo>
                <a:lnTo>
                  <a:pt x="15054" y="13048"/>
                </a:lnTo>
                <a:lnTo>
                  <a:pt x="15025" y="13095"/>
                </a:lnTo>
                <a:lnTo>
                  <a:pt x="14997" y="13126"/>
                </a:lnTo>
                <a:close/>
                <a:moveTo>
                  <a:pt x="21487" y="4856"/>
                </a:moveTo>
                <a:lnTo>
                  <a:pt x="21529" y="4824"/>
                </a:lnTo>
                <a:lnTo>
                  <a:pt x="21544" y="4777"/>
                </a:lnTo>
                <a:lnTo>
                  <a:pt x="21600" y="3744"/>
                </a:lnTo>
                <a:lnTo>
                  <a:pt x="21586" y="3697"/>
                </a:lnTo>
                <a:lnTo>
                  <a:pt x="21558" y="3650"/>
                </a:lnTo>
                <a:lnTo>
                  <a:pt x="21431" y="3603"/>
                </a:lnTo>
                <a:lnTo>
                  <a:pt x="21402" y="3587"/>
                </a:lnTo>
                <a:lnTo>
                  <a:pt x="21360" y="3556"/>
                </a:lnTo>
                <a:lnTo>
                  <a:pt x="21304" y="3493"/>
                </a:lnTo>
                <a:lnTo>
                  <a:pt x="21205" y="3430"/>
                </a:lnTo>
                <a:lnTo>
                  <a:pt x="21177" y="3399"/>
                </a:lnTo>
                <a:lnTo>
                  <a:pt x="21120" y="3383"/>
                </a:lnTo>
                <a:lnTo>
                  <a:pt x="20965" y="3383"/>
                </a:lnTo>
                <a:lnTo>
                  <a:pt x="20923" y="3368"/>
                </a:lnTo>
                <a:lnTo>
                  <a:pt x="20866" y="3352"/>
                </a:lnTo>
                <a:lnTo>
                  <a:pt x="20824" y="3321"/>
                </a:lnTo>
                <a:lnTo>
                  <a:pt x="20782" y="3305"/>
                </a:lnTo>
                <a:lnTo>
                  <a:pt x="20598" y="3305"/>
                </a:lnTo>
                <a:lnTo>
                  <a:pt x="20584" y="3321"/>
                </a:lnTo>
                <a:lnTo>
                  <a:pt x="20584" y="3368"/>
                </a:lnTo>
                <a:lnTo>
                  <a:pt x="20627" y="3540"/>
                </a:lnTo>
                <a:lnTo>
                  <a:pt x="20612" y="3603"/>
                </a:lnTo>
                <a:lnTo>
                  <a:pt x="20584" y="3634"/>
                </a:lnTo>
                <a:lnTo>
                  <a:pt x="20556" y="3650"/>
                </a:lnTo>
                <a:lnTo>
                  <a:pt x="20500" y="3665"/>
                </a:lnTo>
                <a:lnTo>
                  <a:pt x="20415" y="3634"/>
                </a:lnTo>
                <a:lnTo>
                  <a:pt x="20373" y="3603"/>
                </a:lnTo>
                <a:lnTo>
                  <a:pt x="20330" y="3556"/>
                </a:lnTo>
                <a:lnTo>
                  <a:pt x="20288" y="3415"/>
                </a:lnTo>
                <a:lnTo>
                  <a:pt x="20274" y="3383"/>
                </a:lnTo>
                <a:lnTo>
                  <a:pt x="20090" y="3383"/>
                </a:lnTo>
                <a:lnTo>
                  <a:pt x="20048" y="3415"/>
                </a:lnTo>
                <a:lnTo>
                  <a:pt x="20006" y="3430"/>
                </a:lnTo>
                <a:lnTo>
                  <a:pt x="19963" y="3430"/>
                </a:lnTo>
                <a:lnTo>
                  <a:pt x="19865" y="3399"/>
                </a:lnTo>
                <a:lnTo>
                  <a:pt x="19752" y="3383"/>
                </a:lnTo>
                <a:lnTo>
                  <a:pt x="19611" y="3383"/>
                </a:lnTo>
                <a:lnTo>
                  <a:pt x="19568" y="3415"/>
                </a:lnTo>
                <a:lnTo>
                  <a:pt x="19554" y="3430"/>
                </a:lnTo>
                <a:lnTo>
                  <a:pt x="19526" y="3430"/>
                </a:lnTo>
                <a:lnTo>
                  <a:pt x="19498" y="3415"/>
                </a:lnTo>
                <a:lnTo>
                  <a:pt x="19441" y="3336"/>
                </a:lnTo>
                <a:lnTo>
                  <a:pt x="19413" y="3289"/>
                </a:lnTo>
                <a:lnTo>
                  <a:pt x="19399" y="3242"/>
                </a:lnTo>
                <a:lnTo>
                  <a:pt x="19399" y="3133"/>
                </a:lnTo>
                <a:lnTo>
                  <a:pt x="19385" y="3086"/>
                </a:lnTo>
                <a:lnTo>
                  <a:pt x="19343" y="3039"/>
                </a:lnTo>
                <a:lnTo>
                  <a:pt x="19230" y="2945"/>
                </a:lnTo>
                <a:lnTo>
                  <a:pt x="19187" y="2929"/>
                </a:lnTo>
                <a:lnTo>
                  <a:pt x="19131" y="2913"/>
                </a:lnTo>
                <a:lnTo>
                  <a:pt x="18553" y="2913"/>
                </a:lnTo>
                <a:lnTo>
                  <a:pt x="18510" y="2898"/>
                </a:lnTo>
                <a:lnTo>
                  <a:pt x="18496" y="2882"/>
                </a:lnTo>
                <a:lnTo>
                  <a:pt x="18482" y="2835"/>
                </a:lnTo>
                <a:lnTo>
                  <a:pt x="18468" y="2804"/>
                </a:lnTo>
                <a:lnTo>
                  <a:pt x="18383" y="2725"/>
                </a:lnTo>
                <a:lnTo>
                  <a:pt x="18270" y="2647"/>
                </a:lnTo>
                <a:lnTo>
                  <a:pt x="18242" y="2600"/>
                </a:lnTo>
                <a:lnTo>
                  <a:pt x="18228" y="2553"/>
                </a:lnTo>
                <a:lnTo>
                  <a:pt x="18228" y="2522"/>
                </a:lnTo>
                <a:lnTo>
                  <a:pt x="18200" y="2475"/>
                </a:lnTo>
                <a:lnTo>
                  <a:pt x="18172" y="2444"/>
                </a:lnTo>
                <a:lnTo>
                  <a:pt x="17452" y="2240"/>
                </a:lnTo>
                <a:lnTo>
                  <a:pt x="17410" y="2240"/>
                </a:lnTo>
                <a:lnTo>
                  <a:pt x="17396" y="2256"/>
                </a:lnTo>
                <a:lnTo>
                  <a:pt x="17396" y="2271"/>
                </a:lnTo>
                <a:lnTo>
                  <a:pt x="17382" y="2303"/>
                </a:lnTo>
                <a:lnTo>
                  <a:pt x="17339" y="2334"/>
                </a:lnTo>
                <a:lnTo>
                  <a:pt x="17226" y="2428"/>
                </a:lnTo>
                <a:lnTo>
                  <a:pt x="17198" y="2459"/>
                </a:lnTo>
                <a:lnTo>
                  <a:pt x="17198" y="2522"/>
                </a:lnTo>
                <a:lnTo>
                  <a:pt x="17240" y="2631"/>
                </a:lnTo>
                <a:lnTo>
                  <a:pt x="17240" y="2678"/>
                </a:lnTo>
                <a:lnTo>
                  <a:pt x="17226" y="2694"/>
                </a:lnTo>
                <a:lnTo>
                  <a:pt x="17198" y="2710"/>
                </a:lnTo>
                <a:lnTo>
                  <a:pt x="17099" y="2741"/>
                </a:lnTo>
                <a:lnTo>
                  <a:pt x="16987" y="2757"/>
                </a:lnTo>
                <a:lnTo>
                  <a:pt x="16972" y="2757"/>
                </a:lnTo>
                <a:lnTo>
                  <a:pt x="16860" y="2741"/>
                </a:lnTo>
                <a:lnTo>
                  <a:pt x="16761" y="2710"/>
                </a:lnTo>
                <a:lnTo>
                  <a:pt x="16704" y="2710"/>
                </a:lnTo>
                <a:lnTo>
                  <a:pt x="16662" y="2725"/>
                </a:lnTo>
                <a:lnTo>
                  <a:pt x="16634" y="2741"/>
                </a:lnTo>
                <a:lnTo>
                  <a:pt x="16577" y="2741"/>
                </a:lnTo>
                <a:lnTo>
                  <a:pt x="16549" y="2710"/>
                </a:lnTo>
                <a:lnTo>
                  <a:pt x="16450" y="2663"/>
                </a:lnTo>
                <a:lnTo>
                  <a:pt x="16408" y="2631"/>
                </a:lnTo>
                <a:lnTo>
                  <a:pt x="16380" y="2631"/>
                </a:lnTo>
                <a:lnTo>
                  <a:pt x="16366" y="2647"/>
                </a:lnTo>
                <a:lnTo>
                  <a:pt x="16352" y="2678"/>
                </a:lnTo>
                <a:lnTo>
                  <a:pt x="16352" y="2835"/>
                </a:lnTo>
                <a:lnTo>
                  <a:pt x="16323" y="2882"/>
                </a:lnTo>
                <a:lnTo>
                  <a:pt x="16253" y="2945"/>
                </a:lnTo>
                <a:lnTo>
                  <a:pt x="16239" y="2960"/>
                </a:lnTo>
                <a:lnTo>
                  <a:pt x="16211" y="2960"/>
                </a:lnTo>
                <a:lnTo>
                  <a:pt x="16182" y="2945"/>
                </a:lnTo>
                <a:lnTo>
                  <a:pt x="16112" y="2819"/>
                </a:lnTo>
                <a:lnTo>
                  <a:pt x="16055" y="2710"/>
                </a:lnTo>
                <a:lnTo>
                  <a:pt x="15971" y="2584"/>
                </a:lnTo>
                <a:lnTo>
                  <a:pt x="15957" y="2537"/>
                </a:lnTo>
                <a:lnTo>
                  <a:pt x="15971" y="2475"/>
                </a:lnTo>
                <a:lnTo>
                  <a:pt x="16055" y="2350"/>
                </a:lnTo>
                <a:lnTo>
                  <a:pt x="16069" y="2303"/>
                </a:lnTo>
                <a:lnTo>
                  <a:pt x="16084" y="2240"/>
                </a:lnTo>
                <a:lnTo>
                  <a:pt x="16084" y="2209"/>
                </a:lnTo>
                <a:lnTo>
                  <a:pt x="16069" y="2162"/>
                </a:lnTo>
                <a:lnTo>
                  <a:pt x="16041" y="2099"/>
                </a:lnTo>
                <a:lnTo>
                  <a:pt x="15985" y="2036"/>
                </a:lnTo>
                <a:lnTo>
                  <a:pt x="15886" y="1974"/>
                </a:lnTo>
                <a:lnTo>
                  <a:pt x="15858" y="1942"/>
                </a:lnTo>
                <a:lnTo>
                  <a:pt x="15801" y="1927"/>
                </a:lnTo>
                <a:lnTo>
                  <a:pt x="15731" y="1927"/>
                </a:lnTo>
                <a:lnTo>
                  <a:pt x="15674" y="1911"/>
                </a:lnTo>
                <a:lnTo>
                  <a:pt x="15547" y="1817"/>
                </a:lnTo>
                <a:lnTo>
                  <a:pt x="15505" y="1801"/>
                </a:lnTo>
                <a:lnTo>
                  <a:pt x="15491" y="1786"/>
                </a:lnTo>
                <a:lnTo>
                  <a:pt x="15463" y="1786"/>
                </a:lnTo>
                <a:lnTo>
                  <a:pt x="15435" y="1817"/>
                </a:lnTo>
                <a:lnTo>
                  <a:pt x="15421" y="1864"/>
                </a:lnTo>
                <a:lnTo>
                  <a:pt x="15364" y="1974"/>
                </a:lnTo>
                <a:lnTo>
                  <a:pt x="15350" y="2021"/>
                </a:lnTo>
                <a:lnTo>
                  <a:pt x="15308" y="2052"/>
                </a:lnTo>
                <a:lnTo>
                  <a:pt x="15265" y="2068"/>
                </a:lnTo>
                <a:lnTo>
                  <a:pt x="14983" y="2068"/>
                </a:lnTo>
                <a:lnTo>
                  <a:pt x="14927" y="2052"/>
                </a:lnTo>
                <a:lnTo>
                  <a:pt x="14842" y="1989"/>
                </a:lnTo>
                <a:lnTo>
                  <a:pt x="14814" y="1942"/>
                </a:lnTo>
                <a:lnTo>
                  <a:pt x="14800" y="1895"/>
                </a:lnTo>
                <a:lnTo>
                  <a:pt x="14757" y="1864"/>
                </a:lnTo>
                <a:lnTo>
                  <a:pt x="14715" y="1848"/>
                </a:lnTo>
                <a:lnTo>
                  <a:pt x="14489" y="1848"/>
                </a:lnTo>
                <a:lnTo>
                  <a:pt x="14447" y="1880"/>
                </a:lnTo>
                <a:lnTo>
                  <a:pt x="14334" y="1958"/>
                </a:lnTo>
                <a:lnTo>
                  <a:pt x="14320" y="1974"/>
                </a:lnTo>
                <a:lnTo>
                  <a:pt x="14306" y="1974"/>
                </a:lnTo>
                <a:lnTo>
                  <a:pt x="14292" y="1958"/>
                </a:lnTo>
                <a:lnTo>
                  <a:pt x="14292" y="1911"/>
                </a:lnTo>
                <a:lnTo>
                  <a:pt x="14278" y="1848"/>
                </a:lnTo>
                <a:lnTo>
                  <a:pt x="14250" y="1801"/>
                </a:lnTo>
                <a:lnTo>
                  <a:pt x="14193" y="1739"/>
                </a:lnTo>
                <a:lnTo>
                  <a:pt x="14137" y="1707"/>
                </a:lnTo>
                <a:lnTo>
                  <a:pt x="14094" y="1692"/>
                </a:lnTo>
                <a:lnTo>
                  <a:pt x="14066" y="1692"/>
                </a:lnTo>
                <a:lnTo>
                  <a:pt x="14010" y="1707"/>
                </a:lnTo>
                <a:lnTo>
                  <a:pt x="13967" y="1739"/>
                </a:lnTo>
                <a:lnTo>
                  <a:pt x="13911" y="1801"/>
                </a:lnTo>
                <a:lnTo>
                  <a:pt x="13826" y="1880"/>
                </a:lnTo>
                <a:lnTo>
                  <a:pt x="13713" y="1958"/>
                </a:lnTo>
                <a:lnTo>
                  <a:pt x="13615" y="2036"/>
                </a:lnTo>
                <a:lnTo>
                  <a:pt x="13502" y="2115"/>
                </a:lnTo>
                <a:lnTo>
                  <a:pt x="13474" y="2130"/>
                </a:lnTo>
                <a:lnTo>
                  <a:pt x="13488" y="2099"/>
                </a:lnTo>
                <a:lnTo>
                  <a:pt x="13558" y="1974"/>
                </a:lnTo>
                <a:lnTo>
                  <a:pt x="13601" y="1927"/>
                </a:lnTo>
                <a:lnTo>
                  <a:pt x="13727" y="1833"/>
                </a:lnTo>
                <a:lnTo>
                  <a:pt x="13770" y="1786"/>
                </a:lnTo>
                <a:lnTo>
                  <a:pt x="13911" y="1519"/>
                </a:lnTo>
                <a:lnTo>
                  <a:pt x="13981" y="1410"/>
                </a:lnTo>
                <a:lnTo>
                  <a:pt x="14038" y="1347"/>
                </a:lnTo>
                <a:lnTo>
                  <a:pt x="14108" y="1253"/>
                </a:lnTo>
                <a:lnTo>
                  <a:pt x="14179" y="1128"/>
                </a:lnTo>
                <a:lnTo>
                  <a:pt x="14207" y="1081"/>
                </a:lnTo>
                <a:lnTo>
                  <a:pt x="14207" y="1018"/>
                </a:lnTo>
                <a:lnTo>
                  <a:pt x="14165" y="752"/>
                </a:lnTo>
                <a:lnTo>
                  <a:pt x="14108" y="658"/>
                </a:lnTo>
                <a:lnTo>
                  <a:pt x="13911" y="501"/>
                </a:lnTo>
                <a:lnTo>
                  <a:pt x="13812" y="439"/>
                </a:lnTo>
                <a:lnTo>
                  <a:pt x="13713" y="407"/>
                </a:lnTo>
                <a:lnTo>
                  <a:pt x="13685" y="376"/>
                </a:lnTo>
                <a:lnTo>
                  <a:pt x="13671" y="345"/>
                </a:lnTo>
                <a:lnTo>
                  <a:pt x="13643" y="251"/>
                </a:lnTo>
                <a:lnTo>
                  <a:pt x="13558" y="63"/>
                </a:lnTo>
                <a:lnTo>
                  <a:pt x="13516" y="16"/>
                </a:lnTo>
                <a:lnTo>
                  <a:pt x="13474" y="0"/>
                </a:lnTo>
                <a:lnTo>
                  <a:pt x="13304" y="0"/>
                </a:lnTo>
                <a:lnTo>
                  <a:pt x="13262" y="16"/>
                </a:lnTo>
                <a:lnTo>
                  <a:pt x="13205" y="47"/>
                </a:lnTo>
                <a:lnTo>
                  <a:pt x="13008" y="266"/>
                </a:lnTo>
                <a:lnTo>
                  <a:pt x="12980" y="313"/>
                </a:lnTo>
                <a:lnTo>
                  <a:pt x="12966" y="376"/>
                </a:lnTo>
                <a:lnTo>
                  <a:pt x="12923" y="548"/>
                </a:lnTo>
                <a:lnTo>
                  <a:pt x="12895" y="611"/>
                </a:lnTo>
                <a:lnTo>
                  <a:pt x="12853" y="642"/>
                </a:lnTo>
                <a:lnTo>
                  <a:pt x="12613" y="815"/>
                </a:lnTo>
                <a:lnTo>
                  <a:pt x="12556" y="830"/>
                </a:lnTo>
                <a:lnTo>
                  <a:pt x="12514" y="815"/>
                </a:lnTo>
                <a:lnTo>
                  <a:pt x="12401" y="721"/>
                </a:lnTo>
                <a:lnTo>
                  <a:pt x="12345" y="705"/>
                </a:lnTo>
                <a:lnTo>
                  <a:pt x="12303" y="721"/>
                </a:lnTo>
                <a:lnTo>
                  <a:pt x="12063" y="830"/>
                </a:lnTo>
                <a:lnTo>
                  <a:pt x="11964" y="877"/>
                </a:lnTo>
                <a:lnTo>
                  <a:pt x="11710" y="1049"/>
                </a:lnTo>
                <a:lnTo>
                  <a:pt x="11625" y="1128"/>
                </a:lnTo>
                <a:lnTo>
                  <a:pt x="11498" y="1269"/>
                </a:lnTo>
                <a:lnTo>
                  <a:pt x="11442" y="1363"/>
                </a:lnTo>
                <a:lnTo>
                  <a:pt x="11400" y="1707"/>
                </a:lnTo>
                <a:lnTo>
                  <a:pt x="11371" y="1754"/>
                </a:lnTo>
                <a:lnTo>
                  <a:pt x="11329" y="1786"/>
                </a:lnTo>
                <a:lnTo>
                  <a:pt x="10892" y="1911"/>
                </a:lnTo>
                <a:lnTo>
                  <a:pt x="10835" y="1927"/>
                </a:lnTo>
                <a:lnTo>
                  <a:pt x="10807" y="1974"/>
                </a:lnTo>
                <a:lnTo>
                  <a:pt x="10779" y="2068"/>
                </a:lnTo>
                <a:lnTo>
                  <a:pt x="10765" y="2130"/>
                </a:lnTo>
                <a:lnTo>
                  <a:pt x="10765" y="2397"/>
                </a:lnTo>
                <a:lnTo>
                  <a:pt x="10751" y="2428"/>
                </a:lnTo>
                <a:lnTo>
                  <a:pt x="10737" y="2412"/>
                </a:lnTo>
                <a:lnTo>
                  <a:pt x="10694" y="2381"/>
                </a:lnTo>
                <a:lnTo>
                  <a:pt x="10638" y="2365"/>
                </a:lnTo>
                <a:lnTo>
                  <a:pt x="10539" y="2318"/>
                </a:lnTo>
                <a:lnTo>
                  <a:pt x="10497" y="2318"/>
                </a:lnTo>
                <a:lnTo>
                  <a:pt x="10454" y="2350"/>
                </a:lnTo>
                <a:lnTo>
                  <a:pt x="10384" y="2475"/>
                </a:lnTo>
                <a:lnTo>
                  <a:pt x="10356" y="2506"/>
                </a:lnTo>
                <a:lnTo>
                  <a:pt x="10327" y="2506"/>
                </a:lnTo>
                <a:lnTo>
                  <a:pt x="10285" y="2459"/>
                </a:lnTo>
                <a:lnTo>
                  <a:pt x="10285" y="2412"/>
                </a:lnTo>
                <a:lnTo>
                  <a:pt x="10271" y="2381"/>
                </a:lnTo>
                <a:lnTo>
                  <a:pt x="10243" y="2334"/>
                </a:lnTo>
                <a:lnTo>
                  <a:pt x="10186" y="2271"/>
                </a:lnTo>
                <a:lnTo>
                  <a:pt x="10144" y="2240"/>
                </a:lnTo>
                <a:lnTo>
                  <a:pt x="10116" y="2224"/>
                </a:lnTo>
                <a:lnTo>
                  <a:pt x="10073" y="2240"/>
                </a:lnTo>
                <a:lnTo>
                  <a:pt x="10059" y="2287"/>
                </a:lnTo>
                <a:lnTo>
                  <a:pt x="10017" y="2397"/>
                </a:lnTo>
                <a:lnTo>
                  <a:pt x="10003" y="2522"/>
                </a:lnTo>
                <a:lnTo>
                  <a:pt x="10003" y="2929"/>
                </a:lnTo>
                <a:lnTo>
                  <a:pt x="9989" y="2992"/>
                </a:lnTo>
                <a:lnTo>
                  <a:pt x="9975" y="3039"/>
                </a:lnTo>
                <a:lnTo>
                  <a:pt x="9932" y="3039"/>
                </a:lnTo>
                <a:lnTo>
                  <a:pt x="9904" y="3007"/>
                </a:lnTo>
                <a:lnTo>
                  <a:pt x="9890" y="2976"/>
                </a:lnTo>
                <a:lnTo>
                  <a:pt x="9876" y="2913"/>
                </a:lnTo>
                <a:lnTo>
                  <a:pt x="9876" y="2851"/>
                </a:lnTo>
                <a:lnTo>
                  <a:pt x="9918" y="2663"/>
                </a:lnTo>
                <a:lnTo>
                  <a:pt x="9932" y="2616"/>
                </a:lnTo>
                <a:lnTo>
                  <a:pt x="9918" y="2553"/>
                </a:lnTo>
                <a:lnTo>
                  <a:pt x="9890" y="2444"/>
                </a:lnTo>
                <a:lnTo>
                  <a:pt x="9862" y="2318"/>
                </a:lnTo>
                <a:lnTo>
                  <a:pt x="9862" y="2287"/>
                </a:lnTo>
                <a:lnTo>
                  <a:pt x="9848" y="2240"/>
                </a:lnTo>
                <a:lnTo>
                  <a:pt x="9819" y="2209"/>
                </a:lnTo>
                <a:lnTo>
                  <a:pt x="9707" y="2177"/>
                </a:lnTo>
                <a:lnTo>
                  <a:pt x="9608" y="2146"/>
                </a:lnTo>
                <a:lnTo>
                  <a:pt x="9509" y="2146"/>
                </a:lnTo>
                <a:lnTo>
                  <a:pt x="9467" y="2162"/>
                </a:lnTo>
                <a:lnTo>
                  <a:pt x="9439" y="2209"/>
                </a:lnTo>
                <a:lnTo>
                  <a:pt x="9326" y="2631"/>
                </a:lnTo>
                <a:lnTo>
                  <a:pt x="9312" y="2678"/>
                </a:lnTo>
                <a:lnTo>
                  <a:pt x="9199" y="2866"/>
                </a:lnTo>
                <a:lnTo>
                  <a:pt x="9199" y="2976"/>
                </a:lnTo>
                <a:lnTo>
                  <a:pt x="9227" y="3007"/>
                </a:lnTo>
                <a:lnTo>
                  <a:pt x="9241" y="3070"/>
                </a:lnTo>
                <a:lnTo>
                  <a:pt x="9241" y="3336"/>
                </a:lnTo>
                <a:lnTo>
                  <a:pt x="9255" y="3383"/>
                </a:lnTo>
                <a:lnTo>
                  <a:pt x="9410" y="3556"/>
                </a:lnTo>
                <a:lnTo>
                  <a:pt x="9439" y="3603"/>
                </a:lnTo>
                <a:lnTo>
                  <a:pt x="9424" y="3665"/>
                </a:lnTo>
                <a:lnTo>
                  <a:pt x="9340" y="3791"/>
                </a:lnTo>
                <a:lnTo>
                  <a:pt x="9326" y="3806"/>
                </a:lnTo>
                <a:lnTo>
                  <a:pt x="9297" y="3806"/>
                </a:lnTo>
                <a:lnTo>
                  <a:pt x="9269" y="3791"/>
                </a:lnTo>
                <a:lnTo>
                  <a:pt x="9142" y="3650"/>
                </a:lnTo>
                <a:lnTo>
                  <a:pt x="9058" y="3571"/>
                </a:lnTo>
                <a:lnTo>
                  <a:pt x="8874" y="3415"/>
                </a:lnTo>
                <a:lnTo>
                  <a:pt x="8832" y="3383"/>
                </a:lnTo>
                <a:lnTo>
                  <a:pt x="8521" y="3383"/>
                </a:lnTo>
                <a:lnTo>
                  <a:pt x="8493" y="3415"/>
                </a:lnTo>
                <a:lnTo>
                  <a:pt x="8493" y="3540"/>
                </a:lnTo>
                <a:lnTo>
                  <a:pt x="8479" y="3603"/>
                </a:lnTo>
                <a:lnTo>
                  <a:pt x="8451" y="3650"/>
                </a:lnTo>
                <a:lnTo>
                  <a:pt x="8409" y="3665"/>
                </a:lnTo>
                <a:lnTo>
                  <a:pt x="8282" y="3618"/>
                </a:lnTo>
                <a:lnTo>
                  <a:pt x="8225" y="3634"/>
                </a:lnTo>
                <a:lnTo>
                  <a:pt x="8056" y="3728"/>
                </a:lnTo>
                <a:lnTo>
                  <a:pt x="7943" y="3759"/>
                </a:lnTo>
                <a:lnTo>
                  <a:pt x="7929" y="3759"/>
                </a:lnTo>
                <a:lnTo>
                  <a:pt x="7873" y="3744"/>
                </a:lnTo>
                <a:lnTo>
                  <a:pt x="7830" y="3728"/>
                </a:lnTo>
                <a:lnTo>
                  <a:pt x="7788" y="3697"/>
                </a:lnTo>
                <a:lnTo>
                  <a:pt x="7703" y="3728"/>
                </a:lnTo>
                <a:lnTo>
                  <a:pt x="7604" y="3791"/>
                </a:lnTo>
                <a:lnTo>
                  <a:pt x="7492" y="3885"/>
                </a:lnTo>
                <a:lnTo>
                  <a:pt x="7407" y="3947"/>
                </a:lnTo>
                <a:lnTo>
                  <a:pt x="7224" y="4041"/>
                </a:lnTo>
                <a:lnTo>
                  <a:pt x="7139" y="4073"/>
                </a:lnTo>
                <a:lnTo>
                  <a:pt x="7111" y="4088"/>
                </a:lnTo>
                <a:lnTo>
                  <a:pt x="7082" y="4120"/>
                </a:lnTo>
                <a:lnTo>
                  <a:pt x="7054" y="4229"/>
                </a:lnTo>
                <a:lnTo>
                  <a:pt x="7026" y="4276"/>
                </a:lnTo>
                <a:lnTo>
                  <a:pt x="6998" y="4292"/>
                </a:lnTo>
                <a:lnTo>
                  <a:pt x="6970" y="4276"/>
                </a:lnTo>
                <a:lnTo>
                  <a:pt x="6927" y="4245"/>
                </a:lnTo>
                <a:lnTo>
                  <a:pt x="6871" y="4182"/>
                </a:lnTo>
                <a:lnTo>
                  <a:pt x="6857" y="4151"/>
                </a:lnTo>
                <a:lnTo>
                  <a:pt x="6857" y="4120"/>
                </a:lnTo>
                <a:lnTo>
                  <a:pt x="6871" y="4104"/>
                </a:lnTo>
                <a:lnTo>
                  <a:pt x="6927" y="4026"/>
                </a:lnTo>
                <a:lnTo>
                  <a:pt x="6955" y="3979"/>
                </a:lnTo>
                <a:lnTo>
                  <a:pt x="6970" y="3932"/>
                </a:lnTo>
                <a:lnTo>
                  <a:pt x="6970" y="3900"/>
                </a:lnTo>
                <a:lnTo>
                  <a:pt x="6955" y="3853"/>
                </a:lnTo>
                <a:lnTo>
                  <a:pt x="6913" y="3806"/>
                </a:lnTo>
                <a:lnTo>
                  <a:pt x="6885" y="3791"/>
                </a:lnTo>
                <a:lnTo>
                  <a:pt x="6800" y="3759"/>
                </a:lnTo>
                <a:lnTo>
                  <a:pt x="6659" y="3759"/>
                </a:lnTo>
                <a:lnTo>
                  <a:pt x="6645" y="3775"/>
                </a:lnTo>
                <a:lnTo>
                  <a:pt x="6645" y="3822"/>
                </a:lnTo>
                <a:lnTo>
                  <a:pt x="6687" y="3916"/>
                </a:lnTo>
                <a:lnTo>
                  <a:pt x="6687" y="4073"/>
                </a:lnTo>
                <a:lnTo>
                  <a:pt x="6716" y="4198"/>
                </a:lnTo>
                <a:lnTo>
                  <a:pt x="6744" y="4292"/>
                </a:lnTo>
                <a:lnTo>
                  <a:pt x="6744" y="4354"/>
                </a:lnTo>
                <a:lnTo>
                  <a:pt x="6716" y="4464"/>
                </a:lnTo>
                <a:lnTo>
                  <a:pt x="6687" y="4495"/>
                </a:lnTo>
                <a:lnTo>
                  <a:pt x="6673" y="4495"/>
                </a:lnTo>
                <a:lnTo>
                  <a:pt x="6659" y="4480"/>
                </a:lnTo>
                <a:lnTo>
                  <a:pt x="6617" y="4464"/>
                </a:lnTo>
                <a:lnTo>
                  <a:pt x="6560" y="4448"/>
                </a:lnTo>
                <a:lnTo>
                  <a:pt x="6546" y="4448"/>
                </a:lnTo>
                <a:lnTo>
                  <a:pt x="6490" y="4464"/>
                </a:lnTo>
                <a:lnTo>
                  <a:pt x="6448" y="4480"/>
                </a:lnTo>
                <a:lnTo>
                  <a:pt x="6363" y="4558"/>
                </a:lnTo>
                <a:lnTo>
                  <a:pt x="6321" y="4574"/>
                </a:lnTo>
                <a:lnTo>
                  <a:pt x="6236" y="4636"/>
                </a:lnTo>
                <a:lnTo>
                  <a:pt x="6222" y="4683"/>
                </a:lnTo>
                <a:lnTo>
                  <a:pt x="6236" y="4730"/>
                </a:lnTo>
                <a:lnTo>
                  <a:pt x="6321" y="4934"/>
                </a:lnTo>
                <a:lnTo>
                  <a:pt x="6335" y="4965"/>
                </a:lnTo>
                <a:lnTo>
                  <a:pt x="6306" y="4950"/>
                </a:lnTo>
                <a:lnTo>
                  <a:pt x="6264" y="4918"/>
                </a:lnTo>
                <a:lnTo>
                  <a:pt x="6222" y="4903"/>
                </a:lnTo>
                <a:lnTo>
                  <a:pt x="6067" y="4903"/>
                </a:lnTo>
                <a:lnTo>
                  <a:pt x="6024" y="4887"/>
                </a:lnTo>
                <a:lnTo>
                  <a:pt x="5982" y="4856"/>
                </a:lnTo>
                <a:lnTo>
                  <a:pt x="5940" y="4856"/>
                </a:lnTo>
                <a:lnTo>
                  <a:pt x="5926" y="4871"/>
                </a:lnTo>
                <a:lnTo>
                  <a:pt x="5940" y="4934"/>
                </a:lnTo>
                <a:lnTo>
                  <a:pt x="5940" y="4950"/>
                </a:lnTo>
                <a:lnTo>
                  <a:pt x="5728" y="4871"/>
                </a:lnTo>
                <a:lnTo>
                  <a:pt x="5700" y="4824"/>
                </a:lnTo>
                <a:lnTo>
                  <a:pt x="5672" y="4730"/>
                </a:lnTo>
                <a:lnTo>
                  <a:pt x="5672" y="4683"/>
                </a:lnTo>
                <a:lnTo>
                  <a:pt x="5686" y="4636"/>
                </a:lnTo>
                <a:lnTo>
                  <a:pt x="5714" y="4605"/>
                </a:lnTo>
                <a:lnTo>
                  <a:pt x="5728" y="4558"/>
                </a:lnTo>
                <a:lnTo>
                  <a:pt x="5714" y="4527"/>
                </a:lnTo>
                <a:lnTo>
                  <a:pt x="5672" y="4495"/>
                </a:lnTo>
                <a:lnTo>
                  <a:pt x="5643" y="4480"/>
                </a:lnTo>
                <a:lnTo>
                  <a:pt x="5545" y="4401"/>
                </a:lnTo>
                <a:lnTo>
                  <a:pt x="5418" y="4260"/>
                </a:lnTo>
                <a:lnTo>
                  <a:pt x="5404" y="4229"/>
                </a:lnTo>
                <a:lnTo>
                  <a:pt x="5418" y="4213"/>
                </a:lnTo>
                <a:lnTo>
                  <a:pt x="5446" y="4229"/>
                </a:lnTo>
                <a:lnTo>
                  <a:pt x="5488" y="4260"/>
                </a:lnTo>
                <a:lnTo>
                  <a:pt x="5573" y="4292"/>
                </a:lnTo>
                <a:lnTo>
                  <a:pt x="5601" y="4292"/>
                </a:lnTo>
                <a:lnTo>
                  <a:pt x="5643" y="4307"/>
                </a:lnTo>
                <a:lnTo>
                  <a:pt x="5686" y="4354"/>
                </a:lnTo>
                <a:lnTo>
                  <a:pt x="5700" y="4386"/>
                </a:lnTo>
                <a:lnTo>
                  <a:pt x="5728" y="4433"/>
                </a:lnTo>
                <a:lnTo>
                  <a:pt x="5784" y="4464"/>
                </a:lnTo>
                <a:lnTo>
                  <a:pt x="5940" y="4511"/>
                </a:lnTo>
                <a:lnTo>
                  <a:pt x="6053" y="4511"/>
                </a:lnTo>
                <a:lnTo>
                  <a:pt x="6151" y="4464"/>
                </a:lnTo>
                <a:lnTo>
                  <a:pt x="6264" y="4417"/>
                </a:lnTo>
                <a:lnTo>
                  <a:pt x="6292" y="4401"/>
                </a:lnTo>
                <a:lnTo>
                  <a:pt x="6335" y="4370"/>
                </a:lnTo>
                <a:lnTo>
                  <a:pt x="6363" y="4307"/>
                </a:lnTo>
                <a:lnTo>
                  <a:pt x="6391" y="4198"/>
                </a:lnTo>
                <a:lnTo>
                  <a:pt x="6391" y="4151"/>
                </a:lnTo>
                <a:lnTo>
                  <a:pt x="6377" y="4104"/>
                </a:lnTo>
                <a:lnTo>
                  <a:pt x="6179" y="3885"/>
                </a:lnTo>
                <a:lnTo>
                  <a:pt x="6095" y="3806"/>
                </a:lnTo>
                <a:lnTo>
                  <a:pt x="5982" y="3712"/>
                </a:lnTo>
                <a:lnTo>
                  <a:pt x="5897" y="3634"/>
                </a:lnTo>
                <a:lnTo>
                  <a:pt x="5827" y="3571"/>
                </a:lnTo>
                <a:lnTo>
                  <a:pt x="5742" y="3509"/>
                </a:lnTo>
                <a:lnTo>
                  <a:pt x="5643" y="3477"/>
                </a:lnTo>
                <a:lnTo>
                  <a:pt x="5559" y="3446"/>
                </a:lnTo>
                <a:lnTo>
                  <a:pt x="5531" y="3430"/>
                </a:lnTo>
                <a:lnTo>
                  <a:pt x="5516" y="3383"/>
                </a:lnTo>
                <a:lnTo>
                  <a:pt x="5516" y="3336"/>
                </a:lnTo>
                <a:lnTo>
                  <a:pt x="5488" y="3305"/>
                </a:lnTo>
                <a:lnTo>
                  <a:pt x="5234" y="3305"/>
                </a:lnTo>
                <a:lnTo>
                  <a:pt x="5206" y="3258"/>
                </a:lnTo>
                <a:lnTo>
                  <a:pt x="5178" y="3227"/>
                </a:lnTo>
                <a:lnTo>
                  <a:pt x="5178" y="3180"/>
                </a:lnTo>
                <a:lnTo>
                  <a:pt x="5192" y="3086"/>
                </a:lnTo>
                <a:lnTo>
                  <a:pt x="5220" y="3054"/>
                </a:lnTo>
                <a:lnTo>
                  <a:pt x="5220" y="3007"/>
                </a:lnTo>
                <a:lnTo>
                  <a:pt x="5206" y="2960"/>
                </a:lnTo>
                <a:lnTo>
                  <a:pt x="5135" y="2882"/>
                </a:lnTo>
                <a:lnTo>
                  <a:pt x="5079" y="2804"/>
                </a:lnTo>
                <a:lnTo>
                  <a:pt x="5051" y="2804"/>
                </a:lnTo>
                <a:lnTo>
                  <a:pt x="5037" y="2788"/>
                </a:lnTo>
                <a:lnTo>
                  <a:pt x="5008" y="2804"/>
                </a:lnTo>
                <a:lnTo>
                  <a:pt x="4994" y="2804"/>
                </a:lnTo>
                <a:lnTo>
                  <a:pt x="4938" y="2882"/>
                </a:lnTo>
                <a:lnTo>
                  <a:pt x="4896" y="2898"/>
                </a:lnTo>
                <a:lnTo>
                  <a:pt x="4839" y="2898"/>
                </a:lnTo>
                <a:lnTo>
                  <a:pt x="4811" y="2866"/>
                </a:lnTo>
                <a:lnTo>
                  <a:pt x="4726" y="2835"/>
                </a:lnTo>
                <a:lnTo>
                  <a:pt x="4613" y="2835"/>
                </a:lnTo>
                <a:lnTo>
                  <a:pt x="4557" y="2851"/>
                </a:lnTo>
                <a:lnTo>
                  <a:pt x="4515" y="2882"/>
                </a:lnTo>
                <a:lnTo>
                  <a:pt x="4458" y="2945"/>
                </a:lnTo>
                <a:lnTo>
                  <a:pt x="4416" y="2976"/>
                </a:lnTo>
                <a:lnTo>
                  <a:pt x="4374" y="2992"/>
                </a:lnTo>
                <a:lnTo>
                  <a:pt x="4303" y="2992"/>
                </a:lnTo>
                <a:lnTo>
                  <a:pt x="4275" y="3007"/>
                </a:lnTo>
                <a:lnTo>
                  <a:pt x="4233" y="3039"/>
                </a:lnTo>
                <a:lnTo>
                  <a:pt x="4176" y="3070"/>
                </a:lnTo>
                <a:lnTo>
                  <a:pt x="4134" y="3086"/>
                </a:lnTo>
                <a:lnTo>
                  <a:pt x="4120" y="3133"/>
                </a:lnTo>
                <a:lnTo>
                  <a:pt x="4077" y="3242"/>
                </a:lnTo>
                <a:lnTo>
                  <a:pt x="4049" y="3289"/>
                </a:lnTo>
                <a:lnTo>
                  <a:pt x="4007" y="3305"/>
                </a:lnTo>
                <a:lnTo>
                  <a:pt x="3922" y="3305"/>
                </a:lnTo>
                <a:lnTo>
                  <a:pt x="3866" y="3321"/>
                </a:lnTo>
                <a:lnTo>
                  <a:pt x="3837" y="3368"/>
                </a:lnTo>
                <a:lnTo>
                  <a:pt x="3809" y="3477"/>
                </a:lnTo>
                <a:lnTo>
                  <a:pt x="3795" y="3571"/>
                </a:lnTo>
                <a:lnTo>
                  <a:pt x="3767" y="3603"/>
                </a:lnTo>
                <a:lnTo>
                  <a:pt x="3711" y="3603"/>
                </a:lnTo>
                <a:lnTo>
                  <a:pt x="3654" y="3618"/>
                </a:lnTo>
                <a:lnTo>
                  <a:pt x="3626" y="3665"/>
                </a:lnTo>
                <a:lnTo>
                  <a:pt x="3541" y="3791"/>
                </a:lnTo>
                <a:lnTo>
                  <a:pt x="3527" y="3838"/>
                </a:lnTo>
                <a:lnTo>
                  <a:pt x="3513" y="3900"/>
                </a:lnTo>
                <a:lnTo>
                  <a:pt x="3513" y="3932"/>
                </a:lnTo>
                <a:lnTo>
                  <a:pt x="3499" y="3994"/>
                </a:lnTo>
                <a:lnTo>
                  <a:pt x="3485" y="4041"/>
                </a:lnTo>
                <a:lnTo>
                  <a:pt x="3400" y="4166"/>
                </a:lnTo>
                <a:lnTo>
                  <a:pt x="3344" y="4276"/>
                </a:lnTo>
                <a:lnTo>
                  <a:pt x="3330" y="4323"/>
                </a:lnTo>
                <a:lnTo>
                  <a:pt x="3287" y="4433"/>
                </a:lnTo>
                <a:lnTo>
                  <a:pt x="3259" y="4464"/>
                </a:lnTo>
                <a:lnTo>
                  <a:pt x="3217" y="4589"/>
                </a:lnTo>
                <a:lnTo>
                  <a:pt x="3189" y="4621"/>
                </a:lnTo>
                <a:lnTo>
                  <a:pt x="3132" y="4730"/>
                </a:lnTo>
                <a:lnTo>
                  <a:pt x="2991" y="5012"/>
                </a:lnTo>
                <a:lnTo>
                  <a:pt x="2920" y="5106"/>
                </a:lnTo>
                <a:lnTo>
                  <a:pt x="2864" y="5169"/>
                </a:lnTo>
                <a:lnTo>
                  <a:pt x="2765" y="5247"/>
                </a:lnTo>
                <a:lnTo>
                  <a:pt x="2737" y="5263"/>
                </a:lnTo>
                <a:lnTo>
                  <a:pt x="2695" y="5294"/>
                </a:lnTo>
                <a:lnTo>
                  <a:pt x="2652" y="5341"/>
                </a:lnTo>
                <a:lnTo>
                  <a:pt x="2638" y="5388"/>
                </a:lnTo>
                <a:lnTo>
                  <a:pt x="2582" y="5482"/>
                </a:lnTo>
                <a:lnTo>
                  <a:pt x="2483" y="5592"/>
                </a:lnTo>
                <a:lnTo>
                  <a:pt x="2441" y="5733"/>
                </a:lnTo>
                <a:lnTo>
                  <a:pt x="2427" y="5764"/>
                </a:lnTo>
                <a:lnTo>
                  <a:pt x="2398" y="5889"/>
                </a:lnTo>
                <a:lnTo>
                  <a:pt x="2398" y="5921"/>
                </a:lnTo>
                <a:lnTo>
                  <a:pt x="2413" y="5983"/>
                </a:lnTo>
                <a:lnTo>
                  <a:pt x="2441" y="6077"/>
                </a:lnTo>
                <a:lnTo>
                  <a:pt x="2469" y="6203"/>
                </a:lnTo>
                <a:lnTo>
                  <a:pt x="2469" y="6375"/>
                </a:lnTo>
                <a:lnTo>
                  <a:pt x="2483" y="6422"/>
                </a:lnTo>
                <a:lnTo>
                  <a:pt x="2511" y="6469"/>
                </a:lnTo>
                <a:lnTo>
                  <a:pt x="2568" y="6485"/>
                </a:lnTo>
                <a:lnTo>
                  <a:pt x="2610" y="6500"/>
                </a:lnTo>
                <a:lnTo>
                  <a:pt x="2666" y="6516"/>
                </a:lnTo>
                <a:lnTo>
                  <a:pt x="2695" y="6516"/>
                </a:lnTo>
                <a:lnTo>
                  <a:pt x="2751" y="6500"/>
                </a:lnTo>
                <a:lnTo>
                  <a:pt x="2793" y="6485"/>
                </a:lnTo>
                <a:lnTo>
                  <a:pt x="2906" y="6391"/>
                </a:lnTo>
                <a:lnTo>
                  <a:pt x="3033" y="6297"/>
                </a:lnTo>
                <a:lnTo>
                  <a:pt x="3090" y="6265"/>
                </a:lnTo>
                <a:lnTo>
                  <a:pt x="3118" y="6234"/>
                </a:lnTo>
                <a:lnTo>
                  <a:pt x="3203" y="6093"/>
                </a:lnTo>
                <a:lnTo>
                  <a:pt x="3231" y="6062"/>
                </a:lnTo>
                <a:lnTo>
                  <a:pt x="3203" y="6093"/>
                </a:lnTo>
                <a:lnTo>
                  <a:pt x="3118" y="6234"/>
                </a:lnTo>
                <a:lnTo>
                  <a:pt x="3104" y="6328"/>
                </a:lnTo>
                <a:lnTo>
                  <a:pt x="3118" y="6422"/>
                </a:lnTo>
                <a:lnTo>
                  <a:pt x="3146" y="6469"/>
                </a:lnTo>
                <a:lnTo>
                  <a:pt x="3160" y="6516"/>
                </a:lnTo>
                <a:lnTo>
                  <a:pt x="3160" y="6610"/>
                </a:lnTo>
                <a:lnTo>
                  <a:pt x="3189" y="6735"/>
                </a:lnTo>
                <a:lnTo>
                  <a:pt x="3217" y="6845"/>
                </a:lnTo>
                <a:lnTo>
                  <a:pt x="3231" y="6939"/>
                </a:lnTo>
                <a:lnTo>
                  <a:pt x="3245" y="6986"/>
                </a:lnTo>
                <a:lnTo>
                  <a:pt x="3273" y="7017"/>
                </a:lnTo>
                <a:lnTo>
                  <a:pt x="3287" y="7064"/>
                </a:lnTo>
                <a:lnTo>
                  <a:pt x="3315" y="7127"/>
                </a:lnTo>
                <a:lnTo>
                  <a:pt x="3428" y="7127"/>
                </a:lnTo>
                <a:lnTo>
                  <a:pt x="3457" y="7064"/>
                </a:lnTo>
                <a:lnTo>
                  <a:pt x="3471" y="7017"/>
                </a:lnTo>
                <a:lnTo>
                  <a:pt x="3513" y="6986"/>
                </a:lnTo>
                <a:lnTo>
                  <a:pt x="3598" y="6986"/>
                </a:lnTo>
                <a:lnTo>
                  <a:pt x="3640" y="6970"/>
                </a:lnTo>
                <a:lnTo>
                  <a:pt x="3696" y="6876"/>
                </a:lnTo>
                <a:lnTo>
                  <a:pt x="3711" y="6829"/>
                </a:lnTo>
                <a:lnTo>
                  <a:pt x="3725" y="6767"/>
                </a:lnTo>
                <a:lnTo>
                  <a:pt x="3725" y="6391"/>
                </a:lnTo>
                <a:lnTo>
                  <a:pt x="3753" y="6375"/>
                </a:lnTo>
                <a:lnTo>
                  <a:pt x="3837" y="6344"/>
                </a:lnTo>
                <a:lnTo>
                  <a:pt x="3880" y="6312"/>
                </a:lnTo>
                <a:lnTo>
                  <a:pt x="3908" y="6281"/>
                </a:lnTo>
                <a:lnTo>
                  <a:pt x="3922" y="6234"/>
                </a:lnTo>
                <a:lnTo>
                  <a:pt x="3922" y="6140"/>
                </a:lnTo>
                <a:lnTo>
                  <a:pt x="3908" y="6077"/>
                </a:lnTo>
                <a:lnTo>
                  <a:pt x="3880" y="6046"/>
                </a:lnTo>
                <a:lnTo>
                  <a:pt x="3795" y="5905"/>
                </a:lnTo>
                <a:lnTo>
                  <a:pt x="3781" y="5842"/>
                </a:lnTo>
                <a:lnTo>
                  <a:pt x="3781" y="5514"/>
                </a:lnTo>
                <a:lnTo>
                  <a:pt x="3795" y="5451"/>
                </a:lnTo>
                <a:lnTo>
                  <a:pt x="3823" y="5404"/>
                </a:lnTo>
                <a:lnTo>
                  <a:pt x="3880" y="5341"/>
                </a:lnTo>
                <a:lnTo>
                  <a:pt x="3964" y="5263"/>
                </a:lnTo>
                <a:lnTo>
                  <a:pt x="4035" y="5185"/>
                </a:lnTo>
                <a:lnTo>
                  <a:pt x="4162" y="5106"/>
                </a:lnTo>
                <a:lnTo>
                  <a:pt x="4190" y="5059"/>
                </a:lnTo>
                <a:lnTo>
                  <a:pt x="4233" y="5012"/>
                </a:lnTo>
                <a:lnTo>
                  <a:pt x="4261" y="4918"/>
                </a:lnTo>
                <a:lnTo>
                  <a:pt x="4233" y="4871"/>
                </a:lnTo>
                <a:lnTo>
                  <a:pt x="4218" y="4824"/>
                </a:lnTo>
                <a:lnTo>
                  <a:pt x="4247" y="4730"/>
                </a:lnTo>
                <a:lnTo>
                  <a:pt x="4317" y="4636"/>
                </a:lnTo>
                <a:lnTo>
                  <a:pt x="4402" y="4542"/>
                </a:lnTo>
                <a:lnTo>
                  <a:pt x="4444" y="4511"/>
                </a:lnTo>
                <a:lnTo>
                  <a:pt x="4472" y="4527"/>
                </a:lnTo>
                <a:lnTo>
                  <a:pt x="4515" y="4558"/>
                </a:lnTo>
                <a:lnTo>
                  <a:pt x="4599" y="4699"/>
                </a:lnTo>
                <a:lnTo>
                  <a:pt x="4599" y="4809"/>
                </a:lnTo>
                <a:lnTo>
                  <a:pt x="4501" y="5012"/>
                </a:lnTo>
                <a:lnTo>
                  <a:pt x="4472" y="5059"/>
                </a:lnTo>
                <a:lnTo>
                  <a:pt x="4430" y="5091"/>
                </a:lnTo>
                <a:lnTo>
                  <a:pt x="4317" y="5185"/>
                </a:lnTo>
                <a:lnTo>
                  <a:pt x="4275" y="5216"/>
                </a:lnTo>
                <a:lnTo>
                  <a:pt x="4261" y="5279"/>
                </a:lnTo>
                <a:lnTo>
                  <a:pt x="4218" y="5388"/>
                </a:lnTo>
                <a:lnTo>
                  <a:pt x="4204" y="5514"/>
                </a:lnTo>
                <a:lnTo>
                  <a:pt x="4204" y="5749"/>
                </a:lnTo>
                <a:lnTo>
                  <a:pt x="4233" y="5811"/>
                </a:lnTo>
                <a:lnTo>
                  <a:pt x="4247" y="5858"/>
                </a:lnTo>
                <a:lnTo>
                  <a:pt x="4303" y="5952"/>
                </a:lnTo>
                <a:lnTo>
                  <a:pt x="4374" y="6030"/>
                </a:lnTo>
                <a:lnTo>
                  <a:pt x="4416" y="6046"/>
                </a:lnTo>
                <a:lnTo>
                  <a:pt x="4472" y="6062"/>
                </a:lnTo>
                <a:lnTo>
                  <a:pt x="4486" y="6062"/>
                </a:lnTo>
                <a:lnTo>
                  <a:pt x="4599" y="6046"/>
                </a:lnTo>
                <a:lnTo>
                  <a:pt x="4769" y="5999"/>
                </a:lnTo>
                <a:lnTo>
                  <a:pt x="4867" y="5983"/>
                </a:lnTo>
                <a:lnTo>
                  <a:pt x="4938" y="5983"/>
                </a:lnTo>
                <a:lnTo>
                  <a:pt x="4994" y="6015"/>
                </a:lnTo>
                <a:lnTo>
                  <a:pt x="5023" y="6062"/>
                </a:lnTo>
                <a:lnTo>
                  <a:pt x="5037" y="6124"/>
                </a:lnTo>
                <a:lnTo>
                  <a:pt x="5037" y="6156"/>
                </a:lnTo>
                <a:lnTo>
                  <a:pt x="5023" y="6187"/>
                </a:lnTo>
                <a:lnTo>
                  <a:pt x="4994" y="6218"/>
                </a:lnTo>
                <a:lnTo>
                  <a:pt x="4966" y="6218"/>
                </a:lnTo>
                <a:lnTo>
                  <a:pt x="4938" y="6203"/>
                </a:lnTo>
                <a:lnTo>
                  <a:pt x="4740" y="6203"/>
                </a:lnTo>
                <a:lnTo>
                  <a:pt x="4642" y="6234"/>
                </a:lnTo>
                <a:lnTo>
                  <a:pt x="4529" y="6265"/>
                </a:lnTo>
                <a:lnTo>
                  <a:pt x="4472" y="6328"/>
                </a:lnTo>
                <a:lnTo>
                  <a:pt x="4472" y="6406"/>
                </a:lnTo>
                <a:lnTo>
                  <a:pt x="4486" y="6438"/>
                </a:lnTo>
                <a:lnTo>
                  <a:pt x="4515" y="6485"/>
                </a:lnTo>
                <a:lnTo>
                  <a:pt x="4543" y="6516"/>
                </a:lnTo>
                <a:lnTo>
                  <a:pt x="4543" y="6594"/>
                </a:lnTo>
                <a:lnTo>
                  <a:pt x="4529" y="6657"/>
                </a:lnTo>
                <a:lnTo>
                  <a:pt x="4472" y="6720"/>
                </a:lnTo>
                <a:lnTo>
                  <a:pt x="4430" y="6720"/>
                </a:lnTo>
                <a:lnTo>
                  <a:pt x="4303" y="6673"/>
                </a:lnTo>
                <a:lnTo>
                  <a:pt x="4275" y="6688"/>
                </a:lnTo>
                <a:lnTo>
                  <a:pt x="4247" y="6720"/>
                </a:lnTo>
                <a:lnTo>
                  <a:pt x="4233" y="6767"/>
                </a:lnTo>
                <a:lnTo>
                  <a:pt x="4204" y="6892"/>
                </a:lnTo>
                <a:lnTo>
                  <a:pt x="4204" y="7127"/>
                </a:lnTo>
                <a:lnTo>
                  <a:pt x="4176" y="7127"/>
                </a:lnTo>
                <a:lnTo>
                  <a:pt x="4134" y="7143"/>
                </a:lnTo>
                <a:lnTo>
                  <a:pt x="4077" y="7205"/>
                </a:lnTo>
                <a:lnTo>
                  <a:pt x="4063" y="7252"/>
                </a:lnTo>
                <a:lnTo>
                  <a:pt x="4049" y="7268"/>
                </a:lnTo>
                <a:lnTo>
                  <a:pt x="4007" y="7284"/>
                </a:lnTo>
                <a:lnTo>
                  <a:pt x="3894" y="7284"/>
                </a:lnTo>
                <a:lnTo>
                  <a:pt x="3809" y="7299"/>
                </a:lnTo>
                <a:lnTo>
                  <a:pt x="3640" y="7346"/>
                </a:lnTo>
                <a:lnTo>
                  <a:pt x="3527" y="7393"/>
                </a:lnTo>
                <a:lnTo>
                  <a:pt x="3442" y="7440"/>
                </a:lnTo>
                <a:lnTo>
                  <a:pt x="3400" y="7409"/>
                </a:lnTo>
                <a:lnTo>
                  <a:pt x="3358" y="7393"/>
                </a:lnTo>
                <a:lnTo>
                  <a:pt x="3301" y="7378"/>
                </a:lnTo>
                <a:lnTo>
                  <a:pt x="3217" y="7409"/>
                </a:lnTo>
                <a:lnTo>
                  <a:pt x="3174" y="7409"/>
                </a:lnTo>
                <a:lnTo>
                  <a:pt x="3132" y="7393"/>
                </a:lnTo>
                <a:lnTo>
                  <a:pt x="3104" y="7362"/>
                </a:lnTo>
                <a:lnTo>
                  <a:pt x="3104" y="7315"/>
                </a:lnTo>
                <a:lnTo>
                  <a:pt x="3047" y="7284"/>
                </a:lnTo>
                <a:lnTo>
                  <a:pt x="2991" y="7284"/>
                </a:lnTo>
                <a:lnTo>
                  <a:pt x="2977" y="7268"/>
                </a:lnTo>
                <a:lnTo>
                  <a:pt x="2963" y="7237"/>
                </a:lnTo>
                <a:lnTo>
                  <a:pt x="2963" y="7033"/>
                </a:lnTo>
                <a:lnTo>
                  <a:pt x="2991" y="6970"/>
                </a:lnTo>
                <a:lnTo>
                  <a:pt x="3033" y="6970"/>
                </a:lnTo>
                <a:lnTo>
                  <a:pt x="3062" y="6939"/>
                </a:lnTo>
                <a:lnTo>
                  <a:pt x="3076" y="6908"/>
                </a:lnTo>
                <a:lnTo>
                  <a:pt x="3062" y="6908"/>
                </a:lnTo>
                <a:lnTo>
                  <a:pt x="3033" y="6892"/>
                </a:lnTo>
                <a:lnTo>
                  <a:pt x="3033" y="6735"/>
                </a:lnTo>
                <a:lnTo>
                  <a:pt x="3019" y="6720"/>
                </a:lnTo>
                <a:lnTo>
                  <a:pt x="3019" y="6704"/>
                </a:lnTo>
                <a:lnTo>
                  <a:pt x="3005" y="6688"/>
                </a:lnTo>
                <a:lnTo>
                  <a:pt x="2949" y="6720"/>
                </a:lnTo>
                <a:lnTo>
                  <a:pt x="2822" y="6767"/>
                </a:lnTo>
                <a:lnTo>
                  <a:pt x="2808" y="6798"/>
                </a:lnTo>
                <a:lnTo>
                  <a:pt x="2779" y="6845"/>
                </a:lnTo>
                <a:lnTo>
                  <a:pt x="2765" y="6908"/>
                </a:lnTo>
                <a:lnTo>
                  <a:pt x="2765" y="7049"/>
                </a:lnTo>
                <a:lnTo>
                  <a:pt x="2850" y="7190"/>
                </a:lnTo>
                <a:lnTo>
                  <a:pt x="2892" y="7284"/>
                </a:lnTo>
                <a:lnTo>
                  <a:pt x="2864" y="7331"/>
                </a:lnTo>
                <a:lnTo>
                  <a:pt x="2822" y="7472"/>
                </a:lnTo>
                <a:lnTo>
                  <a:pt x="2808" y="7503"/>
                </a:lnTo>
                <a:lnTo>
                  <a:pt x="2723" y="7503"/>
                </a:lnTo>
                <a:lnTo>
                  <a:pt x="2681" y="7518"/>
                </a:lnTo>
                <a:lnTo>
                  <a:pt x="2652" y="7518"/>
                </a:lnTo>
                <a:lnTo>
                  <a:pt x="2525" y="7565"/>
                </a:lnTo>
                <a:lnTo>
                  <a:pt x="2483" y="7597"/>
                </a:lnTo>
                <a:lnTo>
                  <a:pt x="2441" y="7644"/>
                </a:lnTo>
                <a:lnTo>
                  <a:pt x="2370" y="7769"/>
                </a:lnTo>
                <a:lnTo>
                  <a:pt x="2300" y="7863"/>
                </a:lnTo>
                <a:lnTo>
                  <a:pt x="2257" y="7894"/>
                </a:lnTo>
                <a:lnTo>
                  <a:pt x="2229" y="7926"/>
                </a:lnTo>
                <a:lnTo>
                  <a:pt x="2201" y="7973"/>
                </a:lnTo>
                <a:lnTo>
                  <a:pt x="2159" y="8020"/>
                </a:lnTo>
                <a:lnTo>
                  <a:pt x="2102" y="8098"/>
                </a:lnTo>
                <a:lnTo>
                  <a:pt x="2088" y="8145"/>
                </a:lnTo>
                <a:lnTo>
                  <a:pt x="2060" y="8192"/>
                </a:lnTo>
                <a:lnTo>
                  <a:pt x="2032" y="8208"/>
                </a:lnTo>
                <a:lnTo>
                  <a:pt x="1989" y="8223"/>
                </a:lnTo>
                <a:lnTo>
                  <a:pt x="1961" y="8255"/>
                </a:lnTo>
                <a:lnTo>
                  <a:pt x="1947" y="8302"/>
                </a:lnTo>
                <a:lnTo>
                  <a:pt x="1919" y="8333"/>
                </a:lnTo>
                <a:lnTo>
                  <a:pt x="1862" y="8349"/>
                </a:lnTo>
                <a:lnTo>
                  <a:pt x="1806" y="8349"/>
                </a:lnTo>
                <a:lnTo>
                  <a:pt x="1778" y="8317"/>
                </a:lnTo>
                <a:lnTo>
                  <a:pt x="1778" y="8286"/>
                </a:lnTo>
                <a:lnTo>
                  <a:pt x="1721" y="8286"/>
                </a:lnTo>
                <a:lnTo>
                  <a:pt x="1707" y="8317"/>
                </a:lnTo>
                <a:lnTo>
                  <a:pt x="1707" y="8427"/>
                </a:lnTo>
                <a:lnTo>
                  <a:pt x="1538" y="8427"/>
                </a:lnTo>
                <a:lnTo>
                  <a:pt x="1453" y="8458"/>
                </a:lnTo>
                <a:lnTo>
                  <a:pt x="1425" y="8474"/>
                </a:lnTo>
                <a:lnTo>
                  <a:pt x="1383" y="8505"/>
                </a:lnTo>
                <a:lnTo>
                  <a:pt x="1369" y="8552"/>
                </a:lnTo>
                <a:lnTo>
                  <a:pt x="1383" y="8584"/>
                </a:lnTo>
                <a:lnTo>
                  <a:pt x="1425" y="8615"/>
                </a:lnTo>
                <a:lnTo>
                  <a:pt x="1510" y="8662"/>
                </a:lnTo>
                <a:lnTo>
                  <a:pt x="1594" y="8662"/>
                </a:lnTo>
                <a:lnTo>
                  <a:pt x="1651" y="8693"/>
                </a:lnTo>
                <a:lnTo>
                  <a:pt x="1651" y="8740"/>
                </a:lnTo>
                <a:lnTo>
                  <a:pt x="1679" y="8772"/>
                </a:lnTo>
                <a:lnTo>
                  <a:pt x="1707" y="8819"/>
                </a:lnTo>
                <a:lnTo>
                  <a:pt x="1707" y="8913"/>
                </a:lnTo>
                <a:lnTo>
                  <a:pt x="1721" y="8944"/>
                </a:lnTo>
                <a:lnTo>
                  <a:pt x="1749" y="8975"/>
                </a:lnTo>
                <a:lnTo>
                  <a:pt x="1778" y="8991"/>
                </a:lnTo>
                <a:lnTo>
                  <a:pt x="1778" y="9054"/>
                </a:lnTo>
                <a:lnTo>
                  <a:pt x="1764" y="9179"/>
                </a:lnTo>
                <a:lnTo>
                  <a:pt x="1707" y="9429"/>
                </a:lnTo>
                <a:lnTo>
                  <a:pt x="1651" y="9414"/>
                </a:lnTo>
                <a:lnTo>
                  <a:pt x="1354" y="9351"/>
                </a:lnTo>
                <a:lnTo>
                  <a:pt x="988" y="9351"/>
                </a:lnTo>
                <a:lnTo>
                  <a:pt x="945" y="9367"/>
                </a:lnTo>
                <a:lnTo>
                  <a:pt x="917" y="9382"/>
                </a:lnTo>
                <a:lnTo>
                  <a:pt x="903" y="9429"/>
                </a:lnTo>
                <a:lnTo>
                  <a:pt x="903" y="9492"/>
                </a:lnTo>
                <a:lnTo>
                  <a:pt x="931" y="9602"/>
                </a:lnTo>
                <a:lnTo>
                  <a:pt x="945" y="9664"/>
                </a:lnTo>
                <a:lnTo>
                  <a:pt x="903" y="9664"/>
                </a:lnTo>
                <a:lnTo>
                  <a:pt x="903" y="9711"/>
                </a:lnTo>
                <a:lnTo>
                  <a:pt x="931" y="9758"/>
                </a:lnTo>
                <a:lnTo>
                  <a:pt x="945" y="9821"/>
                </a:lnTo>
                <a:lnTo>
                  <a:pt x="945" y="9962"/>
                </a:lnTo>
                <a:lnTo>
                  <a:pt x="931" y="10025"/>
                </a:lnTo>
                <a:lnTo>
                  <a:pt x="903" y="10072"/>
                </a:lnTo>
                <a:lnTo>
                  <a:pt x="903" y="10119"/>
                </a:lnTo>
                <a:lnTo>
                  <a:pt x="917" y="10166"/>
                </a:lnTo>
                <a:lnTo>
                  <a:pt x="945" y="10213"/>
                </a:lnTo>
                <a:lnTo>
                  <a:pt x="945" y="10291"/>
                </a:lnTo>
                <a:lnTo>
                  <a:pt x="959" y="10307"/>
                </a:lnTo>
                <a:lnTo>
                  <a:pt x="973" y="10338"/>
                </a:lnTo>
                <a:lnTo>
                  <a:pt x="988" y="10354"/>
                </a:lnTo>
                <a:lnTo>
                  <a:pt x="1157" y="10354"/>
                </a:lnTo>
                <a:lnTo>
                  <a:pt x="1199" y="10385"/>
                </a:lnTo>
                <a:lnTo>
                  <a:pt x="1256" y="10448"/>
                </a:lnTo>
                <a:lnTo>
                  <a:pt x="1298" y="10479"/>
                </a:lnTo>
                <a:lnTo>
                  <a:pt x="1354" y="10479"/>
                </a:lnTo>
                <a:lnTo>
                  <a:pt x="1453" y="10448"/>
                </a:lnTo>
                <a:lnTo>
                  <a:pt x="1552" y="10401"/>
                </a:lnTo>
                <a:lnTo>
                  <a:pt x="1651" y="10369"/>
                </a:lnTo>
                <a:lnTo>
                  <a:pt x="1707" y="10338"/>
                </a:lnTo>
                <a:lnTo>
                  <a:pt x="1735" y="10291"/>
                </a:lnTo>
                <a:lnTo>
                  <a:pt x="1749" y="10244"/>
                </a:lnTo>
                <a:lnTo>
                  <a:pt x="1820" y="10150"/>
                </a:lnTo>
                <a:lnTo>
                  <a:pt x="1876" y="10087"/>
                </a:lnTo>
                <a:lnTo>
                  <a:pt x="1905" y="10040"/>
                </a:lnTo>
                <a:lnTo>
                  <a:pt x="1919" y="9993"/>
                </a:lnTo>
                <a:lnTo>
                  <a:pt x="1933" y="9899"/>
                </a:lnTo>
                <a:lnTo>
                  <a:pt x="1975" y="9790"/>
                </a:lnTo>
                <a:lnTo>
                  <a:pt x="1989" y="9743"/>
                </a:lnTo>
                <a:lnTo>
                  <a:pt x="2032" y="9696"/>
                </a:lnTo>
                <a:lnTo>
                  <a:pt x="2144" y="9617"/>
                </a:lnTo>
                <a:lnTo>
                  <a:pt x="2187" y="9586"/>
                </a:lnTo>
                <a:lnTo>
                  <a:pt x="2229" y="9523"/>
                </a:lnTo>
                <a:lnTo>
                  <a:pt x="2243" y="9492"/>
                </a:lnTo>
                <a:lnTo>
                  <a:pt x="2271" y="9445"/>
                </a:lnTo>
                <a:lnTo>
                  <a:pt x="2300" y="9429"/>
                </a:lnTo>
                <a:lnTo>
                  <a:pt x="2413" y="9429"/>
                </a:lnTo>
                <a:lnTo>
                  <a:pt x="2525" y="9398"/>
                </a:lnTo>
                <a:lnTo>
                  <a:pt x="2638" y="9304"/>
                </a:lnTo>
                <a:lnTo>
                  <a:pt x="2723" y="9273"/>
                </a:lnTo>
                <a:lnTo>
                  <a:pt x="2751" y="9257"/>
                </a:lnTo>
                <a:lnTo>
                  <a:pt x="2836" y="9226"/>
                </a:lnTo>
                <a:lnTo>
                  <a:pt x="2878" y="9226"/>
                </a:lnTo>
                <a:lnTo>
                  <a:pt x="2906" y="9241"/>
                </a:lnTo>
                <a:lnTo>
                  <a:pt x="2963" y="9288"/>
                </a:lnTo>
                <a:lnTo>
                  <a:pt x="2991" y="9335"/>
                </a:lnTo>
                <a:lnTo>
                  <a:pt x="3076" y="9461"/>
                </a:lnTo>
                <a:lnTo>
                  <a:pt x="3132" y="9555"/>
                </a:lnTo>
                <a:lnTo>
                  <a:pt x="3146" y="9602"/>
                </a:lnTo>
                <a:lnTo>
                  <a:pt x="3174" y="9649"/>
                </a:lnTo>
                <a:lnTo>
                  <a:pt x="3217" y="9680"/>
                </a:lnTo>
                <a:lnTo>
                  <a:pt x="3400" y="9790"/>
                </a:lnTo>
                <a:lnTo>
                  <a:pt x="3442" y="9821"/>
                </a:lnTo>
                <a:lnTo>
                  <a:pt x="3471" y="9868"/>
                </a:lnTo>
                <a:lnTo>
                  <a:pt x="3541" y="9978"/>
                </a:lnTo>
                <a:lnTo>
                  <a:pt x="3569" y="10040"/>
                </a:lnTo>
                <a:lnTo>
                  <a:pt x="3569" y="10275"/>
                </a:lnTo>
                <a:lnTo>
                  <a:pt x="3584" y="10307"/>
                </a:lnTo>
                <a:lnTo>
                  <a:pt x="3612" y="10307"/>
                </a:lnTo>
                <a:lnTo>
                  <a:pt x="3626" y="10275"/>
                </a:lnTo>
                <a:lnTo>
                  <a:pt x="3654" y="10197"/>
                </a:lnTo>
                <a:lnTo>
                  <a:pt x="3682" y="10134"/>
                </a:lnTo>
                <a:lnTo>
                  <a:pt x="3711" y="10040"/>
                </a:lnTo>
                <a:lnTo>
                  <a:pt x="3725" y="9978"/>
                </a:lnTo>
                <a:lnTo>
                  <a:pt x="3725" y="9931"/>
                </a:lnTo>
                <a:lnTo>
                  <a:pt x="3739" y="9915"/>
                </a:lnTo>
                <a:lnTo>
                  <a:pt x="3767" y="9915"/>
                </a:lnTo>
                <a:lnTo>
                  <a:pt x="3894" y="9962"/>
                </a:lnTo>
                <a:lnTo>
                  <a:pt x="3908" y="9962"/>
                </a:lnTo>
                <a:lnTo>
                  <a:pt x="3908" y="9946"/>
                </a:lnTo>
                <a:lnTo>
                  <a:pt x="3894" y="9915"/>
                </a:lnTo>
                <a:lnTo>
                  <a:pt x="3767" y="9774"/>
                </a:lnTo>
                <a:lnTo>
                  <a:pt x="3668" y="9711"/>
                </a:lnTo>
                <a:lnTo>
                  <a:pt x="3640" y="9680"/>
                </a:lnTo>
                <a:lnTo>
                  <a:pt x="3555" y="9617"/>
                </a:lnTo>
                <a:lnTo>
                  <a:pt x="3485" y="9523"/>
                </a:lnTo>
                <a:lnTo>
                  <a:pt x="3414" y="9398"/>
                </a:lnTo>
                <a:lnTo>
                  <a:pt x="3330" y="9257"/>
                </a:lnTo>
                <a:lnTo>
                  <a:pt x="3301" y="9132"/>
                </a:lnTo>
                <a:lnTo>
                  <a:pt x="3301" y="9116"/>
                </a:lnTo>
                <a:lnTo>
                  <a:pt x="3315" y="9069"/>
                </a:lnTo>
                <a:lnTo>
                  <a:pt x="3372" y="9038"/>
                </a:lnTo>
                <a:lnTo>
                  <a:pt x="3400" y="9054"/>
                </a:lnTo>
                <a:lnTo>
                  <a:pt x="3442" y="9054"/>
                </a:lnTo>
                <a:lnTo>
                  <a:pt x="3499" y="9101"/>
                </a:lnTo>
                <a:lnTo>
                  <a:pt x="3541" y="9147"/>
                </a:lnTo>
                <a:lnTo>
                  <a:pt x="3584" y="9210"/>
                </a:lnTo>
                <a:lnTo>
                  <a:pt x="3598" y="9257"/>
                </a:lnTo>
                <a:lnTo>
                  <a:pt x="3640" y="9367"/>
                </a:lnTo>
                <a:lnTo>
                  <a:pt x="3668" y="9429"/>
                </a:lnTo>
                <a:lnTo>
                  <a:pt x="3696" y="9461"/>
                </a:lnTo>
                <a:lnTo>
                  <a:pt x="3809" y="9555"/>
                </a:lnTo>
                <a:lnTo>
                  <a:pt x="3866" y="9586"/>
                </a:lnTo>
                <a:lnTo>
                  <a:pt x="3894" y="9633"/>
                </a:lnTo>
                <a:lnTo>
                  <a:pt x="3950" y="9696"/>
                </a:lnTo>
                <a:lnTo>
                  <a:pt x="3979" y="9743"/>
                </a:lnTo>
                <a:lnTo>
                  <a:pt x="3993" y="9774"/>
                </a:lnTo>
                <a:lnTo>
                  <a:pt x="4035" y="9915"/>
                </a:lnTo>
                <a:lnTo>
                  <a:pt x="4063" y="9962"/>
                </a:lnTo>
                <a:lnTo>
                  <a:pt x="4091" y="10025"/>
                </a:lnTo>
                <a:lnTo>
                  <a:pt x="4120" y="10072"/>
                </a:lnTo>
                <a:lnTo>
                  <a:pt x="4148" y="10103"/>
                </a:lnTo>
                <a:lnTo>
                  <a:pt x="4190" y="10119"/>
                </a:lnTo>
                <a:lnTo>
                  <a:pt x="4218" y="10119"/>
                </a:lnTo>
                <a:lnTo>
                  <a:pt x="4247" y="10134"/>
                </a:lnTo>
                <a:lnTo>
                  <a:pt x="4247" y="10166"/>
                </a:lnTo>
                <a:lnTo>
                  <a:pt x="4218" y="10213"/>
                </a:lnTo>
                <a:lnTo>
                  <a:pt x="4204" y="10260"/>
                </a:lnTo>
                <a:lnTo>
                  <a:pt x="4204" y="10291"/>
                </a:lnTo>
                <a:lnTo>
                  <a:pt x="4218" y="10338"/>
                </a:lnTo>
                <a:lnTo>
                  <a:pt x="4261" y="10385"/>
                </a:lnTo>
                <a:lnTo>
                  <a:pt x="4289" y="10401"/>
                </a:lnTo>
                <a:lnTo>
                  <a:pt x="4345" y="10416"/>
                </a:lnTo>
                <a:lnTo>
                  <a:pt x="4402" y="10354"/>
                </a:lnTo>
                <a:lnTo>
                  <a:pt x="4416" y="10307"/>
                </a:lnTo>
                <a:lnTo>
                  <a:pt x="4430" y="10275"/>
                </a:lnTo>
                <a:lnTo>
                  <a:pt x="4458" y="10244"/>
                </a:lnTo>
                <a:lnTo>
                  <a:pt x="4501" y="10228"/>
                </a:lnTo>
                <a:lnTo>
                  <a:pt x="4529" y="10197"/>
                </a:lnTo>
                <a:lnTo>
                  <a:pt x="4515" y="10181"/>
                </a:lnTo>
                <a:lnTo>
                  <a:pt x="4515" y="10150"/>
                </a:lnTo>
                <a:lnTo>
                  <a:pt x="4458" y="10087"/>
                </a:lnTo>
                <a:lnTo>
                  <a:pt x="4430" y="10040"/>
                </a:lnTo>
                <a:lnTo>
                  <a:pt x="4416" y="10009"/>
                </a:lnTo>
                <a:lnTo>
                  <a:pt x="4402" y="9962"/>
                </a:lnTo>
                <a:lnTo>
                  <a:pt x="4374" y="9931"/>
                </a:lnTo>
                <a:lnTo>
                  <a:pt x="4374" y="9899"/>
                </a:lnTo>
                <a:lnTo>
                  <a:pt x="4402" y="9868"/>
                </a:lnTo>
                <a:lnTo>
                  <a:pt x="4501" y="9837"/>
                </a:lnTo>
                <a:lnTo>
                  <a:pt x="4599" y="9821"/>
                </a:lnTo>
                <a:lnTo>
                  <a:pt x="4684" y="9821"/>
                </a:lnTo>
                <a:lnTo>
                  <a:pt x="4712" y="9868"/>
                </a:lnTo>
                <a:lnTo>
                  <a:pt x="4726" y="9915"/>
                </a:lnTo>
                <a:lnTo>
                  <a:pt x="4755" y="9962"/>
                </a:lnTo>
                <a:lnTo>
                  <a:pt x="4867" y="10213"/>
                </a:lnTo>
                <a:lnTo>
                  <a:pt x="4924" y="10322"/>
                </a:lnTo>
                <a:lnTo>
                  <a:pt x="4938" y="10369"/>
                </a:lnTo>
                <a:lnTo>
                  <a:pt x="4966" y="10401"/>
                </a:lnTo>
                <a:lnTo>
                  <a:pt x="5023" y="10416"/>
                </a:lnTo>
                <a:lnTo>
                  <a:pt x="5277" y="10416"/>
                </a:lnTo>
                <a:lnTo>
                  <a:pt x="5361" y="10448"/>
                </a:lnTo>
                <a:lnTo>
                  <a:pt x="5460" y="10479"/>
                </a:lnTo>
                <a:lnTo>
                  <a:pt x="5559" y="10479"/>
                </a:lnTo>
                <a:lnTo>
                  <a:pt x="5601" y="10448"/>
                </a:lnTo>
                <a:lnTo>
                  <a:pt x="5657" y="10432"/>
                </a:lnTo>
                <a:lnTo>
                  <a:pt x="5700" y="10448"/>
                </a:lnTo>
                <a:lnTo>
                  <a:pt x="5742" y="10479"/>
                </a:lnTo>
                <a:lnTo>
                  <a:pt x="5784" y="10495"/>
                </a:lnTo>
                <a:lnTo>
                  <a:pt x="5813" y="10557"/>
                </a:lnTo>
                <a:lnTo>
                  <a:pt x="5841" y="10651"/>
                </a:lnTo>
                <a:lnTo>
                  <a:pt x="5841" y="10714"/>
                </a:lnTo>
                <a:lnTo>
                  <a:pt x="5742" y="10980"/>
                </a:lnTo>
                <a:lnTo>
                  <a:pt x="5714" y="11027"/>
                </a:lnTo>
                <a:lnTo>
                  <a:pt x="5657" y="11058"/>
                </a:lnTo>
                <a:lnTo>
                  <a:pt x="5629" y="11090"/>
                </a:lnTo>
                <a:lnTo>
                  <a:pt x="5615" y="11137"/>
                </a:lnTo>
                <a:lnTo>
                  <a:pt x="5587" y="11184"/>
                </a:lnTo>
                <a:lnTo>
                  <a:pt x="5545" y="11231"/>
                </a:lnTo>
                <a:lnTo>
                  <a:pt x="5502" y="11262"/>
                </a:lnTo>
                <a:lnTo>
                  <a:pt x="5319" y="11262"/>
                </a:lnTo>
                <a:lnTo>
                  <a:pt x="5234" y="11199"/>
                </a:lnTo>
                <a:lnTo>
                  <a:pt x="5178" y="11199"/>
                </a:lnTo>
                <a:lnTo>
                  <a:pt x="5023" y="11246"/>
                </a:lnTo>
                <a:lnTo>
                  <a:pt x="4966" y="11262"/>
                </a:lnTo>
                <a:lnTo>
                  <a:pt x="4910" y="11246"/>
                </a:lnTo>
                <a:lnTo>
                  <a:pt x="4811" y="11215"/>
                </a:lnTo>
                <a:lnTo>
                  <a:pt x="4698" y="11184"/>
                </a:lnTo>
                <a:lnTo>
                  <a:pt x="4628" y="11184"/>
                </a:lnTo>
                <a:lnTo>
                  <a:pt x="4458" y="11058"/>
                </a:lnTo>
                <a:lnTo>
                  <a:pt x="4416" y="11043"/>
                </a:lnTo>
                <a:lnTo>
                  <a:pt x="4331" y="11043"/>
                </a:lnTo>
                <a:lnTo>
                  <a:pt x="4218" y="11058"/>
                </a:lnTo>
                <a:lnTo>
                  <a:pt x="4120" y="11090"/>
                </a:lnTo>
                <a:lnTo>
                  <a:pt x="4077" y="11121"/>
                </a:lnTo>
                <a:lnTo>
                  <a:pt x="4063" y="11184"/>
                </a:lnTo>
                <a:lnTo>
                  <a:pt x="4063" y="11199"/>
                </a:lnTo>
                <a:lnTo>
                  <a:pt x="4049" y="11262"/>
                </a:lnTo>
                <a:lnTo>
                  <a:pt x="4021" y="11293"/>
                </a:lnTo>
                <a:lnTo>
                  <a:pt x="3908" y="11325"/>
                </a:lnTo>
                <a:lnTo>
                  <a:pt x="3866" y="11325"/>
                </a:lnTo>
                <a:lnTo>
                  <a:pt x="3823" y="11293"/>
                </a:lnTo>
                <a:lnTo>
                  <a:pt x="3767" y="11231"/>
                </a:lnTo>
                <a:lnTo>
                  <a:pt x="3682" y="11152"/>
                </a:lnTo>
                <a:lnTo>
                  <a:pt x="3584" y="11043"/>
                </a:lnTo>
                <a:lnTo>
                  <a:pt x="3358" y="11043"/>
                </a:lnTo>
                <a:lnTo>
                  <a:pt x="3315" y="11027"/>
                </a:lnTo>
                <a:lnTo>
                  <a:pt x="3259" y="11011"/>
                </a:lnTo>
                <a:lnTo>
                  <a:pt x="3217" y="10996"/>
                </a:lnTo>
                <a:lnTo>
                  <a:pt x="3118" y="10933"/>
                </a:lnTo>
                <a:lnTo>
                  <a:pt x="3076" y="10917"/>
                </a:lnTo>
                <a:lnTo>
                  <a:pt x="2991" y="10855"/>
                </a:lnTo>
                <a:lnTo>
                  <a:pt x="2977" y="10808"/>
                </a:lnTo>
                <a:lnTo>
                  <a:pt x="2991" y="10761"/>
                </a:lnTo>
                <a:lnTo>
                  <a:pt x="3062" y="10636"/>
                </a:lnTo>
                <a:lnTo>
                  <a:pt x="3076" y="10573"/>
                </a:lnTo>
                <a:lnTo>
                  <a:pt x="3076" y="10526"/>
                </a:lnTo>
                <a:lnTo>
                  <a:pt x="3062" y="10479"/>
                </a:lnTo>
                <a:lnTo>
                  <a:pt x="3019" y="10432"/>
                </a:lnTo>
                <a:lnTo>
                  <a:pt x="2977" y="10401"/>
                </a:lnTo>
                <a:lnTo>
                  <a:pt x="2949" y="10385"/>
                </a:lnTo>
                <a:lnTo>
                  <a:pt x="2864" y="10354"/>
                </a:lnTo>
                <a:lnTo>
                  <a:pt x="2836" y="10354"/>
                </a:lnTo>
                <a:lnTo>
                  <a:pt x="2822" y="10369"/>
                </a:lnTo>
                <a:lnTo>
                  <a:pt x="2822" y="10401"/>
                </a:lnTo>
                <a:lnTo>
                  <a:pt x="2822" y="10369"/>
                </a:lnTo>
                <a:lnTo>
                  <a:pt x="2808" y="10369"/>
                </a:lnTo>
                <a:lnTo>
                  <a:pt x="2793" y="10385"/>
                </a:lnTo>
                <a:lnTo>
                  <a:pt x="2751" y="10416"/>
                </a:lnTo>
                <a:lnTo>
                  <a:pt x="2695" y="10432"/>
                </a:lnTo>
                <a:lnTo>
                  <a:pt x="2201" y="10432"/>
                </a:lnTo>
                <a:lnTo>
                  <a:pt x="2144" y="10448"/>
                </a:lnTo>
                <a:lnTo>
                  <a:pt x="1905" y="10557"/>
                </a:lnTo>
                <a:lnTo>
                  <a:pt x="1792" y="10604"/>
                </a:lnTo>
                <a:lnTo>
                  <a:pt x="1764" y="10636"/>
                </a:lnTo>
                <a:lnTo>
                  <a:pt x="1721" y="10651"/>
                </a:lnTo>
                <a:lnTo>
                  <a:pt x="1707" y="10667"/>
                </a:lnTo>
                <a:lnTo>
                  <a:pt x="1707" y="10683"/>
                </a:lnTo>
                <a:lnTo>
                  <a:pt x="1707" y="10667"/>
                </a:lnTo>
                <a:lnTo>
                  <a:pt x="1693" y="10667"/>
                </a:lnTo>
                <a:lnTo>
                  <a:pt x="1679" y="10651"/>
                </a:lnTo>
                <a:lnTo>
                  <a:pt x="1467" y="10651"/>
                </a:lnTo>
                <a:lnTo>
                  <a:pt x="1340" y="10604"/>
                </a:lnTo>
                <a:lnTo>
                  <a:pt x="1298" y="10604"/>
                </a:lnTo>
                <a:lnTo>
                  <a:pt x="1270" y="10636"/>
                </a:lnTo>
                <a:lnTo>
                  <a:pt x="1185" y="10761"/>
                </a:lnTo>
                <a:lnTo>
                  <a:pt x="1115" y="10855"/>
                </a:lnTo>
                <a:lnTo>
                  <a:pt x="1058" y="10917"/>
                </a:lnTo>
                <a:lnTo>
                  <a:pt x="988" y="11011"/>
                </a:lnTo>
                <a:lnTo>
                  <a:pt x="917" y="11137"/>
                </a:lnTo>
                <a:lnTo>
                  <a:pt x="861" y="11246"/>
                </a:lnTo>
                <a:lnTo>
                  <a:pt x="818" y="11434"/>
                </a:lnTo>
                <a:lnTo>
                  <a:pt x="804" y="11481"/>
                </a:lnTo>
                <a:lnTo>
                  <a:pt x="762" y="11528"/>
                </a:lnTo>
                <a:lnTo>
                  <a:pt x="578" y="11622"/>
                </a:lnTo>
                <a:lnTo>
                  <a:pt x="494" y="11685"/>
                </a:lnTo>
                <a:lnTo>
                  <a:pt x="466" y="11732"/>
                </a:lnTo>
                <a:lnTo>
                  <a:pt x="437" y="11763"/>
                </a:lnTo>
                <a:lnTo>
                  <a:pt x="367" y="11857"/>
                </a:lnTo>
                <a:lnTo>
                  <a:pt x="226" y="12139"/>
                </a:lnTo>
                <a:lnTo>
                  <a:pt x="169" y="12249"/>
                </a:lnTo>
                <a:lnTo>
                  <a:pt x="85" y="12515"/>
                </a:lnTo>
                <a:lnTo>
                  <a:pt x="56" y="12578"/>
                </a:lnTo>
                <a:lnTo>
                  <a:pt x="71" y="12640"/>
                </a:lnTo>
                <a:lnTo>
                  <a:pt x="113" y="12734"/>
                </a:lnTo>
                <a:lnTo>
                  <a:pt x="127" y="12860"/>
                </a:lnTo>
                <a:lnTo>
                  <a:pt x="127" y="13048"/>
                </a:lnTo>
                <a:lnTo>
                  <a:pt x="113" y="13095"/>
                </a:lnTo>
                <a:lnTo>
                  <a:pt x="56" y="13189"/>
                </a:lnTo>
                <a:lnTo>
                  <a:pt x="42" y="13251"/>
                </a:lnTo>
                <a:lnTo>
                  <a:pt x="0" y="13361"/>
                </a:lnTo>
                <a:lnTo>
                  <a:pt x="0" y="13471"/>
                </a:lnTo>
                <a:lnTo>
                  <a:pt x="42" y="13659"/>
                </a:lnTo>
                <a:lnTo>
                  <a:pt x="56" y="13706"/>
                </a:lnTo>
                <a:lnTo>
                  <a:pt x="85" y="13721"/>
                </a:lnTo>
                <a:lnTo>
                  <a:pt x="127" y="13721"/>
                </a:lnTo>
                <a:lnTo>
                  <a:pt x="141" y="13784"/>
                </a:lnTo>
                <a:lnTo>
                  <a:pt x="169" y="13815"/>
                </a:lnTo>
                <a:lnTo>
                  <a:pt x="183" y="13847"/>
                </a:lnTo>
                <a:lnTo>
                  <a:pt x="212" y="13862"/>
                </a:lnTo>
                <a:lnTo>
                  <a:pt x="226" y="13847"/>
                </a:lnTo>
                <a:lnTo>
                  <a:pt x="212" y="13862"/>
                </a:lnTo>
                <a:lnTo>
                  <a:pt x="212" y="13878"/>
                </a:lnTo>
                <a:lnTo>
                  <a:pt x="226" y="13878"/>
                </a:lnTo>
                <a:lnTo>
                  <a:pt x="254" y="13894"/>
                </a:lnTo>
                <a:lnTo>
                  <a:pt x="282" y="13925"/>
                </a:lnTo>
                <a:lnTo>
                  <a:pt x="367" y="14128"/>
                </a:lnTo>
                <a:lnTo>
                  <a:pt x="423" y="14222"/>
                </a:lnTo>
                <a:lnTo>
                  <a:pt x="593" y="14348"/>
                </a:lnTo>
                <a:lnTo>
                  <a:pt x="663" y="14395"/>
                </a:lnTo>
                <a:lnTo>
                  <a:pt x="720" y="14442"/>
                </a:lnTo>
                <a:lnTo>
                  <a:pt x="903" y="14598"/>
                </a:lnTo>
                <a:lnTo>
                  <a:pt x="959" y="14630"/>
                </a:lnTo>
                <a:lnTo>
                  <a:pt x="1002" y="14645"/>
                </a:lnTo>
                <a:lnTo>
                  <a:pt x="1030" y="14645"/>
                </a:lnTo>
                <a:lnTo>
                  <a:pt x="1072" y="14630"/>
                </a:lnTo>
                <a:lnTo>
                  <a:pt x="1086" y="14630"/>
                </a:lnTo>
                <a:lnTo>
                  <a:pt x="1086" y="14614"/>
                </a:lnTo>
                <a:lnTo>
                  <a:pt x="1086" y="14630"/>
                </a:lnTo>
                <a:lnTo>
                  <a:pt x="1115" y="14630"/>
                </a:lnTo>
                <a:lnTo>
                  <a:pt x="1143" y="14645"/>
                </a:lnTo>
                <a:lnTo>
                  <a:pt x="1171" y="14645"/>
                </a:lnTo>
                <a:lnTo>
                  <a:pt x="1284" y="14630"/>
                </a:lnTo>
                <a:lnTo>
                  <a:pt x="1453" y="14583"/>
                </a:lnTo>
                <a:lnTo>
                  <a:pt x="1538" y="14567"/>
                </a:lnTo>
                <a:lnTo>
                  <a:pt x="1721" y="14567"/>
                </a:lnTo>
                <a:lnTo>
                  <a:pt x="1834" y="14536"/>
                </a:lnTo>
                <a:lnTo>
                  <a:pt x="1933" y="14504"/>
                </a:lnTo>
                <a:lnTo>
                  <a:pt x="1989" y="14489"/>
                </a:lnTo>
                <a:lnTo>
                  <a:pt x="2032" y="14442"/>
                </a:lnTo>
                <a:lnTo>
                  <a:pt x="2074" y="14426"/>
                </a:lnTo>
                <a:lnTo>
                  <a:pt x="2116" y="14395"/>
                </a:lnTo>
                <a:lnTo>
                  <a:pt x="2159" y="14395"/>
                </a:lnTo>
                <a:lnTo>
                  <a:pt x="2201" y="14410"/>
                </a:lnTo>
                <a:lnTo>
                  <a:pt x="2271" y="14410"/>
                </a:lnTo>
                <a:lnTo>
                  <a:pt x="2328" y="14426"/>
                </a:lnTo>
                <a:lnTo>
                  <a:pt x="2356" y="14457"/>
                </a:lnTo>
                <a:lnTo>
                  <a:pt x="2441" y="14583"/>
                </a:lnTo>
                <a:lnTo>
                  <a:pt x="2483" y="14630"/>
                </a:lnTo>
                <a:lnTo>
                  <a:pt x="2525" y="14645"/>
                </a:lnTo>
                <a:lnTo>
                  <a:pt x="2610" y="14645"/>
                </a:lnTo>
                <a:lnTo>
                  <a:pt x="2666" y="14677"/>
                </a:lnTo>
                <a:lnTo>
                  <a:pt x="2709" y="14692"/>
                </a:lnTo>
                <a:lnTo>
                  <a:pt x="2737" y="14708"/>
                </a:lnTo>
                <a:lnTo>
                  <a:pt x="2765" y="14708"/>
                </a:lnTo>
                <a:lnTo>
                  <a:pt x="2765" y="14692"/>
                </a:lnTo>
                <a:lnTo>
                  <a:pt x="2765" y="14708"/>
                </a:lnTo>
                <a:lnTo>
                  <a:pt x="2808" y="14708"/>
                </a:lnTo>
                <a:lnTo>
                  <a:pt x="2850" y="14724"/>
                </a:lnTo>
                <a:lnTo>
                  <a:pt x="2878" y="14755"/>
                </a:lnTo>
                <a:lnTo>
                  <a:pt x="2892" y="14802"/>
                </a:lnTo>
                <a:lnTo>
                  <a:pt x="2892" y="15272"/>
                </a:lnTo>
                <a:lnTo>
                  <a:pt x="2906" y="15319"/>
                </a:lnTo>
                <a:lnTo>
                  <a:pt x="2920" y="15382"/>
                </a:lnTo>
                <a:lnTo>
                  <a:pt x="3062" y="15585"/>
                </a:lnTo>
                <a:lnTo>
                  <a:pt x="3090" y="15617"/>
                </a:lnTo>
                <a:lnTo>
                  <a:pt x="3118" y="15617"/>
                </a:lnTo>
                <a:lnTo>
                  <a:pt x="3104" y="15632"/>
                </a:lnTo>
                <a:lnTo>
                  <a:pt x="3104" y="15648"/>
                </a:lnTo>
                <a:lnTo>
                  <a:pt x="3132" y="15679"/>
                </a:lnTo>
                <a:lnTo>
                  <a:pt x="3217" y="15820"/>
                </a:lnTo>
                <a:lnTo>
                  <a:pt x="3231" y="15867"/>
                </a:lnTo>
                <a:lnTo>
                  <a:pt x="3231" y="16024"/>
                </a:lnTo>
                <a:lnTo>
                  <a:pt x="3245" y="16086"/>
                </a:lnTo>
                <a:lnTo>
                  <a:pt x="3301" y="16415"/>
                </a:lnTo>
                <a:lnTo>
                  <a:pt x="3330" y="16541"/>
                </a:lnTo>
                <a:lnTo>
                  <a:pt x="3358" y="16635"/>
                </a:lnTo>
                <a:lnTo>
                  <a:pt x="3372" y="16713"/>
                </a:lnTo>
                <a:lnTo>
                  <a:pt x="3330" y="16791"/>
                </a:lnTo>
                <a:lnTo>
                  <a:pt x="3259" y="16964"/>
                </a:lnTo>
                <a:lnTo>
                  <a:pt x="3245" y="17011"/>
                </a:lnTo>
                <a:lnTo>
                  <a:pt x="3231" y="17073"/>
                </a:lnTo>
                <a:lnTo>
                  <a:pt x="3231" y="17261"/>
                </a:lnTo>
                <a:lnTo>
                  <a:pt x="3245" y="17324"/>
                </a:lnTo>
                <a:lnTo>
                  <a:pt x="3245" y="17308"/>
                </a:lnTo>
                <a:lnTo>
                  <a:pt x="3245" y="17324"/>
                </a:lnTo>
                <a:lnTo>
                  <a:pt x="3217" y="17387"/>
                </a:lnTo>
                <a:lnTo>
                  <a:pt x="3189" y="17496"/>
                </a:lnTo>
                <a:lnTo>
                  <a:pt x="3174" y="17559"/>
                </a:lnTo>
                <a:lnTo>
                  <a:pt x="3189" y="17606"/>
                </a:lnTo>
                <a:lnTo>
                  <a:pt x="3414" y="18029"/>
                </a:lnTo>
                <a:lnTo>
                  <a:pt x="3442" y="18076"/>
                </a:lnTo>
                <a:lnTo>
                  <a:pt x="3442" y="18123"/>
                </a:lnTo>
                <a:lnTo>
                  <a:pt x="3457" y="18232"/>
                </a:lnTo>
                <a:lnTo>
                  <a:pt x="3499" y="18640"/>
                </a:lnTo>
                <a:lnTo>
                  <a:pt x="3555" y="18734"/>
                </a:lnTo>
                <a:lnTo>
                  <a:pt x="3668" y="18812"/>
                </a:lnTo>
                <a:lnTo>
                  <a:pt x="3725" y="18843"/>
                </a:lnTo>
                <a:lnTo>
                  <a:pt x="3725" y="18828"/>
                </a:lnTo>
                <a:lnTo>
                  <a:pt x="3725" y="18843"/>
                </a:lnTo>
                <a:lnTo>
                  <a:pt x="3753" y="18906"/>
                </a:lnTo>
                <a:lnTo>
                  <a:pt x="3767" y="18953"/>
                </a:lnTo>
                <a:lnTo>
                  <a:pt x="3809" y="19063"/>
                </a:lnTo>
                <a:lnTo>
                  <a:pt x="3852" y="19250"/>
                </a:lnTo>
                <a:lnTo>
                  <a:pt x="3866" y="19376"/>
                </a:lnTo>
                <a:lnTo>
                  <a:pt x="3866" y="19470"/>
                </a:lnTo>
                <a:lnTo>
                  <a:pt x="3894" y="19517"/>
                </a:lnTo>
                <a:lnTo>
                  <a:pt x="3964" y="19642"/>
                </a:lnTo>
                <a:lnTo>
                  <a:pt x="4007" y="19673"/>
                </a:lnTo>
                <a:lnTo>
                  <a:pt x="4049" y="19689"/>
                </a:lnTo>
                <a:lnTo>
                  <a:pt x="4501" y="19564"/>
                </a:lnTo>
                <a:lnTo>
                  <a:pt x="4613" y="19548"/>
                </a:lnTo>
                <a:lnTo>
                  <a:pt x="4769" y="19548"/>
                </a:lnTo>
                <a:lnTo>
                  <a:pt x="4825" y="19532"/>
                </a:lnTo>
                <a:lnTo>
                  <a:pt x="4867" y="19501"/>
                </a:lnTo>
                <a:lnTo>
                  <a:pt x="5277" y="18984"/>
                </a:lnTo>
                <a:lnTo>
                  <a:pt x="5333" y="18875"/>
                </a:lnTo>
                <a:lnTo>
                  <a:pt x="5432" y="18608"/>
                </a:lnTo>
                <a:lnTo>
                  <a:pt x="5432" y="18546"/>
                </a:lnTo>
                <a:lnTo>
                  <a:pt x="5418" y="18546"/>
                </a:lnTo>
                <a:lnTo>
                  <a:pt x="5432" y="18546"/>
                </a:lnTo>
                <a:lnTo>
                  <a:pt x="5446" y="18530"/>
                </a:lnTo>
                <a:lnTo>
                  <a:pt x="5446" y="18514"/>
                </a:lnTo>
                <a:lnTo>
                  <a:pt x="5460" y="18467"/>
                </a:lnTo>
                <a:lnTo>
                  <a:pt x="5488" y="18436"/>
                </a:lnTo>
                <a:lnTo>
                  <a:pt x="5686" y="18279"/>
                </a:lnTo>
                <a:lnTo>
                  <a:pt x="5742" y="18185"/>
                </a:lnTo>
                <a:lnTo>
                  <a:pt x="5770" y="18076"/>
                </a:lnTo>
                <a:lnTo>
                  <a:pt x="5784" y="18013"/>
                </a:lnTo>
                <a:lnTo>
                  <a:pt x="5784" y="17950"/>
                </a:lnTo>
                <a:lnTo>
                  <a:pt x="5742" y="17762"/>
                </a:lnTo>
                <a:lnTo>
                  <a:pt x="5742" y="17700"/>
                </a:lnTo>
                <a:lnTo>
                  <a:pt x="5756" y="17653"/>
                </a:lnTo>
                <a:lnTo>
                  <a:pt x="5827" y="17527"/>
                </a:lnTo>
                <a:lnTo>
                  <a:pt x="5869" y="17480"/>
                </a:lnTo>
                <a:lnTo>
                  <a:pt x="5911" y="17449"/>
                </a:lnTo>
                <a:lnTo>
                  <a:pt x="6165" y="17277"/>
                </a:lnTo>
                <a:lnTo>
                  <a:pt x="6208" y="17246"/>
                </a:lnTo>
                <a:lnTo>
                  <a:pt x="6250" y="17152"/>
                </a:lnTo>
                <a:lnTo>
                  <a:pt x="6306" y="17042"/>
                </a:lnTo>
                <a:lnTo>
                  <a:pt x="6321" y="16995"/>
                </a:lnTo>
                <a:lnTo>
                  <a:pt x="6335" y="16932"/>
                </a:lnTo>
                <a:lnTo>
                  <a:pt x="6335" y="16885"/>
                </a:lnTo>
                <a:lnTo>
                  <a:pt x="6292" y="16697"/>
                </a:lnTo>
                <a:lnTo>
                  <a:pt x="6278" y="16572"/>
                </a:lnTo>
                <a:lnTo>
                  <a:pt x="6278" y="16509"/>
                </a:lnTo>
                <a:lnTo>
                  <a:pt x="6264" y="16494"/>
                </a:lnTo>
                <a:lnTo>
                  <a:pt x="6250" y="16509"/>
                </a:lnTo>
                <a:lnTo>
                  <a:pt x="6264" y="16494"/>
                </a:lnTo>
                <a:lnTo>
                  <a:pt x="6264" y="16462"/>
                </a:lnTo>
                <a:lnTo>
                  <a:pt x="6250" y="16431"/>
                </a:lnTo>
                <a:lnTo>
                  <a:pt x="6222" y="16400"/>
                </a:lnTo>
                <a:lnTo>
                  <a:pt x="6208" y="16337"/>
                </a:lnTo>
                <a:lnTo>
                  <a:pt x="6208" y="16024"/>
                </a:lnTo>
                <a:lnTo>
                  <a:pt x="6179" y="15961"/>
                </a:lnTo>
                <a:lnTo>
                  <a:pt x="6151" y="15867"/>
                </a:lnTo>
                <a:lnTo>
                  <a:pt x="6179" y="15820"/>
                </a:lnTo>
                <a:lnTo>
                  <a:pt x="6208" y="15789"/>
                </a:lnTo>
                <a:lnTo>
                  <a:pt x="6208" y="15758"/>
                </a:lnTo>
                <a:lnTo>
                  <a:pt x="6236" y="15664"/>
                </a:lnTo>
                <a:lnTo>
                  <a:pt x="6306" y="15538"/>
                </a:lnTo>
                <a:lnTo>
                  <a:pt x="6349" y="15491"/>
                </a:lnTo>
                <a:lnTo>
                  <a:pt x="6433" y="15429"/>
                </a:lnTo>
                <a:lnTo>
                  <a:pt x="6476" y="15413"/>
                </a:lnTo>
                <a:lnTo>
                  <a:pt x="6589" y="15162"/>
                </a:lnTo>
                <a:lnTo>
                  <a:pt x="6673" y="15068"/>
                </a:lnTo>
                <a:lnTo>
                  <a:pt x="6843" y="14974"/>
                </a:lnTo>
                <a:lnTo>
                  <a:pt x="6941" y="14896"/>
                </a:lnTo>
                <a:lnTo>
                  <a:pt x="7139" y="14677"/>
                </a:lnTo>
                <a:lnTo>
                  <a:pt x="7195" y="14583"/>
                </a:lnTo>
                <a:lnTo>
                  <a:pt x="7365" y="14160"/>
                </a:lnTo>
                <a:lnTo>
                  <a:pt x="7393" y="14035"/>
                </a:lnTo>
                <a:lnTo>
                  <a:pt x="7435" y="13862"/>
                </a:lnTo>
                <a:lnTo>
                  <a:pt x="7435" y="13815"/>
                </a:lnTo>
                <a:lnTo>
                  <a:pt x="7393" y="13815"/>
                </a:lnTo>
                <a:lnTo>
                  <a:pt x="6885" y="13941"/>
                </a:lnTo>
                <a:lnTo>
                  <a:pt x="6828" y="13941"/>
                </a:lnTo>
                <a:lnTo>
                  <a:pt x="6772" y="13925"/>
                </a:lnTo>
                <a:lnTo>
                  <a:pt x="6744" y="13894"/>
                </a:lnTo>
                <a:lnTo>
                  <a:pt x="6659" y="13831"/>
                </a:lnTo>
                <a:lnTo>
                  <a:pt x="6589" y="13737"/>
                </a:lnTo>
                <a:lnTo>
                  <a:pt x="6377" y="13392"/>
                </a:lnTo>
                <a:lnTo>
                  <a:pt x="6335" y="13345"/>
                </a:lnTo>
                <a:lnTo>
                  <a:pt x="6208" y="13251"/>
                </a:lnTo>
                <a:lnTo>
                  <a:pt x="6179" y="13204"/>
                </a:lnTo>
                <a:lnTo>
                  <a:pt x="6095" y="13079"/>
                </a:lnTo>
                <a:lnTo>
                  <a:pt x="6067" y="13032"/>
                </a:lnTo>
                <a:lnTo>
                  <a:pt x="6053" y="12969"/>
                </a:lnTo>
                <a:lnTo>
                  <a:pt x="6010" y="12860"/>
                </a:lnTo>
                <a:lnTo>
                  <a:pt x="5940" y="12546"/>
                </a:lnTo>
                <a:lnTo>
                  <a:pt x="5926" y="12499"/>
                </a:lnTo>
                <a:lnTo>
                  <a:pt x="5827" y="12390"/>
                </a:lnTo>
                <a:lnTo>
                  <a:pt x="5799" y="12327"/>
                </a:lnTo>
                <a:lnTo>
                  <a:pt x="5770" y="12280"/>
                </a:lnTo>
                <a:lnTo>
                  <a:pt x="5742" y="12092"/>
                </a:lnTo>
                <a:lnTo>
                  <a:pt x="5700" y="11983"/>
                </a:lnTo>
                <a:lnTo>
                  <a:pt x="5615" y="11779"/>
                </a:lnTo>
                <a:lnTo>
                  <a:pt x="5545" y="11685"/>
                </a:lnTo>
                <a:lnTo>
                  <a:pt x="5418" y="11544"/>
                </a:lnTo>
                <a:lnTo>
                  <a:pt x="5404" y="11513"/>
                </a:lnTo>
                <a:lnTo>
                  <a:pt x="5601" y="11622"/>
                </a:lnTo>
                <a:lnTo>
                  <a:pt x="5643" y="11622"/>
                </a:lnTo>
                <a:lnTo>
                  <a:pt x="5672" y="11607"/>
                </a:lnTo>
                <a:lnTo>
                  <a:pt x="5672" y="11591"/>
                </a:lnTo>
                <a:lnTo>
                  <a:pt x="5714" y="11544"/>
                </a:lnTo>
                <a:lnTo>
                  <a:pt x="5714" y="11528"/>
                </a:lnTo>
                <a:lnTo>
                  <a:pt x="5770" y="11591"/>
                </a:lnTo>
                <a:lnTo>
                  <a:pt x="5813" y="11701"/>
                </a:lnTo>
                <a:lnTo>
                  <a:pt x="6038" y="12139"/>
                </a:lnTo>
                <a:lnTo>
                  <a:pt x="6109" y="12233"/>
                </a:lnTo>
                <a:lnTo>
                  <a:pt x="6165" y="12296"/>
                </a:lnTo>
                <a:lnTo>
                  <a:pt x="6194" y="12343"/>
                </a:lnTo>
                <a:lnTo>
                  <a:pt x="6222" y="12406"/>
                </a:lnTo>
                <a:lnTo>
                  <a:pt x="6250" y="12515"/>
                </a:lnTo>
                <a:lnTo>
                  <a:pt x="6292" y="12640"/>
                </a:lnTo>
                <a:lnTo>
                  <a:pt x="6335" y="12813"/>
                </a:lnTo>
                <a:lnTo>
                  <a:pt x="6349" y="12875"/>
                </a:lnTo>
                <a:lnTo>
                  <a:pt x="6377" y="12922"/>
                </a:lnTo>
                <a:lnTo>
                  <a:pt x="6518" y="13063"/>
                </a:lnTo>
                <a:lnTo>
                  <a:pt x="6546" y="13110"/>
                </a:lnTo>
                <a:lnTo>
                  <a:pt x="6546" y="13189"/>
                </a:lnTo>
                <a:lnTo>
                  <a:pt x="6603" y="13283"/>
                </a:lnTo>
                <a:lnTo>
                  <a:pt x="6645" y="13392"/>
                </a:lnTo>
                <a:lnTo>
                  <a:pt x="6730" y="13596"/>
                </a:lnTo>
                <a:lnTo>
                  <a:pt x="6772" y="13627"/>
                </a:lnTo>
                <a:lnTo>
                  <a:pt x="6814" y="13627"/>
                </a:lnTo>
                <a:lnTo>
                  <a:pt x="6913" y="13596"/>
                </a:lnTo>
                <a:lnTo>
                  <a:pt x="7026" y="13565"/>
                </a:lnTo>
                <a:lnTo>
                  <a:pt x="7097" y="13565"/>
                </a:lnTo>
                <a:lnTo>
                  <a:pt x="7139" y="13533"/>
                </a:lnTo>
                <a:lnTo>
                  <a:pt x="7195" y="13455"/>
                </a:lnTo>
                <a:lnTo>
                  <a:pt x="7252" y="13424"/>
                </a:lnTo>
                <a:lnTo>
                  <a:pt x="7294" y="13392"/>
                </a:lnTo>
                <a:lnTo>
                  <a:pt x="7393" y="13361"/>
                </a:lnTo>
                <a:lnTo>
                  <a:pt x="7506" y="13314"/>
                </a:lnTo>
                <a:lnTo>
                  <a:pt x="7731" y="13189"/>
                </a:lnTo>
                <a:lnTo>
                  <a:pt x="7774" y="13157"/>
                </a:lnTo>
                <a:lnTo>
                  <a:pt x="7957" y="13063"/>
                </a:lnTo>
                <a:lnTo>
                  <a:pt x="7999" y="13032"/>
                </a:lnTo>
                <a:lnTo>
                  <a:pt x="8042" y="12985"/>
                </a:lnTo>
                <a:lnTo>
                  <a:pt x="8169" y="12781"/>
                </a:lnTo>
                <a:lnTo>
                  <a:pt x="8239" y="12672"/>
                </a:lnTo>
                <a:lnTo>
                  <a:pt x="8253" y="12625"/>
                </a:lnTo>
                <a:lnTo>
                  <a:pt x="8324" y="12531"/>
                </a:lnTo>
                <a:lnTo>
                  <a:pt x="8380" y="12468"/>
                </a:lnTo>
                <a:lnTo>
                  <a:pt x="8380" y="12437"/>
                </a:lnTo>
                <a:lnTo>
                  <a:pt x="8395" y="12421"/>
                </a:lnTo>
                <a:lnTo>
                  <a:pt x="8366" y="12390"/>
                </a:lnTo>
                <a:lnTo>
                  <a:pt x="8183" y="12233"/>
                </a:lnTo>
                <a:lnTo>
                  <a:pt x="8141" y="12202"/>
                </a:lnTo>
                <a:lnTo>
                  <a:pt x="8098" y="12186"/>
                </a:lnTo>
                <a:lnTo>
                  <a:pt x="8070" y="12171"/>
                </a:lnTo>
                <a:lnTo>
                  <a:pt x="8042" y="12124"/>
                </a:lnTo>
                <a:lnTo>
                  <a:pt x="8028" y="12092"/>
                </a:lnTo>
                <a:lnTo>
                  <a:pt x="7985" y="12061"/>
                </a:lnTo>
                <a:lnTo>
                  <a:pt x="7943" y="12045"/>
                </a:lnTo>
                <a:lnTo>
                  <a:pt x="7774" y="12092"/>
                </a:lnTo>
                <a:lnTo>
                  <a:pt x="7731" y="12092"/>
                </a:lnTo>
                <a:lnTo>
                  <a:pt x="7675" y="12077"/>
                </a:lnTo>
                <a:lnTo>
                  <a:pt x="7633" y="12061"/>
                </a:lnTo>
                <a:lnTo>
                  <a:pt x="7590" y="12030"/>
                </a:lnTo>
                <a:lnTo>
                  <a:pt x="7548" y="12030"/>
                </a:lnTo>
                <a:lnTo>
                  <a:pt x="7463" y="12014"/>
                </a:lnTo>
                <a:lnTo>
                  <a:pt x="7435" y="11983"/>
                </a:lnTo>
                <a:lnTo>
                  <a:pt x="7393" y="11951"/>
                </a:lnTo>
                <a:lnTo>
                  <a:pt x="7365" y="11904"/>
                </a:lnTo>
                <a:lnTo>
                  <a:pt x="7336" y="11795"/>
                </a:lnTo>
                <a:lnTo>
                  <a:pt x="7308" y="11732"/>
                </a:lnTo>
                <a:lnTo>
                  <a:pt x="7280" y="11685"/>
                </a:lnTo>
                <a:lnTo>
                  <a:pt x="7209" y="11622"/>
                </a:lnTo>
                <a:lnTo>
                  <a:pt x="7181" y="11575"/>
                </a:lnTo>
                <a:lnTo>
                  <a:pt x="7181" y="11497"/>
                </a:lnTo>
                <a:lnTo>
                  <a:pt x="7209" y="11450"/>
                </a:lnTo>
                <a:lnTo>
                  <a:pt x="7238" y="11419"/>
                </a:lnTo>
                <a:lnTo>
                  <a:pt x="7238" y="11372"/>
                </a:lnTo>
                <a:lnTo>
                  <a:pt x="7252" y="11372"/>
                </a:lnTo>
                <a:lnTo>
                  <a:pt x="7280" y="11387"/>
                </a:lnTo>
                <a:lnTo>
                  <a:pt x="7477" y="11607"/>
                </a:lnTo>
                <a:lnTo>
                  <a:pt x="7562" y="11685"/>
                </a:lnTo>
                <a:lnTo>
                  <a:pt x="7675" y="11779"/>
                </a:lnTo>
                <a:lnTo>
                  <a:pt x="7774" y="11826"/>
                </a:lnTo>
                <a:lnTo>
                  <a:pt x="7873" y="11857"/>
                </a:lnTo>
                <a:lnTo>
                  <a:pt x="7929" y="11873"/>
                </a:lnTo>
                <a:lnTo>
                  <a:pt x="7985" y="11857"/>
                </a:lnTo>
                <a:lnTo>
                  <a:pt x="8014" y="11826"/>
                </a:lnTo>
                <a:lnTo>
                  <a:pt x="8070" y="11826"/>
                </a:lnTo>
                <a:lnTo>
                  <a:pt x="8112" y="11857"/>
                </a:lnTo>
                <a:lnTo>
                  <a:pt x="8169" y="11920"/>
                </a:lnTo>
                <a:lnTo>
                  <a:pt x="8211" y="11951"/>
                </a:lnTo>
                <a:lnTo>
                  <a:pt x="8268" y="11983"/>
                </a:lnTo>
                <a:lnTo>
                  <a:pt x="8507" y="12092"/>
                </a:lnTo>
                <a:lnTo>
                  <a:pt x="8592" y="12108"/>
                </a:lnTo>
                <a:lnTo>
                  <a:pt x="8620" y="12108"/>
                </a:lnTo>
                <a:lnTo>
                  <a:pt x="8677" y="12092"/>
                </a:lnTo>
                <a:lnTo>
                  <a:pt x="8775" y="12045"/>
                </a:lnTo>
                <a:lnTo>
                  <a:pt x="8888" y="12030"/>
                </a:lnTo>
                <a:lnTo>
                  <a:pt x="9114" y="12030"/>
                </a:lnTo>
                <a:lnTo>
                  <a:pt x="9170" y="12045"/>
                </a:lnTo>
                <a:lnTo>
                  <a:pt x="9213" y="12092"/>
                </a:lnTo>
                <a:lnTo>
                  <a:pt x="9283" y="12202"/>
                </a:lnTo>
                <a:lnTo>
                  <a:pt x="9312" y="12265"/>
                </a:lnTo>
                <a:lnTo>
                  <a:pt x="9354" y="12312"/>
                </a:lnTo>
                <a:lnTo>
                  <a:pt x="9424" y="12437"/>
                </a:lnTo>
                <a:lnTo>
                  <a:pt x="9495" y="12546"/>
                </a:lnTo>
                <a:lnTo>
                  <a:pt x="9551" y="12609"/>
                </a:lnTo>
                <a:lnTo>
                  <a:pt x="9594" y="12625"/>
                </a:lnTo>
                <a:lnTo>
                  <a:pt x="9636" y="12609"/>
                </a:lnTo>
                <a:lnTo>
                  <a:pt x="9749" y="12531"/>
                </a:lnTo>
                <a:lnTo>
                  <a:pt x="9777" y="12515"/>
                </a:lnTo>
                <a:lnTo>
                  <a:pt x="9791" y="12531"/>
                </a:lnTo>
                <a:lnTo>
                  <a:pt x="9805" y="12531"/>
                </a:lnTo>
                <a:lnTo>
                  <a:pt x="9805" y="12562"/>
                </a:lnTo>
                <a:lnTo>
                  <a:pt x="9862" y="13126"/>
                </a:lnTo>
                <a:lnTo>
                  <a:pt x="9890" y="13251"/>
                </a:lnTo>
                <a:lnTo>
                  <a:pt x="9932" y="13424"/>
                </a:lnTo>
                <a:lnTo>
                  <a:pt x="9975" y="13549"/>
                </a:lnTo>
                <a:lnTo>
                  <a:pt x="10116" y="13815"/>
                </a:lnTo>
                <a:lnTo>
                  <a:pt x="10172" y="13925"/>
                </a:lnTo>
                <a:lnTo>
                  <a:pt x="10186" y="13972"/>
                </a:lnTo>
                <a:lnTo>
                  <a:pt x="10243" y="14082"/>
                </a:lnTo>
                <a:lnTo>
                  <a:pt x="10327" y="14207"/>
                </a:lnTo>
                <a:lnTo>
                  <a:pt x="10341" y="14222"/>
                </a:lnTo>
                <a:lnTo>
                  <a:pt x="10370" y="14222"/>
                </a:lnTo>
                <a:lnTo>
                  <a:pt x="10384" y="14207"/>
                </a:lnTo>
                <a:lnTo>
                  <a:pt x="10398" y="14160"/>
                </a:lnTo>
                <a:lnTo>
                  <a:pt x="10468" y="14066"/>
                </a:lnTo>
                <a:lnTo>
                  <a:pt x="10525" y="13988"/>
                </a:lnTo>
                <a:lnTo>
                  <a:pt x="10610" y="13847"/>
                </a:lnTo>
                <a:lnTo>
                  <a:pt x="10624" y="13800"/>
                </a:lnTo>
                <a:lnTo>
                  <a:pt x="10624" y="13549"/>
                </a:lnTo>
                <a:lnTo>
                  <a:pt x="10652" y="13439"/>
                </a:lnTo>
                <a:lnTo>
                  <a:pt x="10680" y="13314"/>
                </a:lnTo>
                <a:lnTo>
                  <a:pt x="10737" y="13220"/>
                </a:lnTo>
                <a:lnTo>
                  <a:pt x="10863" y="13079"/>
                </a:lnTo>
                <a:lnTo>
                  <a:pt x="10962" y="13001"/>
                </a:lnTo>
                <a:lnTo>
                  <a:pt x="11132" y="12907"/>
                </a:lnTo>
                <a:lnTo>
                  <a:pt x="11216" y="12828"/>
                </a:lnTo>
                <a:lnTo>
                  <a:pt x="11315" y="12719"/>
                </a:lnTo>
                <a:lnTo>
                  <a:pt x="11343" y="12672"/>
                </a:lnTo>
                <a:lnTo>
                  <a:pt x="11371" y="12562"/>
                </a:lnTo>
                <a:lnTo>
                  <a:pt x="11400" y="12515"/>
                </a:lnTo>
                <a:lnTo>
                  <a:pt x="11442" y="12499"/>
                </a:lnTo>
                <a:lnTo>
                  <a:pt x="11597" y="12499"/>
                </a:lnTo>
                <a:lnTo>
                  <a:pt x="11654" y="12468"/>
                </a:lnTo>
                <a:lnTo>
                  <a:pt x="11752" y="12437"/>
                </a:lnTo>
                <a:lnTo>
                  <a:pt x="11823" y="12421"/>
                </a:lnTo>
                <a:lnTo>
                  <a:pt x="11893" y="12437"/>
                </a:lnTo>
                <a:lnTo>
                  <a:pt x="11908" y="12453"/>
                </a:lnTo>
                <a:lnTo>
                  <a:pt x="11992" y="12515"/>
                </a:lnTo>
                <a:lnTo>
                  <a:pt x="12006" y="12562"/>
                </a:lnTo>
                <a:lnTo>
                  <a:pt x="12034" y="12625"/>
                </a:lnTo>
                <a:lnTo>
                  <a:pt x="12049" y="12672"/>
                </a:lnTo>
                <a:lnTo>
                  <a:pt x="12091" y="12781"/>
                </a:lnTo>
                <a:lnTo>
                  <a:pt x="12190" y="13126"/>
                </a:lnTo>
                <a:lnTo>
                  <a:pt x="12218" y="13173"/>
                </a:lnTo>
                <a:lnTo>
                  <a:pt x="12260" y="13220"/>
                </a:lnTo>
                <a:lnTo>
                  <a:pt x="12345" y="13251"/>
                </a:lnTo>
                <a:lnTo>
                  <a:pt x="12401" y="13236"/>
                </a:lnTo>
                <a:lnTo>
                  <a:pt x="12486" y="13204"/>
                </a:lnTo>
                <a:lnTo>
                  <a:pt x="12528" y="13220"/>
                </a:lnTo>
                <a:lnTo>
                  <a:pt x="12556" y="13267"/>
                </a:lnTo>
                <a:lnTo>
                  <a:pt x="12571" y="13314"/>
                </a:lnTo>
                <a:lnTo>
                  <a:pt x="12613" y="13439"/>
                </a:lnTo>
                <a:lnTo>
                  <a:pt x="12627" y="13549"/>
                </a:lnTo>
                <a:lnTo>
                  <a:pt x="12627" y="14113"/>
                </a:lnTo>
                <a:lnTo>
                  <a:pt x="12641" y="14175"/>
                </a:lnTo>
                <a:lnTo>
                  <a:pt x="12669" y="14222"/>
                </a:lnTo>
                <a:lnTo>
                  <a:pt x="12726" y="14285"/>
                </a:lnTo>
                <a:lnTo>
                  <a:pt x="12796" y="14395"/>
                </a:lnTo>
                <a:lnTo>
                  <a:pt x="12810" y="14426"/>
                </a:lnTo>
                <a:lnTo>
                  <a:pt x="12853" y="14551"/>
                </a:lnTo>
                <a:lnTo>
                  <a:pt x="12881" y="14583"/>
                </a:lnTo>
                <a:lnTo>
                  <a:pt x="12937" y="14692"/>
                </a:lnTo>
                <a:lnTo>
                  <a:pt x="12994" y="14755"/>
                </a:lnTo>
                <a:lnTo>
                  <a:pt x="13079" y="14833"/>
                </a:lnTo>
                <a:lnTo>
                  <a:pt x="13205" y="14974"/>
                </a:lnTo>
                <a:lnTo>
                  <a:pt x="13248" y="15006"/>
                </a:lnTo>
                <a:lnTo>
                  <a:pt x="13262" y="14990"/>
                </a:lnTo>
                <a:lnTo>
                  <a:pt x="13290" y="14990"/>
                </a:lnTo>
                <a:lnTo>
                  <a:pt x="13304" y="14943"/>
                </a:lnTo>
                <a:lnTo>
                  <a:pt x="13304" y="14880"/>
                </a:lnTo>
                <a:lnTo>
                  <a:pt x="13220" y="14661"/>
                </a:lnTo>
                <a:lnTo>
                  <a:pt x="13205" y="14614"/>
                </a:lnTo>
                <a:lnTo>
                  <a:pt x="13135" y="14520"/>
                </a:lnTo>
                <a:lnTo>
                  <a:pt x="13079" y="14457"/>
                </a:lnTo>
                <a:lnTo>
                  <a:pt x="12994" y="14379"/>
                </a:lnTo>
                <a:lnTo>
                  <a:pt x="12952" y="14363"/>
                </a:lnTo>
                <a:lnTo>
                  <a:pt x="12867" y="14301"/>
                </a:lnTo>
                <a:lnTo>
                  <a:pt x="12839" y="14254"/>
                </a:lnTo>
                <a:lnTo>
                  <a:pt x="12825" y="14191"/>
                </a:lnTo>
                <a:lnTo>
                  <a:pt x="12782" y="14019"/>
                </a:lnTo>
                <a:lnTo>
                  <a:pt x="12768" y="13894"/>
                </a:lnTo>
                <a:lnTo>
                  <a:pt x="12768" y="13862"/>
                </a:lnTo>
                <a:lnTo>
                  <a:pt x="12782" y="13737"/>
                </a:lnTo>
                <a:lnTo>
                  <a:pt x="12810" y="13627"/>
                </a:lnTo>
                <a:lnTo>
                  <a:pt x="12825" y="13596"/>
                </a:lnTo>
                <a:lnTo>
                  <a:pt x="12839" y="13580"/>
                </a:lnTo>
                <a:lnTo>
                  <a:pt x="12881" y="13580"/>
                </a:lnTo>
                <a:lnTo>
                  <a:pt x="12994" y="13627"/>
                </a:lnTo>
                <a:lnTo>
                  <a:pt x="13036" y="13643"/>
                </a:lnTo>
                <a:lnTo>
                  <a:pt x="13079" y="13674"/>
                </a:lnTo>
                <a:lnTo>
                  <a:pt x="13107" y="13721"/>
                </a:lnTo>
                <a:lnTo>
                  <a:pt x="13205" y="13831"/>
                </a:lnTo>
                <a:lnTo>
                  <a:pt x="13290" y="13909"/>
                </a:lnTo>
                <a:lnTo>
                  <a:pt x="13318" y="13956"/>
                </a:lnTo>
                <a:lnTo>
                  <a:pt x="13361" y="13941"/>
                </a:lnTo>
                <a:lnTo>
                  <a:pt x="13389" y="13956"/>
                </a:lnTo>
                <a:lnTo>
                  <a:pt x="13417" y="14003"/>
                </a:lnTo>
                <a:lnTo>
                  <a:pt x="13431" y="14050"/>
                </a:lnTo>
                <a:lnTo>
                  <a:pt x="13459" y="14082"/>
                </a:lnTo>
                <a:lnTo>
                  <a:pt x="13488" y="14082"/>
                </a:lnTo>
                <a:lnTo>
                  <a:pt x="13502" y="14066"/>
                </a:lnTo>
                <a:lnTo>
                  <a:pt x="13685" y="13909"/>
                </a:lnTo>
                <a:lnTo>
                  <a:pt x="13770" y="13831"/>
                </a:lnTo>
                <a:lnTo>
                  <a:pt x="13840" y="13768"/>
                </a:lnTo>
                <a:lnTo>
                  <a:pt x="13854" y="13721"/>
                </a:lnTo>
                <a:lnTo>
                  <a:pt x="13854" y="13659"/>
                </a:lnTo>
                <a:lnTo>
                  <a:pt x="13756" y="13236"/>
                </a:lnTo>
                <a:lnTo>
                  <a:pt x="13699" y="13142"/>
                </a:lnTo>
                <a:lnTo>
                  <a:pt x="13629" y="13048"/>
                </a:lnTo>
                <a:lnTo>
                  <a:pt x="13558" y="12922"/>
                </a:lnTo>
                <a:lnTo>
                  <a:pt x="13502" y="12813"/>
                </a:lnTo>
                <a:lnTo>
                  <a:pt x="13488" y="12781"/>
                </a:lnTo>
                <a:lnTo>
                  <a:pt x="13474" y="12734"/>
                </a:lnTo>
                <a:lnTo>
                  <a:pt x="13488" y="12687"/>
                </a:lnTo>
                <a:lnTo>
                  <a:pt x="13615" y="12593"/>
                </a:lnTo>
                <a:lnTo>
                  <a:pt x="13699" y="12578"/>
                </a:lnTo>
                <a:lnTo>
                  <a:pt x="13742" y="12578"/>
                </a:lnTo>
                <a:lnTo>
                  <a:pt x="13784" y="12609"/>
                </a:lnTo>
                <a:lnTo>
                  <a:pt x="13897" y="12687"/>
                </a:lnTo>
                <a:lnTo>
                  <a:pt x="13911" y="12703"/>
                </a:lnTo>
                <a:lnTo>
                  <a:pt x="13925" y="12687"/>
                </a:lnTo>
                <a:lnTo>
                  <a:pt x="13939" y="12687"/>
                </a:lnTo>
                <a:lnTo>
                  <a:pt x="13939" y="12640"/>
                </a:lnTo>
                <a:lnTo>
                  <a:pt x="13953" y="12578"/>
                </a:lnTo>
                <a:lnTo>
                  <a:pt x="13996" y="12562"/>
                </a:lnTo>
                <a:lnTo>
                  <a:pt x="14165" y="12515"/>
                </a:lnTo>
                <a:lnTo>
                  <a:pt x="14250" y="12453"/>
                </a:lnTo>
                <a:lnTo>
                  <a:pt x="14278" y="12421"/>
                </a:lnTo>
                <a:lnTo>
                  <a:pt x="14391" y="12421"/>
                </a:lnTo>
                <a:lnTo>
                  <a:pt x="14475" y="12390"/>
                </a:lnTo>
                <a:lnTo>
                  <a:pt x="14645" y="12296"/>
                </a:lnTo>
                <a:lnTo>
                  <a:pt x="14743" y="12233"/>
                </a:lnTo>
                <a:lnTo>
                  <a:pt x="14856" y="12139"/>
                </a:lnTo>
                <a:lnTo>
                  <a:pt x="14898" y="12108"/>
                </a:lnTo>
                <a:lnTo>
                  <a:pt x="14955" y="12014"/>
                </a:lnTo>
                <a:lnTo>
                  <a:pt x="14997" y="11904"/>
                </a:lnTo>
                <a:lnTo>
                  <a:pt x="15025" y="11857"/>
                </a:lnTo>
                <a:lnTo>
                  <a:pt x="15082" y="11748"/>
                </a:lnTo>
                <a:lnTo>
                  <a:pt x="15152" y="11622"/>
                </a:lnTo>
                <a:lnTo>
                  <a:pt x="15167" y="11575"/>
                </a:lnTo>
                <a:lnTo>
                  <a:pt x="15181" y="11513"/>
                </a:lnTo>
                <a:lnTo>
                  <a:pt x="15181" y="11481"/>
                </a:lnTo>
                <a:lnTo>
                  <a:pt x="15138" y="11340"/>
                </a:lnTo>
                <a:lnTo>
                  <a:pt x="15152" y="11309"/>
                </a:lnTo>
                <a:lnTo>
                  <a:pt x="15167" y="11262"/>
                </a:lnTo>
                <a:lnTo>
                  <a:pt x="15138" y="11168"/>
                </a:lnTo>
                <a:lnTo>
                  <a:pt x="15096" y="11058"/>
                </a:lnTo>
                <a:lnTo>
                  <a:pt x="14997" y="10792"/>
                </a:lnTo>
                <a:lnTo>
                  <a:pt x="14969" y="10698"/>
                </a:lnTo>
                <a:lnTo>
                  <a:pt x="14983" y="10651"/>
                </a:lnTo>
                <a:lnTo>
                  <a:pt x="15011" y="10604"/>
                </a:lnTo>
                <a:lnTo>
                  <a:pt x="15068" y="10542"/>
                </a:lnTo>
                <a:lnTo>
                  <a:pt x="15167" y="10479"/>
                </a:lnTo>
                <a:lnTo>
                  <a:pt x="15195" y="10448"/>
                </a:lnTo>
                <a:lnTo>
                  <a:pt x="15237" y="10416"/>
                </a:lnTo>
                <a:lnTo>
                  <a:pt x="15251" y="10385"/>
                </a:lnTo>
                <a:lnTo>
                  <a:pt x="15237" y="10354"/>
                </a:lnTo>
                <a:lnTo>
                  <a:pt x="14941" y="10354"/>
                </a:lnTo>
                <a:lnTo>
                  <a:pt x="14913" y="10338"/>
                </a:lnTo>
                <a:lnTo>
                  <a:pt x="14800" y="10150"/>
                </a:lnTo>
                <a:lnTo>
                  <a:pt x="14786" y="10134"/>
                </a:lnTo>
                <a:lnTo>
                  <a:pt x="14786" y="10119"/>
                </a:lnTo>
                <a:lnTo>
                  <a:pt x="14814" y="10087"/>
                </a:lnTo>
                <a:lnTo>
                  <a:pt x="14856" y="10072"/>
                </a:lnTo>
                <a:lnTo>
                  <a:pt x="14955" y="10009"/>
                </a:lnTo>
                <a:lnTo>
                  <a:pt x="14997" y="9993"/>
                </a:lnTo>
                <a:lnTo>
                  <a:pt x="15082" y="9915"/>
                </a:lnTo>
                <a:lnTo>
                  <a:pt x="15138" y="9852"/>
                </a:lnTo>
                <a:lnTo>
                  <a:pt x="15181" y="9821"/>
                </a:lnTo>
                <a:lnTo>
                  <a:pt x="15223" y="9805"/>
                </a:lnTo>
                <a:lnTo>
                  <a:pt x="15223" y="9821"/>
                </a:lnTo>
                <a:lnTo>
                  <a:pt x="15237" y="9821"/>
                </a:lnTo>
                <a:lnTo>
                  <a:pt x="15195" y="9962"/>
                </a:lnTo>
                <a:lnTo>
                  <a:pt x="15223" y="10009"/>
                </a:lnTo>
                <a:lnTo>
                  <a:pt x="15279" y="10040"/>
                </a:lnTo>
                <a:lnTo>
                  <a:pt x="15378" y="10025"/>
                </a:lnTo>
                <a:lnTo>
                  <a:pt x="15477" y="9978"/>
                </a:lnTo>
                <a:lnTo>
                  <a:pt x="15533" y="9978"/>
                </a:lnTo>
                <a:lnTo>
                  <a:pt x="15618" y="10009"/>
                </a:lnTo>
                <a:lnTo>
                  <a:pt x="15660" y="10056"/>
                </a:lnTo>
                <a:lnTo>
                  <a:pt x="15689" y="10103"/>
                </a:lnTo>
                <a:lnTo>
                  <a:pt x="15717" y="10134"/>
                </a:lnTo>
                <a:lnTo>
                  <a:pt x="15731" y="10228"/>
                </a:lnTo>
                <a:lnTo>
                  <a:pt x="15731" y="10432"/>
                </a:lnTo>
                <a:lnTo>
                  <a:pt x="15717" y="10557"/>
                </a:lnTo>
                <a:lnTo>
                  <a:pt x="15689" y="10667"/>
                </a:lnTo>
                <a:lnTo>
                  <a:pt x="15674" y="10698"/>
                </a:lnTo>
                <a:lnTo>
                  <a:pt x="15703" y="10730"/>
                </a:lnTo>
                <a:lnTo>
                  <a:pt x="15801" y="10730"/>
                </a:lnTo>
                <a:lnTo>
                  <a:pt x="15886" y="10683"/>
                </a:lnTo>
                <a:lnTo>
                  <a:pt x="15971" y="10620"/>
                </a:lnTo>
                <a:lnTo>
                  <a:pt x="16041" y="10542"/>
                </a:lnTo>
                <a:lnTo>
                  <a:pt x="16069" y="10495"/>
                </a:lnTo>
                <a:lnTo>
                  <a:pt x="16055" y="10448"/>
                </a:lnTo>
                <a:lnTo>
                  <a:pt x="15971" y="10244"/>
                </a:lnTo>
                <a:lnTo>
                  <a:pt x="15943" y="10150"/>
                </a:lnTo>
                <a:lnTo>
                  <a:pt x="15943" y="9931"/>
                </a:lnTo>
                <a:lnTo>
                  <a:pt x="15886" y="9743"/>
                </a:lnTo>
                <a:lnTo>
                  <a:pt x="15914" y="9696"/>
                </a:lnTo>
                <a:lnTo>
                  <a:pt x="16041" y="9555"/>
                </a:lnTo>
                <a:lnTo>
                  <a:pt x="16084" y="9523"/>
                </a:lnTo>
                <a:lnTo>
                  <a:pt x="16126" y="9508"/>
                </a:lnTo>
                <a:lnTo>
                  <a:pt x="16154" y="9523"/>
                </a:lnTo>
                <a:lnTo>
                  <a:pt x="16168" y="9539"/>
                </a:lnTo>
                <a:lnTo>
                  <a:pt x="16168" y="9570"/>
                </a:lnTo>
                <a:lnTo>
                  <a:pt x="16182" y="9586"/>
                </a:lnTo>
                <a:lnTo>
                  <a:pt x="16253" y="9586"/>
                </a:lnTo>
                <a:lnTo>
                  <a:pt x="16295" y="9570"/>
                </a:lnTo>
                <a:lnTo>
                  <a:pt x="16323" y="9539"/>
                </a:lnTo>
                <a:lnTo>
                  <a:pt x="16366" y="9523"/>
                </a:lnTo>
                <a:lnTo>
                  <a:pt x="16493" y="9570"/>
                </a:lnTo>
                <a:lnTo>
                  <a:pt x="16535" y="9539"/>
                </a:lnTo>
                <a:lnTo>
                  <a:pt x="16803" y="9241"/>
                </a:lnTo>
                <a:lnTo>
                  <a:pt x="17085" y="8866"/>
                </a:lnTo>
                <a:lnTo>
                  <a:pt x="17142" y="8756"/>
                </a:lnTo>
                <a:lnTo>
                  <a:pt x="17255" y="8505"/>
                </a:lnTo>
                <a:lnTo>
                  <a:pt x="17255" y="8270"/>
                </a:lnTo>
                <a:lnTo>
                  <a:pt x="17269" y="8145"/>
                </a:lnTo>
                <a:lnTo>
                  <a:pt x="17311" y="7800"/>
                </a:lnTo>
                <a:lnTo>
                  <a:pt x="17325" y="7675"/>
                </a:lnTo>
                <a:lnTo>
                  <a:pt x="17325" y="7659"/>
                </a:lnTo>
                <a:lnTo>
                  <a:pt x="17311" y="7597"/>
                </a:lnTo>
                <a:lnTo>
                  <a:pt x="17283" y="7550"/>
                </a:lnTo>
                <a:lnTo>
                  <a:pt x="17226" y="7487"/>
                </a:lnTo>
                <a:lnTo>
                  <a:pt x="17184" y="7456"/>
                </a:lnTo>
                <a:lnTo>
                  <a:pt x="17142" y="7472"/>
                </a:lnTo>
                <a:lnTo>
                  <a:pt x="17029" y="7550"/>
                </a:lnTo>
                <a:lnTo>
                  <a:pt x="16972" y="7581"/>
                </a:lnTo>
                <a:lnTo>
                  <a:pt x="16888" y="7550"/>
                </a:lnTo>
                <a:lnTo>
                  <a:pt x="16845" y="7503"/>
                </a:lnTo>
                <a:lnTo>
                  <a:pt x="16817" y="7456"/>
                </a:lnTo>
                <a:lnTo>
                  <a:pt x="16803" y="7425"/>
                </a:lnTo>
                <a:lnTo>
                  <a:pt x="16775" y="7378"/>
                </a:lnTo>
                <a:lnTo>
                  <a:pt x="16733" y="7362"/>
                </a:lnTo>
                <a:lnTo>
                  <a:pt x="16718" y="7346"/>
                </a:lnTo>
                <a:lnTo>
                  <a:pt x="17071" y="6955"/>
                </a:lnTo>
                <a:lnTo>
                  <a:pt x="17099" y="6908"/>
                </a:lnTo>
                <a:lnTo>
                  <a:pt x="17114" y="6861"/>
                </a:lnTo>
                <a:lnTo>
                  <a:pt x="17128" y="6829"/>
                </a:lnTo>
                <a:lnTo>
                  <a:pt x="17156" y="6782"/>
                </a:lnTo>
                <a:lnTo>
                  <a:pt x="17565" y="6328"/>
                </a:lnTo>
                <a:lnTo>
                  <a:pt x="17607" y="6297"/>
                </a:lnTo>
                <a:lnTo>
                  <a:pt x="17664" y="6281"/>
                </a:lnTo>
                <a:lnTo>
                  <a:pt x="18087" y="6281"/>
                </a:lnTo>
                <a:lnTo>
                  <a:pt x="18129" y="6265"/>
                </a:lnTo>
                <a:lnTo>
                  <a:pt x="18172" y="6234"/>
                </a:lnTo>
                <a:lnTo>
                  <a:pt x="18228" y="6218"/>
                </a:lnTo>
                <a:lnTo>
                  <a:pt x="18270" y="6234"/>
                </a:lnTo>
                <a:lnTo>
                  <a:pt x="18369" y="6265"/>
                </a:lnTo>
                <a:lnTo>
                  <a:pt x="18411" y="6297"/>
                </a:lnTo>
                <a:lnTo>
                  <a:pt x="18426" y="6344"/>
                </a:lnTo>
                <a:lnTo>
                  <a:pt x="18426" y="6375"/>
                </a:lnTo>
                <a:lnTo>
                  <a:pt x="18440" y="6406"/>
                </a:lnTo>
                <a:lnTo>
                  <a:pt x="18440" y="6422"/>
                </a:lnTo>
                <a:lnTo>
                  <a:pt x="18468" y="6422"/>
                </a:lnTo>
                <a:lnTo>
                  <a:pt x="18482" y="6438"/>
                </a:lnTo>
                <a:lnTo>
                  <a:pt x="18722" y="6375"/>
                </a:lnTo>
                <a:lnTo>
                  <a:pt x="18807" y="6359"/>
                </a:lnTo>
                <a:lnTo>
                  <a:pt x="18821" y="6359"/>
                </a:lnTo>
                <a:lnTo>
                  <a:pt x="18807" y="6328"/>
                </a:lnTo>
                <a:lnTo>
                  <a:pt x="18792" y="6281"/>
                </a:lnTo>
                <a:lnTo>
                  <a:pt x="18792" y="6234"/>
                </a:lnTo>
                <a:lnTo>
                  <a:pt x="18821" y="6124"/>
                </a:lnTo>
                <a:lnTo>
                  <a:pt x="18863" y="5999"/>
                </a:lnTo>
                <a:lnTo>
                  <a:pt x="18891" y="5889"/>
                </a:lnTo>
                <a:lnTo>
                  <a:pt x="18919" y="5842"/>
                </a:lnTo>
                <a:lnTo>
                  <a:pt x="18962" y="5796"/>
                </a:lnTo>
                <a:lnTo>
                  <a:pt x="19075" y="5717"/>
                </a:lnTo>
                <a:lnTo>
                  <a:pt x="19117" y="5686"/>
                </a:lnTo>
                <a:lnTo>
                  <a:pt x="19173" y="5686"/>
                </a:lnTo>
                <a:lnTo>
                  <a:pt x="19343" y="5733"/>
                </a:lnTo>
                <a:lnTo>
                  <a:pt x="19385" y="5764"/>
                </a:lnTo>
                <a:lnTo>
                  <a:pt x="19427" y="5811"/>
                </a:lnTo>
                <a:lnTo>
                  <a:pt x="19456" y="5874"/>
                </a:lnTo>
                <a:lnTo>
                  <a:pt x="19484" y="5874"/>
                </a:lnTo>
                <a:lnTo>
                  <a:pt x="19498" y="5858"/>
                </a:lnTo>
                <a:lnTo>
                  <a:pt x="19568" y="5796"/>
                </a:lnTo>
                <a:lnTo>
                  <a:pt x="19653" y="5717"/>
                </a:lnTo>
                <a:lnTo>
                  <a:pt x="19836" y="5561"/>
                </a:lnTo>
                <a:lnTo>
                  <a:pt x="19851" y="5545"/>
                </a:lnTo>
                <a:lnTo>
                  <a:pt x="19865" y="5545"/>
                </a:lnTo>
                <a:lnTo>
                  <a:pt x="19879" y="5561"/>
                </a:lnTo>
                <a:lnTo>
                  <a:pt x="19879" y="5764"/>
                </a:lnTo>
                <a:lnTo>
                  <a:pt x="19865" y="5827"/>
                </a:lnTo>
                <a:lnTo>
                  <a:pt x="19836" y="5874"/>
                </a:lnTo>
                <a:lnTo>
                  <a:pt x="19709" y="6015"/>
                </a:lnTo>
                <a:lnTo>
                  <a:pt x="19625" y="6093"/>
                </a:lnTo>
                <a:lnTo>
                  <a:pt x="19582" y="6109"/>
                </a:lnTo>
                <a:lnTo>
                  <a:pt x="19540" y="6140"/>
                </a:lnTo>
                <a:lnTo>
                  <a:pt x="19498" y="6187"/>
                </a:lnTo>
                <a:lnTo>
                  <a:pt x="19427" y="6312"/>
                </a:lnTo>
                <a:lnTo>
                  <a:pt x="19357" y="6406"/>
                </a:lnTo>
                <a:lnTo>
                  <a:pt x="19159" y="6626"/>
                </a:lnTo>
                <a:lnTo>
                  <a:pt x="19117" y="6657"/>
                </a:lnTo>
                <a:lnTo>
                  <a:pt x="19060" y="6688"/>
                </a:lnTo>
                <a:lnTo>
                  <a:pt x="19032" y="6735"/>
                </a:lnTo>
                <a:lnTo>
                  <a:pt x="18934" y="7080"/>
                </a:lnTo>
                <a:lnTo>
                  <a:pt x="18919" y="7127"/>
                </a:lnTo>
                <a:lnTo>
                  <a:pt x="18919" y="7190"/>
                </a:lnTo>
                <a:lnTo>
                  <a:pt x="19046" y="7988"/>
                </a:lnTo>
                <a:lnTo>
                  <a:pt x="19046" y="8004"/>
                </a:lnTo>
                <a:lnTo>
                  <a:pt x="19060" y="8020"/>
                </a:lnTo>
                <a:lnTo>
                  <a:pt x="19075" y="8020"/>
                </a:lnTo>
                <a:lnTo>
                  <a:pt x="19089" y="8004"/>
                </a:lnTo>
                <a:lnTo>
                  <a:pt x="19230" y="7800"/>
                </a:lnTo>
                <a:lnTo>
                  <a:pt x="19286" y="7706"/>
                </a:lnTo>
                <a:lnTo>
                  <a:pt x="19357" y="7612"/>
                </a:lnTo>
                <a:lnTo>
                  <a:pt x="19371" y="7565"/>
                </a:lnTo>
                <a:lnTo>
                  <a:pt x="19427" y="7456"/>
                </a:lnTo>
                <a:lnTo>
                  <a:pt x="19470" y="7362"/>
                </a:lnTo>
                <a:lnTo>
                  <a:pt x="19512" y="7331"/>
                </a:lnTo>
                <a:lnTo>
                  <a:pt x="19554" y="7315"/>
                </a:lnTo>
                <a:lnTo>
                  <a:pt x="19582" y="7268"/>
                </a:lnTo>
                <a:lnTo>
                  <a:pt x="19597" y="7221"/>
                </a:lnTo>
                <a:lnTo>
                  <a:pt x="19597" y="7190"/>
                </a:lnTo>
                <a:lnTo>
                  <a:pt x="19611" y="7143"/>
                </a:lnTo>
                <a:lnTo>
                  <a:pt x="19667" y="7049"/>
                </a:lnTo>
                <a:lnTo>
                  <a:pt x="19681" y="7002"/>
                </a:lnTo>
                <a:lnTo>
                  <a:pt x="19724" y="6814"/>
                </a:lnTo>
                <a:lnTo>
                  <a:pt x="19738" y="6704"/>
                </a:lnTo>
                <a:lnTo>
                  <a:pt x="19724" y="6688"/>
                </a:lnTo>
                <a:lnTo>
                  <a:pt x="19681" y="6673"/>
                </a:lnTo>
                <a:lnTo>
                  <a:pt x="19639" y="6673"/>
                </a:lnTo>
                <a:lnTo>
                  <a:pt x="19625" y="6657"/>
                </a:lnTo>
                <a:lnTo>
                  <a:pt x="19625" y="6610"/>
                </a:lnTo>
                <a:lnTo>
                  <a:pt x="19724" y="6344"/>
                </a:lnTo>
                <a:lnTo>
                  <a:pt x="19738" y="6297"/>
                </a:lnTo>
                <a:lnTo>
                  <a:pt x="19780" y="6250"/>
                </a:lnTo>
                <a:lnTo>
                  <a:pt x="19865" y="6187"/>
                </a:lnTo>
                <a:lnTo>
                  <a:pt x="19893" y="6156"/>
                </a:lnTo>
                <a:lnTo>
                  <a:pt x="19978" y="6140"/>
                </a:lnTo>
                <a:lnTo>
                  <a:pt x="20020" y="6140"/>
                </a:lnTo>
                <a:lnTo>
                  <a:pt x="20062" y="6187"/>
                </a:lnTo>
                <a:lnTo>
                  <a:pt x="20090" y="6187"/>
                </a:lnTo>
                <a:lnTo>
                  <a:pt x="20133" y="6171"/>
                </a:lnTo>
                <a:lnTo>
                  <a:pt x="20246" y="6030"/>
                </a:lnTo>
                <a:lnTo>
                  <a:pt x="20274" y="6015"/>
                </a:lnTo>
                <a:lnTo>
                  <a:pt x="20316" y="6015"/>
                </a:lnTo>
                <a:lnTo>
                  <a:pt x="20471" y="6187"/>
                </a:lnTo>
                <a:lnTo>
                  <a:pt x="20500" y="6187"/>
                </a:lnTo>
                <a:lnTo>
                  <a:pt x="20514" y="6171"/>
                </a:lnTo>
                <a:lnTo>
                  <a:pt x="20514" y="6156"/>
                </a:lnTo>
                <a:lnTo>
                  <a:pt x="20556" y="6046"/>
                </a:lnTo>
                <a:lnTo>
                  <a:pt x="20584" y="5999"/>
                </a:lnTo>
                <a:lnTo>
                  <a:pt x="20627" y="5983"/>
                </a:lnTo>
                <a:lnTo>
                  <a:pt x="20655" y="5983"/>
                </a:lnTo>
                <a:lnTo>
                  <a:pt x="20697" y="5968"/>
                </a:lnTo>
                <a:lnTo>
                  <a:pt x="20739" y="5936"/>
                </a:lnTo>
                <a:lnTo>
                  <a:pt x="20880" y="5733"/>
                </a:lnTo>
                <a:lnTo>
                  <a:pt x="20923" y="5686"/>
                </a:lnTo>
                <a:lnTo>
                  <a:pt x="20965" y="5655"/>
                </a:lnTo>
                <a:lnTo>
                  <a:pt x="21134" y="5545"/>
                </a:lnTo>
                <a:lnTo>
                  <a:pt x="21191" y="5529"/>
                </a:lnTo>
                <a:lnTo>
                  <a:pt x="21332" y="5529"/>
                </a:lnTo>
                <a:lnTo>
                  <a:pt x="21374" y="5545"/>
                </a:lnTo>
                <a:lnTo>
                  <a:pt x="21417" y="5576"/>
                </a:lnTo>
                <a:lnTo>
                  <a:pt x="21459" y="5576"/>
                </a:lnTo>
                <a:lnTo>
                  <a:pt x="21473" y="5561"/>
                </a:lnTo>
                <a:lnTo>
                  <a:pt x="21473" y="5435"/>
                </a:lnTo>
                <a:lnTo>
                  <a:pt x="21445" y="5310"/>
                </a:lnTo>
                <a:lnTo>
                  <a:pt x="21417" y="5200"/>
                </a:lnTo>
                <a:lnTo>
                  <a:pt x="21388" y="5138"/>
                </a:lnTo>
                <a:lnTo>
                  <a:pt x="21360" y="5091"/>
                </a:lnTo>
                <a:lnTo>
                  <a:pt x="21290" y="5012"/>
                </a:lnTo>
                <a:lnTo>
                  <a:pt x="21290" y="4965"/>
                </a:lnTo>
                <a:lnTo>
                  <a:pt x="21318" y="4965"/>
                </a:lnTo>
                <a:lnTo>
                  <a:pt x="21346" y="4934"/>
                </a:lnTo>
                <a:lnTo>
                  <a:pt x="21445" y="4887"/>
                </a:lnTo>
                <a:lnTo>
                  <a:pt x="21487" y="4856"/>
                </a:lnTo>
                <a:close/>
                <a:moveTo>
                  <a:pt x="2963" y="7284"/>
                </a:moveTo>
                <a:lnTo>
                  <a:pt x="2920" y="7237"/>
                </a:lnTo>
                <a:lnTo>
                  <a:pt x="2963" y="7284"/>
                </a:lnTo>
                <a:close/>
                <a:moveTo>
                  <a:pt x="6617" y="9743"/>
                </a:moveTo>
                <a:lnTo>
                  <a:pt x="6589" y="9696"/>
                </a:lnTo>
                <a:lnTo>
                  <a:pt x="6546" y="9680"/>
                </a:lnTo>
                <a:lnTo>
                  <a:pt x="6518" y="9664"/>
                </a:lnTo>
                <a:lnTo>
                  <a:pt x="6448" y="9664"/>
                </a:lnTo>
                <a:lnTo>
                  <a:pt x="6278" y="9727"/>
                </a:lnTo>
                <a:lnTo>
                  <a:pt x="6222" y="9743"/>
                </a:lnTo>
                <a:lnTo>
                  <a:pt x="6095" y="9743"/>
                </a:lnTo>
                <a:lnTo>
                  <a:pt x="6010" y="9711"/>
                </a:lnTo>
                <a:lnTo>
                  <a:pt x="5982" y="9696"/>
                </a:lnTo>
                <a:lnTo>
                  <a:pt x="5897" y="9664"/>
                </a:lnTo>
                <a:lnTo>
                  <a:pt x="5432" y="9664"/>
                </a:lnTo>
                <a:lnTo>
                  <a:pt x="5347" y="9696"/>
                </a:lnTo>
                <a:lnTo>
                  <a:pt x="5262" y="9774"/>
                </a:lnTo>
                <a:lnTo>
                  <a:pt x="5220" y="9790"/>
                </a:lnTo>
                <a:lnTo>
                  <a:pt x="5178" y="9790"/>
                </a:lnTo>
                <a:lnTo>
                  <a:pt x="5135" y="9774"/>
                </a:lnTo>
                <a:lnTo>
                  <a:pt x="5051" y="9711"/>
                </a:lnTo>
                <a:lnTo>
                  <a:pt x="4952" y="9680"/>
                </a:lnTo>
                <a:lnTo>
                  <a:pt x="4910" y="9649"/>
                </a:lnTo>
                <a:lnTo>
                  <a:pt x="4896" y="9602"/>
                </a:lnTo>
                <a:lnTo>
                  <a:pt x="4896" y="9570"/>
                </a:lnTo>
                <a:lnTo>
                  <a:pt x="4910" y="9508"/>
                </a:lnTo>
                <a:lnTo>
                  <a:pt x="4938" y="9461"/>
                </a:lnTo>
                <a:lnTo>
                  <a:pt x="5037" y="9351"/>
                </a:lnTo>
                <a:lnTo>
                  <a:pt x="5037" y="9132"/>
                </a:lnTo>
                <a:lnTo>
                  <a:pt x="5065" y="9085"/>
                </a:lnTo>
                <a:lnTo>
                  <a:pt x="5107" y="9054"/>
                </a:lnTo>
                <a:lnTo>
                  <a:pt x="5135" y="9007"/>
                </a:lnTo>
                <a:lnTo>
                  <a:pt x="5220" y="8944"/>
                </a:lnTo>
                <a:lnTo>
                  <a:pt x="5262" y="8928"/>
                </a:lnTo>
                <a:lnTo>
                  <a:pt x="5319" y="8897"/>
                </a:lnTo>
                <a:lnTo>
                  <a:pt x="5389" y="8897"/>
                </a:lnTo>
                <a:lnTo>
                  <a:pt x="5446" y="8913"/>
                </a:lnTo>
                <a:lnTo>
                  <a:pt x="5488" y="8928"/>
                </a:lnTo>
                <a:lnTo>
                  <a:pt x="5502" y="8975"/>
                </a:lnTo>
                <a:lnTo>
                  <a:pt x="5488" y="9007"/>
                </a:lnTo>
                <a:lnTo>
                  <a:pt x="5474" y="9022"/>
                </a:lnTo>
                <a:lnTo>
                  <a:pt x="5474" y="9054"/>
                </a:lnTo>
                <a:lnTo>
                  <a:pt x="5488" y="9085"/>
                </a:lnTo>
                <a:lnTo>
                  <a:pt x="5545" y="9163"/>
                </a:lnTo>
                <a:lnTo>
                  <a:pt x="5587" y="9179"/>
                </a:lnTo>
                <a:lnTo>
                  <a:pt x="5643" y="9179"/>
                </a:lnTo>
                <a:lnTo>
                  <a:pt x="5813" y="9069"/>
                </a:lnTo>
                <a:lnTo>
                  <a:pt x="5869" y="9054"/>
                </a:lnTo>
                <a:lnTo>
                  <a:pt x="5911" y="9069"/>
                </a:lnTo>
                <a:lnTo>
                  <a:pt x="6137" y="9132"/>
                </a:lnTo>
                <a:lnTo>
                  <a:pt x="6165" y="9179"/>
                </a:lnTo>
                <a:lnTo>
                  <a:pt x="6250" y="9304"/>
                </a:lnTo>
                <a:lnTo>
                  <a:pt x="6278" y="9398"/>
                </a:lnTo>
                <a:lnTo>
                  <a:pt x="6292" y="9429"/>
                </a:lnTo>
                <a:lnTo>
                  <a:pt x="6306" y="9476"/>
                </a:lnTo>
                <a:lnTo>
                  <a:pt x="6349" y="9492"/>
                </a:lnTo>
                <a:lnTo>
                  <a:pt x="6405" y="9508"/>
                </a:lnTo>
                <a:lnTo>
                  <a:pt x="6433" y="9508"/>
                </a:lnTo>
                <a:lnTo>
                  <a:pt x="6518" y="9539"/>
                </a:lnTo>
                <a:lnTo>
                  <a:pt x="6575" y="9649"/>
                </a:lnTo>
                <a:lnTo>
                  <a:pt x="6603" y="9680"/>
                </a:lnTo>
                <a:lnTo>
                  <a:pt x="6617" y="9743"/>
                </a:lnTo>
                <a:close/>
                <a:moveTo>
                  <a:pt x="7717" y="9054"/>
                </a:moveTo>
                <a:lnTo>
                  <a:pt x="7534" y="9054"/>
                </a:lnTo>
                <a:lnTo>
                  <a:pt x="7492" y="9085"/>
                </a:lnTo>
                <a:lnTo>
                  <a:pt x="7463" y="9132"/>
                </a:lnTo>
                <a:lnTo>
                  <a:pt x="7463" y="9179"/>
                </a:lnTo>
                <a:lnTo>
                  <a:pt x="7506" y="9367"/>
                </a:lnTo>
                <a:lnTo>
                  <a:pt x="7534" y="9429"/>
                </a:lnTo>
                <a:lnTo>
                  <a:pt x="7562" y="9476"/>
                </a:lnTo>
                <a:lnTo>
                  <a:pt x="7619" y="9539"/>
                </a:lnTo>
                <a:lnTo>
                  <a:pt x="7647" y="9586"/>
                </a:lnTo>
                <a:lnTo>
                  <a:pt x="7661" y="9649"/>
                </a:lnTo>
                <a:lnTo>
                  <a:pt x="7661" y="9899"/>
                </a:lnTo>
                <a:lnTo>
                  <a:pt x="7619" y="9915"/>
                </a:lnTo>
                <a:lnTo>
                  <a:pt x="7195" y="10009"/>
                </a:lnTo>
                <a:lnTo>
                  <a:pt x="7153" y="10009"/>
                </a:lnTo>
                <a:lnTo>
                  <a:pt x="7097" y="9978"/>
                </a:lnTo>
                <a:lnTo>
                  <a:pt x="7068" y="10009"/>
                </a:lnTo>
                <a:lnTo>
                  <a:pt x="7040" y="10025"/>
                </a:lnTo>
                <a:lnTo>
                  <a:pt x="6927" y="10056"/>
                </a:lnTo>
                <a:lnTo>
                  <a:pt x="6857" y="10056"/>
                </a:lnTo>
                <a:lnTo>
                  <a:pt x="6786" y="10009"/>
                </a:lnTo>
                <a:lnTo>
                  <a:pt x="6758" y="9962"/>
                </a:lnTo>
                <a:lnTo>
                  <a:pt x="6730" y="9931"/>
                </a:lnTo>
                <a:lnTo>
                  <a:pt x="6730" y="9899"/>
                </a:lnTo>
                <a:lnTo>
                  <a:pt x="6772" y="9899"/>
                </a:lnTo>
                <a:lnTo>
                  <a:pt x="6885" y="9868"/>
                </a:lnTo>
                <a:lnTo>
                  <a:pt x="6913" y="9837"/>
                </a:lnTo>
                <a:lnTo>
                  <a:pt x="6955" y="9837"/>
                </a:lnTo>
                <a:lnTo>
                  <a:pt x="6998" y="9852"/>
                </a:lnTo>
                <a:lnTo>
                  <a:pt x="7026" y="9899"/>
                </a:lnTo>
                <a:lnTo>
                  <a:pt x="7040" y="9931"/>
                </a:lnTo>
                <a:lnTo>
                  <a:pt x="7040" y="9946"/>
                </a:lnTo>
                <a:lnTo>
                  <a:pt x="7068" y="9915"/>
                </a:lnTo>
                <a:lnTo>
                  <a:pt x="7082" y="9868"/>
                </a:lnTo>
                <a:lnTo>
                  <a:pt x="7139" y="9774"/>
                </a:lnTo>
                <a:lnTo>
                  <a:pt x="7209" y="9711"/>
                </a:lnTo>
                <a:lnTo>
                  <a:pt x="7224" y="9664"/>
                </a:lnTo>
                <a:lnTo>
                  <a:pt x="7224" y="9602"/>
                </a:lnTo>
                <a:lnTo>
                  <a:pt x="7125" y="9414"/>
                </a:lnTo>
                <a:lnTo>
                  <a:pt x="7068" y="9304"/>
                </a:lnTo>
                <a:lnTo>
                  <a:pt x="6871" y="9022"/>
                </a:lnTo>
                <a:lnTo>
                  <a:pt x="6843" y="8975"/>
                </a:lnTo>
                <a:lnTo>
                  <a:pt x="6857" y="8913"/>
                </a:lnTo>
                <a:lnTo>
                  <a:pt x="6941" y="8787"/>
                </a:lnTo>
                <a:lnTo>
                  <a:pt x="7012" y="8709"/>
                </a:lnTo>
                <a:lnTo>
                  <a:pt x="7097" y="8678"/>
                </a:lnTo>
                <a:lnTo>
                  <a:pt x="7139" y="8709"/>
                </a:lnTo>
                <a:lnTo>
                  <a:pt x="7181" y="8725"/>
                </a:lnTo>
                <a:lnTo>
                  <a:pt x="7238" y="8740"/>
                </a:lnTo>
                <a:lnTo>
                  <a:pt x="7604" y="8740"/>
                </a:lnTo>
                <a:lnTo>
                  <a:pt x="7647" y="8756"/>
                </a:lnTo>
                <a:lnTo>
                  <a:pt x="7689" y="8787"/>
                </a:lnTo>
                <a:lnTo>
                  <a:pt x="7830" y="8991"/>
                </a:lnTo>
                <a:lnTo>
                  <a:pt x="7844" y="9022"/>
                </a:lnTo>
                <a:lnTo>
                  <a:pt x="7844" y="9038"/>
                </a:lnTo>
                <a:lnTo>
                  <a:pt x="7830" y="9038"/>
                </a:lnTo>
                <a:lnTo>
                  <a:pt x="7816" y="9054"/>
                </a:lnTo>
                <a:lnTo>
                  <a:pt x="7717" y="9054"/>
                </a:lnTo>
                <a:close/>
                <a:moveTo>
                  <a:pt x="7746" y="2741"/>
                </a:moveTo>
                <a:lnTo>
                  <a:pt x="7802" y="2804"/>
                </a:lnTo>
                <a:lnTo>
                  <a:pt x="7816" y="2835"/>
                </a:lnTo>
                <a:lnTo>
                  <a:pt x="7844" y="2866"/>
                </a:lnTo>
                <a:lnTo>
                  <a:pt x="7887" y="2882"/>
                </a:lnTo>
                <a:lnTo>
                  <a:pt x="7929" y="2913"/>
                </a:lnTo>
                <a:lnTo>
                  <a:pt x="8169" y="2913"/>
                </a:lnTo>
                <a:lnTo>
                  <a:pt x="8183" y="2898"/>
                </a:lnTo>
                <a:lnTo>
                  <a:pt x="8183" y="2882"/>
                </a:lnTo>
                <a:lnTo>
                  <a:pt x="8112" y="2804"/>
                </a:lnTo>
                <a:lnTo>
                  <a:pt x="8056" y="2710"/>
                </a:lnTo>
                <a:lnTo>
                  <a:pt x="7957" y="2365"/>
                </a:lnTo>
                <a:lnTo>
                  <a:pt x="7943" y="2303"/>
                </a:lnTo>
                <a:lnTo>
                  <a:pt x="7957" y="2240"/>
                </a:lnTo>
                <a:lnTo>
                  <a:pt x="8042" y="2052"/>
                </a:lnTo>
                <a:lnTo>
                  <a:pt x="8098" y="1942"/>
                </a:lnTo>
                <a:lnTo>
                  <a:pt x="8324" y="1441"/>
                </a:lnTo>
                <a:lnTo>
                  <a:pt x="8352" y="1394"/>
                </a:lnTo>
                <a:lnTo>
                  <a:pt x="8395" y="1347"/>
                </a:lnTo>
                <a:lnTo>
                  <a:pt x="8578" y="1190"/>
                </a:lnTo>
                <a:lnTo>
                  <a:pt x="8648" y="1096"/>
                </a:lnTo>
                <a:lnTo>
                  <a:pt x="8733" y="971"/>
                </a:lnTo>
                <a:lnTo>
                  <a:pt x="8818" y="908"/>
                </a:lnTo>
                <a:lnTo>
                  <a:pt x="9015" y="815"/>
                </a:lnTo>
                <a:lnTo>
                  <a:pt x="9128" y="736"/>
                </a:lnTo>
                <a:lnTo>
                  <a:pt x="9213" y="658"/>
                </a:lnTo>
                <a:lnTo>
                  <a:pt x="9410" y="439"/>
                </a:lnTo>
                <a:lnTo>
                  <a:pt x="9439" y="392"/>
                </a:lnTo>
                <a:lnTo>
                  <a:pt x="9424" y="329"/>
                </a:lnTo>
                <a:lnTo>
                  <a:pt x="9410" y="298"/>
                </a:lnTo>
                <a:lnTo>
                  <a:pt x="9368" y="251"/>
                </a:lnTo>
                <a:lnTo>
                  <a:pt x="9326" y="235"/>
                </a:lnTo>
                <a:lnTo>
                  <a:pt x="9227" y="235"/>
                </a:lnTo>
                <a:lnTo>
                  <a:pt x="9185" y="251"/>
                </a:lnTo>
                <a:lnTo>
                  <a:pt x="9142" y="282"/>
                </a:lnTo>
                <a:lnTo>
                  <a:pt x="9072" y="345"/>
                </a:lnTo>
                <a:lnTo>
                  <a:pt x="9001" y="423"/>
                </a:lnTo>
                <a:lnTo>
                  <a:pt x="8917" y="486"/>
                </a:lnTo>
                <a:lnTo>
                  <a:pt x="8818" y="517"/>
                </a:lnTo>
                <a:lnTo>
                  <a:pt x="8705" y="548"/>
                </a:lnTo>
                <a:lnTo>
                  <a:pt x="8564" y="548"/>
                </a:lnTo>
                <a:lnTo>
                  <a:pt x="8521" y="580"/>
                </a:lnTo>
                <a:lnTo>
                  <a:pt x="8183" y="955"/>
                </a:lnTo>
                <a:lnTo>
                  <a:pt x="8084" y="1034"/>
                </a:lnTo>
                <a:lnTo>
                  <a:pt x="8056" y="1049"/>
                </a:lnTo>
                <a:lnTo>
                  <a:pt x="8014" y="1096"/>
                </a:lnTo>
                <a:lnTo>
                  <a:pt x="7999" y="1143"/>
                </a:lnTo>
                <a:lnTo>
                  <a:pt x="7999" y="1253"/>
                </a:lnTo>
                <a:lnTo>
                  <a:pt x="7985" y="1300"/>
                </a:lnTo>
                <a:lnTo>
                  <a:pt x="7957" y="1331"/>
                </a:lnTo>
                <a:lnTo>
                  <a:pt x="7873" y="1394"/>
                </a:lnTo>
                <a:lnTo>
                  <a:pt x="7830" y="1441"/>
                </a:lnTo>
                <a:lnTo>
                  <a:pt x="7760" y="1566"/>
                </a:lnTo>
                <a:lnTo>
                  <a:pt x="7731" y="1613"/>
                </a:lnTo>
                <a:lnTo>
                  <a:pt x="7731" y="1707"/>
                </a:lnTo>
                <a:lnTo>
                  <a:pt x="7717" y="1770"/>
                </a:lnTo>
                <a:lnTo>
                  <a:pt x="7689" y="1864"/>
                </a:lnTo>
                <a:lnTo>
                  <a:pt x="7633" y="1974"/>
                </a:lnTo>
                <a:lnTo>
                  <a:pt x="7619" y="2021"/>
                </a:lnTo>
                <a:lnTo>
                  <a:pt x="7590" y="2083"/>
                </a:lnTo>
                <a:lnTo>
                  <a:pt x="7590" y="2240"/>
                </a:lnTo>
                <a:lnTo>
                  <a:pt x="7562" y="2365"/>
                </a:lnTo>
                <a:lnTo>
                  <a:pt x="7548" y="2397"/>
                </a:lnTo>
                <a:lnTo>
                  <a:pt x="7534" y="2459"/>
                </a:lnTo>
                <a:lnTo>
                  <a:pt x="7534" y="2522"/>
                </a:lnTo>
                <a:lnTo>
                  <a:pt x="7576" y="2631"/>
                </a:lnTo>
                <a:lnTo>
                  <a:pt x="7604" y="2678"/>
                </a:lnTo>
                <a:lnTo>
                  <a:pt x="7647" y="2710"/>
                </a:lnTo>
                <a:lnTo>
                  <a:pt x="7746" y="2741"/>
                </a:lnTo>
                <a:close/>
                <a:moveTo>
                  <a:pt x="1044" y="7847"/>
                </a:moveTo>
                <a:lnTo>
                  <a:pt x="1143" y="7785"/>
                </a:lnTo>
                <a:lnTo>
                  <a:pt x="1185" y="7769"/>
                </a:lnTo>
                <a:lnTo>
                  <a:pt x="1213" y="7738"/>
                </a:lnTo>
                <a:lnTo>
                  <a:pt x="1227" y="7675"/>
                </a:lnTo>
                <a:lnTo>
                  <a:pt x="1227" y="7503"/>
                </a:lnTo>
                <a:lnTo>
                  <a:pt x="1242" y="7440"/>
                </a:lnTo>
                <a:lnTo>
                  <a:pt x="1270" y="7393"/>
                </a:lnTo>
                <a:lnTo>
                  <a:pt x="1284" y="7362"/>
                </a:lnTo>
                <a:lnTo>
                  <a:pt x="1270" y="7331"/>
                </a:lnTo>
                <a:lnTo>
                  <a:pt x="1242" y="7284"/>
                </a:lnTo>
                <a:lnTo>
                  <a:pt x="1213" y="7221"/>
                </a:lnTo>
                <a:lnTo>
                  <a:pt x="1199" y="7205"/>
                </a:lnTo>
                <a:lnTo>
                  <a:pt x="1157" y="7205"/>
                </a:lnTo>
                <a:lnTo>
                  <a:pt x="1115" y="7158"/>
                </a:lnTo>
                <a:lnTo>
                  <a:pt x="1086" y="7158"/>
                </a:lnTo>
                <a:lnTo>
                  <a:pt x="1044" y="7174"/>
                </a:lnTo>
                <a:lnTo>
                  <a:pt x="988" y="7237"/>
                </a:lnTo>
                <a:lnTo>
                  <a:pt x="959" y="7284"/>
                </a:lnTo>
                <a:lnTo>
                  <a:pt x="945" y="7331"/>
                </a:lnTo>
                <a:lnTo>
                  <a:pt x="931" y="7346"/>
                </a:lnTo>
                <a:lnTo>
                  <a:pt x="889" y="7362"/>
                </a:lnTo>
                <a:lnTo>
                  <a:pt x="847" y="7362"/>
                </a:lnTo>
                <a:lnTo>
                  <a:pt x="832" y="7378"/>
                </a:lnTo>
                <a:lnTo>
                  <a:pt x="832" y="7425"/>
                </a:lnTo>
                <a:lnTo>
                  <a:pt x="861" y="7456"/>
                </a:lnTo>
                <a:lnTo>
                  <a:pt x="861" y="7503"/>
                </a:lnTo>
                <a:lnTo>
                  <a:pt x="847" y="7518"/>
                </a:lnTo>
                <a:lnTo>
                  <a:pt x="832" y="7518"/>
                </a:lnTo>
                <a:lnTo>
                  <a:pt x="847" y="7550"/>
                </a:lnTo>
                <a:lnTo>
                  <a:pt x="875" y="7597"/>
                </a:lnTo>
                <a:lnTo>
                  <a:pt x="875" y="7659"/>
                </a:lnTo>
                <a:lnTo>
                  <a:pt x="847" y="7706"/>
                </a:lnTo>
                <a:lnTo>
                  <a:pt x="818" y="7738"/>
                </a:lnTo>
                <a:lnTo>
                  <a:pt x="818" y="7894"/>
                </a:lnTo>
                <a:lnTo>
                  <a:pt x="847" y="7926"/>
                </a:lnTo>
                <a:lnTo>
                  <a:pt x="889" y="7957"/>
                </a:lnTo>
                <a:lnTo>
                  <a:pt x="931" y="7941"/>
                </a:lnTo>
                <a:lnTo>
                  <a:pt x="1044" y="7847"/>
                </a:lnTo>
                <a:close/>
                <a:moveTo>
                  <a:pt x="10624" y="14191"/>
                </a:moveTo>
                <a:lnTo>
                  <a:pt x="10624" y="14348"/>
                </a:lnTo>
                <a:lnTo>
                  <a:pt x="10638" y="14379"/>
                </a:lnTo>
                <a:lnTo>
                  <a:pt x="10666" y="14410"/>
                </a:lnTo>
                <a:lnTo>
                  <a:pt x="10708" y="14410"/>
                </a:lnTo>
                <a:lnTo>
                  <a:pt x="10751" y="14395"/>
                </a:lnTo>
                <a:lnTo>
                  <a:pt x="10793" y="14363"/>
                </a:lnTo>
                <a:lnTo>
                  <a:pt x="10807" y="14316"/>
                </a:lnTo>
                <a:lnTo>
                  <a:pt x="10807" y="14269"/>
                </a:lnTo>
                <a:lnTo>
                  <a:pt x="10793" y="14222"/>
                </a:lnTo>
                <a:lnTo>
                  <a:pt x="10680" y="14144"/>
                </a:lnTo>
                <a:lnTo>
                  <a:pt x="10652" y="14128"/>
                </a:lnTo>
                <a:lnTo>
                  <a:pt x="10638" y="14128"/>
                </a:lnTo>
                <a:lnTo>
                  <a:pt x="10638" y="14144"/>
                </a:lnTo>
                <a:lnTo>
                  <a:pt x="10624" y="14160"/>
                </a:lnTo>
                <a:lnTo>
                  <a:pt x="10624" y="14191"/>
                </a:lnTo>
                <a:close/>
                <a:moveTo>
                  <a:pt x="13474" y="15617"/>
                </a:moveTo>
                <a:lnTo>
                  <a:pt x="13431" y="15507"/>
                </a:lnTo>
                <a:lnTo>
                  <a:pt x="13347" y="15382"/>
                </a:lnTo>
                <a:lnTo>
                  <a:pt x="13290" y="15288"/>
                </a:lnTo>
                <a:lnTo>
                  <a:pt x="13205" y="15209"/>
                </a:lnTo>
                <a:lnTo>
                  <a:pt x="13022" y="14990"/>
                </a:lnTo>
                <a:lnTo>
                  <a:pt x="12923" y="14912"/>
                </a:lnTo>
                <a:lnTo>
                  <a:pt x="12881" y="14896"/>
                </a:lnTo>
                <a:lnTo>
                  <a:pt x="12782" y="14849"/>
                </a:lnTo>
                <a:lnTo>
                  <a:pt x="12754" y="14818"/>
                </a:lnTo>
                <a:lnTo>
                  <a:pt x="12698" y="14786"/>
                </a:lnTo>
                <a:lnTo>
                  <a:pt x="12669" y="14739"/>
                </a:lnTo>
                <a:lnTo>
                  <a:pt x="12585" y="14614"/>
                </a:lnTo>
                <a:lnTo>
                  <a:pt x="12556" y="14583"/>
                </a:lnTo>
                <a:lnTo>
                  <a:pt x="12500" y="14567"/>
                </a:lnTo>
                <a:lnTo>
                  <a:pt x="12458" y="14567"/>
                </a:lnTo>
                <a:lnTo>
                  <a:pt x="12430" y="14598"/>
                </a:lnTo>
                <a:lnTo>
                  <a:pt x="12430" y="14630"/>
                </a:lnTo>
                <a:lnTo>
                  <a:pt x="12472" y="14802"/>
                </a:lnTo>
                <a:lnTo>
                  <a:pt x="12500" y="14865"/>
                </a:lnTo>
                <a:lnTo>
                  <a:pt x="12528" y="14912"/>
                </a:lnTo>
                <a:lnTo>
                  <a:pt x="12796" y="15209"/>
                </a:lnTo>
                <a:lnTo>
                  <a:pt x="12867" y="15319"/>
                </a:lnTo>
                <a:lnTo>
                  <a:pt x="12952" y="15507"/>
                </a:lnTo>
                <a:lnTo>
                  <a:pt x="12980" y="15554"/>
                </a:lnTo>
                <a:lnTo>
                  <a:pt x="13022" y="15601"/>
                </a:lnTo>
                <a:lnTo>
                  <a:pt x="13135" y="15679"/>
                </a:lnTo>
                <a:lnTo>
                  <a:pt x="13234" y="15758"/>
                </a:lnTo>
                <a:lnTo>
                  <a:pt x="13347" y="15836"/>
                </a:lnTo>
                <a:lnTo>
                  <a:pt x="13389" y="15851"/>
                </a:lnTo>
                <a:lnTo>
                  <a:pt x="13445" y="15836"/>
                </a:lnTo>
                <a:lnTo>
                  <a:pt x="13474" y="15820"/>
                </a:lnTo>
                <a:lnTo>
                  <a:pt x="13516" y="15789"/>
                </a:lnTo>
                <a:lnTo>
                  <a:pt x="13516" y="15726"/>
                </a:lnTo>
                <a:lnTo>
                  <a:pt x="13474" y="15617"/>
                </a:lnTo>
                <a:close/>
                <a:moveTo>
                  <a:pt x="7082" y="16823"/>
                </a:moveTo>
                <a:lnTo>
                  <a:pt x="7040" y="16870"/>
                </a:lnTo>
                <a:lnTo>
                  <a:pt x="7012" y="16917"/>
                </a:lnTo>
                <a:lnTo>
                  <a:pt x="6927" y="17042"/>
                </a:lnTo>
                <a:lnTo>
                  <a:pt x="6899" y="17089"/>
                </a:lnTo>
                <a:lnTo>
                  <a:pt x="6814" y="17136"/>
                </a:lnTo>
                <a:lnTo>
                  <a:pt x="6730" y="17214"/>
                </a:lnTo>
                <a:lnTo>
                  <a:pt x="6702" y="17246"/>
                </a:lnTo>
                <a:lnTo>
                  <a:pt x="6702" y="17308"/>
                </a:lnTo>
                <a:lnTo>
                  <a:pt x="6758" y="17559"/>
                </a:lnTo>
                <a:lnTo>
                  <a:pt x="6744" y="17606"/>
                </a:lnTo>
                <a:lnTo>
                  <a:pt x="6716" y="17731"/>
                </a:lnTo>
                <a:lnTo>
                  <a:pt x="6673" y="17841"/>
                </a:lnTo>
                <a:lnTo>
                  <a:pt x="6645" y="17888"/>
                </a:lnTo>
                <a:lnTo>
                  <a:pt x="6631" y="17935"/>
                </a:lnTo>
                <a:lnTo>
                  <a:pt x="6617" y="17997"/>
                </a:lnTo>
                <a:lnTo>
                  <a:pt x="6617" y="18185"/>
                </a:lnTo>
                <a:lnTo>
                  <a:pt x="6631" y="18232"/>
                </a:lnTo>
                <a:lnTo>
                  <a:pt x="6659" y="18295"/>
                </a:lnTo>
                <a:lnTo>
                  <a:pt x="6716" y="18358"/>
                </a:lnTo>
                <a:lnTo>
                  <a:pt x="6758" y="18373"/>
                </a:lnTo>
                <a:lnTo>
                  <a:pt x="6814" y="18373"/>
                </a:lnTo>
                <a:lnTo>
                  <a:pt x="6843" y="18342"/>
                </a:lnTo>
                <a:lnTo>
                  <a:pt x="6899" y="18326"/>
                </a:lnTo>
                <a:lnTo>
                  <a:pt x="6984" y="18326"/>
                </a:lnTo>
                <a:lnTo>
                  <a:pt x="7026" y="18311"/>
                </a:lnTo>
                <a:lnTo>
                  <a:pt x="7054" y="18264"/>
                </a:lnTo>
                <a:lnTo>
                  <a:pt x="7294" y="17308"/>
                </a:lnTo>
                <a:lnTo>
                  <a:pt x="7308" y="17183"/>
                </a:lnTo>
                <a:lnTo>
                  <a:pt x="7308" y="16870"/>
                </a:lnTo>
                <a:lnTo>
                  <a:pt x="7294" y="16807"/>
                </a:lnTo>
                <a:lnTo>
                  <a:pt x="7266" y="16760"/>
                </a:lnTo>
                <a:lnTo>
                  <a:pt x="7238" y="16729"/>
                </a:lnTo>
                <a:lnTo>
                  <a:pt x="7224" y="16729"/>
                </a:lnTo>
                <a:lnTo>
                  <a:pt x="7195" y="16744"/>
                </a:lnTo>
                <a:lnTo>
                  <a:pt x="7082" y="16823"/>
                </a:lnTo>
                <a:close/>
                <a:moveTo>
                  <a:pt x="1298" y="7096"/>
                </a:moveTo>
                <a:lnTo>
                  <a:pt x="1312" y="7064"/>
                </a:lnTo>
                <a:lnTo>
                  <a:pt x="1326" y="7049"/>
                </a:lnTo>
                <a:lnTo>
                  <a:pt x="1354" y="7064"/>
                </a:lnTo>
                <a:lnTo>
                  <a:pt x="1369" y="7111"/>
                </a:lnTo>
                <a:lnTo>
                  <a:pt x="1369" y="7268"/>
                </a:lnTo>
                <a:lnTo>
                  <a:pt x="1397" y="7284"/>
                </a:lnTo>
                <a:lnTo>
                  <a:pt x="1467" y="7284"/>
                </a:lnTo>
                <a:lnTo>
                  <a:pt x="1495" y="7299"/>
                </a:lnTo>
                <a:lnTo>
                  <a:pt x="1538" y="7315"/>
                </a:lnTo>
                <a:lnTo>
                  <a:pt x="1566" y="7362"/>
                </a:lnTo>
                <a:lnTo>
                  <a:pt x="1566" y="7472"/>
                </a:lnTo>
                <a:lnTo>
                  <a:pt x="1552" y="7518"/>
                </a:lnTo>
                <a:lnTo>
                  <a:pt x="1524" y="7550"/>
                </a:lnTo>
                <a:lnTo>
                  <a:pt x="1481" y="7565"/>
                </a:lnTo>
                <a:lnTo>
                  <a:pt x="1397" y="7628"/>
                </a:lnTo>
                <a:lnTo>
                  <a:pt x="1383" y="7659"/>
                </a:lnTo>
                <a:lnTo>
                  <a:pt x="1397" y="7675"/>
                </a:lnTo>
                <a:lnTo>
                  <a:pt x="1425" y="7675"/>
                </a:lnTo>
                <a:lnTo>
                  <a:pt x="1439" y="7706"/>
                </a:lnTo>
                <a:lnTo>
                  <a:pt x="1425" y="7738"/>
                </a:lnTo>
                <a:lnTo>
                  <a:pt x="1397" y="7785"/>
                </a:lnTo>
                <a:lnTo>
                  <a:pt x="1369" y="7816"/>
                </a:lnTo>
                <a:lnTo>
                  <a:pt x="1369" y="7894"/>
                </a:lnTo>
                <a:lnTo>
                  <a:pt x="1467" y="7894"/>
                </a:lnTo>
                <a:lnTo>
                  <a:pt x="1481" y="7910"/>
                </a:lnTo>
                <a:lnTo>
                  <a:pt x="1481" y="7957"/>
                </a:lnTo>
                <a:lnTo>
                  <a:pt x="1453" y="7988"/>
                </a:lnTo>
                <a:lnTo>
                  <a:pt x="1425" y="8051"/>
                </a:lnTo>
                <a:lnTo>
                  <a:pt x="1383" y="8082"/>
                </a:lnTo>
                <a:lnTo>
                  <a:pt x="1340" y="8098"/>
                </a:lnTo>
                <a:lnTo>
                  <a:pt x="1312" y="8129"/>
                </a:lnTo>
                <a:lnTo>
                  <a:pt x="1298" y="8161"/>
                </a:lnTo>
                <a:lnTo>
                  <a:pt x="1312" y="8192"/>
                </a:lnTo>
                <a:lnTo>
                  <a:pt x="1326" y="8208"/>
                </a:lnTo>
                <a:lnTo>
                  <a:pt x="1354" y="8192"/>
                </a:lnTo>
                <a:lnTo>
                  <a:pt x="1369" y="8161"/>
                </a:lnTo>
                <a:lnTo>
                  <a:pt x="1369" y="8145"/>
                </a:lnTo>
                <a:lnTo>
                  <a:pt x="1397" y="8129"/>
                </a:lnTo>
                <a:lnTo>
                  <a:pt x="1467" y="8129"/>
                </a:lnTo>
                <a:lnTo>
                  <a:pt x="1495" y="8114"/>
                </a:lnTo>
                <a:lnTo>
                  <a:pt x="1538" y="8098"/>
                </a:lnTo>
                <a:lnTo>
                  <a:pt x="1566" y="8082"/>
                </a:lnTo>
                <a:lnTo>
                  <a:pt x="1608" y="8098"/>
                </a:lnTo>
                <a:lnTo>
                  <a:pt x="1637" y="8114"/>
                </a:lnTo>
                <a:lnTo>
                  <a:pt x="1679" y="8098"/>
                </a:lnTo>
                <a:lnTo>
                  <a:pt x="1721" y="8067"/>
                </a:lnTo>
                <a:lnTo>
                  <a:pt x="1764" y="8051"/>
                </a:lnTo>
                <a:lnTo>
                  <a:pt x="1848" y="8051"/>
                </a:lnTo>
                <a:lnTo>
                  <a:pt x="1891" y="8020"/>
                </a:lnTo>
                <a:lnTo>
                  <a:pt x="1933" y="8004"/>
                </a:lnTo>
                <a:lnTo>
                  <a:pt x="1975" y="7973"/>
                </a:lnTo>
                <a:lnTo>
                  <a:pt x="1989" y="7941"/>
                </a:lnTo>
                <a:lnTo>
                  <a:pt x="1989" y="7894"/>
                </a:lnTo>
                <a:lnTo>
                  <a:pt x="2018" y="7863"/>
                </a:lnTo>
                <a:lnTo>
                  <a:pt x="2046" y="7816"/>
                </a:lnTo>
                <a:lnTo>
                  <a:pt x="2046" y="7691"/>
                </a:lnTo>
                <a:lnTo>
                  <a:pt x="2018" y="7675"/>
                </a:lnTo>
                <a:lnTo>
                  <a:pt x="1947" y="7675"/>
                </a:lnTo>
                <a:lnTo>
                  <a:pt x="1919" y="7659"/>
                </a:lnTo>
                <a:lnTo>
                  <a:pt x="1919" y="7550"/>
                </a:lnTo>
                <a:lnTo>
                  <a:pt x="1876" y="7409"/>
                </a:lnTo>
                <a:lnTo>
                  <a:pt x="1806" y="7315"/>
                </a:lnTo>
                <a:lnTo>
                  <a:pt x="1778" y="7284"/>
                </a:lnTo>
                <a:lnTo>
                  <a:pt x="1764" y="7221"/>
                </a:lnTo>
                <a:lnTo>
                  <a:pt x="1721" y="7111"/>
                </a:lnTo>
                <a:lnTo>
                  <a:pt x="1707" y="7064"/>
                </a:lnTo>
                <a:lnTo>
                  <a:pt x="1679" y="7049"/>
                </a:lnTo>
                <a:lnTo>
                  <a:pt x="1637" y="7049"/>
                </a:lnTo>
                <a:lnTo>
                  <a:pt x="1608" y="7017"/>
                </a:lnTo>
                <a:lnTo>
                  <a:pt x="1594" y="6970"/>
                </a:lnTo>
                <a:lnTo>
                  <a:pt x="1594" y="6923"/>
                </a:lnTo>
                <a:lnTo>
                  <a:pt x="1637" y="6782"/>
                </a:lnTo>
                <a:lnTo>
                  <a:pt x="1651" y="6751"/>
                </a:lnTo>
                <a:lnTo>
                  <a:pt x="1679" y="6704"/>
                </a:lnTo>
                <a:lnTo>
                  <a:pt x="1679" y="6673"/>
                </a:lnTo>
                <a:lnTo>
                  <a:pt x="1665" y="6641"/>
                </a:lnTo>
                <a:lnTo>
                  <a:pt x="1580" y="6610"/>
                </a:lnTo>
                <a:lnTo>
                  <a:pt x="1495" y="6641"/>
                </a:lnTo>
                <a:lnTo>
                  <a:pt x="1467" y="6626"/>
                </a:lnTo>
                <a:lnTo>
                  <a:pt x="1453" y="6579"/>
                </a:lnTo>
                <a:lnTo>
                  <a:pt x="1453" y="6532"/>
                </a:lnTo>
                <a:lnTo>
                  <a:pt x="1481" y="6500"/>
                </a:lnTo>
                <a:lnTo>
                  <a:pt x="1481" y="6438"/>
                </a:lnTo>
                <a:lnTo>
                  <a:pt x="1397" y="6438"/>
                </a:lnTo>
                <a:lnTo>
                  <a:pt x="1369" y="6453"/>
                </a:lnTo>
                <a:lnTo>
                  <a:pt x="1340" y="6500"/>
                </a:lnTo>
                <a:lnTo>
                  <a:pt x="1326" y="6532"/>
                </a:lnTo>
                <a:lnTo>
                  <a:pt x="1256" y="6626"/>
                </a:lnTo>
                <a:lnTo>
                  <a:pt x="1242" y="6673"/>
                </a:lnTo>
                <a:lnTo>
                  <a:pt x="1227" y="6704"/>
                </a:lnTo>
                <a:lnTo>
                  <a:pt x="1227" y="6986"/>
                </a:lnTo>
                <a:lnTo>
                  <a:pt x="1242" y="7049"/>
                </a:lnTo>
                <a:lnTo>
                  <a:pt x="1256" y="7096"/>
                </a:lnTo>
                <a:lnTo>
                  <a:pt x="1284" y="7111"/>
                </a:lnTo>
                <a:lnTo>
                  <a:pt x="1298" y="7096"/>
                </a:lnTo>
                <a:close/>
                <a:moveTo>
                  <a:pt x="21247" y="20128"/>
                </a:moveTo>
                <a:lnTo>
                  <a:pt x="21191" y="20143"/>
                </a:lnTo>
                <a:lnTo>
                  <a:pt x="21134" y="20128"/>
                </a:lnTo>
                <a:lnTo>
                  <a:pt x="21106" y="20112"/>
                </a:lnTo>
                <a:lnTo>
                  <a:pt x="21022" y="20018"/>
                </a:lnTo>
                <a:lnTo>
                  <a:pt x="21007" y="19987"/>
                </a:lnTo>
                <a:lnTo>
                  <a:pt x="20979" y="19861"/>
                </a:lnTo>
                <a:lnTo>
                  <a:pt x="20979" y="19830"/>
                </a:lnTo>
                <a:lnTo>
                  <a:pt x="20965" y="19783"/>
                </a:lnTo>
                <a:lnTo>
                  <a:pt x="20937" y="19752"/>
                </a:lnTo>
                <a:lnTo>
                  <a:pt x="20895" y="19720"/>
                </a:lnTo>
                <a:lnTo>
                  <a:pt x="20866" y="19720"/>
                </a:lnTo>
                <a:lnTo>
                  <a:pt x="20866" y="19752"/>
                </a:lnTo>
                <a:lnTo>
                  <a:pt x="20951" y="19955"/>
                </a:lnTo>
                <a:lnTo>
                  <a:pt x="20979" y="20002"/>
                </a:lnTo>
                <a:lnTo>
                  <a:pt x="20979" y="20159"/>
                </a:lnTo>
                <a:lnTo>
                  <a:pt x="20951" y="20206"/>
                </a:lnTo>
                <a:lnTo>
                  <a:pt x="20880" y="20331"/>
                </a:lnTo>
                <a:lnTo>
                  <a:pt x="20866" y="20363"/>
                </a:lnTo>
                <a:lnTo>
                  <a:pt x="20866" y="20378"/>
                </a:lnTo>
                <a:lnTo>
                  <a:pt x="20895" y="20410"/>
                </a:lnTo>
                <a:lnTo>
                  <a:pt x="20937" y="20441"/>
                </a:lnTo>
                <a:lnTo>
                  <a:pt x="20965" y="20472"/>
                </a:lnTo>
                <a:lnTo>
                  <a:pt x="20979" y="20519"/>
                </a:lnTo>
                <a:lnTo>
                  <a:pt x="20979" y="20551"/>
                </a:lnTo>
                <a:lnTo>
                  <a:pt x="20993" y="20613"/>
                </a:lnTo>
                <a:lnTo>
                  <a:pt x="21022" y="20660"/>
                </a:lnTo>
                <a:lnTo>
                  <a:pt x="21050" y="20660"/>
                </a:lnTo>
                <a:lnTo>
                  <a:pt x="21092" y="20645"/>
                </a:lnTo>
                <a:lnTo>
                  <a:pt x="21149" y="20582"/>
                </a:lnTo>
                <a:lnTo>
                  <a:pt x="21177" y="20535"/>
                </a:lnTo>
                <a:lnTo>
                  <a:pt x="21191" y="20472"/>
                </a:lnTo>
                <a:lnTo>
                  <a:pt x="21191" y="20441"/>
                </a:lnTo>
                <a:lnTo>
                  <a:pt x="21219" y="20347"/>
                </a:lnTo>
                <a:lnTo>
                  <a:pt x="21360" y="20190"/>
                </a:lnTo>
                <a:lnTo>
                  <a:pt x="21374" y="20159"/>
                </a:lnTo>
                <a:lnTo>
                  <a:pt x="21360" y="20112"/>
                </a:lnTo>
                <a:lnTo>
                  <a:pt x="21332" y="20096"/>
                </a:lnTo>
                <a:lnTo>
                  <a:pt x="21276" y="20112"/>
                </a:lnTo>
                <a:lnTo>
                  <a:pt x="21247" y="20128"/>
                </a:lnTo>
                <a:close/>
                <a:moveTo>
                  <a:pt x="3457" y="10401"/>
                </a:moveTo>
                <a:lnTo>
                  <a:pt x="3499" y="10401"/>
                </a:lnTo>
                <a:lnTo>
                  <a:pt x="3513" y="10385"/>
                </a:lnTo>
                <a:lnTo>
                  <a:pt x="3513" y="10228"/>
                </a:lnTo>
                <a:lnTo>
                  <a:pt x="3499" y="10213"/>
                </a:lnTo>
                <a:lnTo>
                  <a:pt x="3457" y="10197"/>
                </a:lnTo>
                <a:lnTo>
                  <a:pt x="3428" y="10197"/>
                </a:lnTo>
                <a:lnTo>
                  <a:pt x="3315" y="10213"/>
                </a:lnTo>
                <a:lnTo>
                  <a:pt x="3217" y="10260"/>
                </a:lnTo>
                <a:lnTo>
                  <a:pt x="3203" y="10275"/>
                </a:lnTo>
                <a:lnTo>
                  <a:pt x="3217" y="10291"/>
                </a:lnTo>
                <a:lnTo>
                  <a:pt x="3315" y="10338"/>
                </a:lnTo>
                <a:lnTo>
                  <a:pt x="3428" y="10385"/>
                </a:lnTo>
                <a:lnTo>
                  <a:pt x="3457" y="10401"/>
                </a:lnTo>
                <a:close/>
                <a:moveTo>
                  <a:pt x="20739" y="20645"/>
                </a:moveTo>
                <a:lnTo>
                  <a:pt x="20711" y="20645"/>
                </a:lnTo>
                <a:lnTo>
                  <a:pt x="20655" y="20707"/>
                </a:lnTo>
                <a:lnTo>
                  <a:pt x="20612" y="20817"/>
                </a:lnTo>
                <a:lnTo>
                  <a:pt x="20598" y="20864"/>
                </a:lnTo>
                <a:lnTo>
                  <a:pt x="20528" y="20958"/>
                </a:lnTo>
                <a:lnTo>
                  <a:pt x="20500" y="20989"/>
                </a:lnTo>
                <a:lnTo>
                  <a:pt x="20443" y="21020"/>
                </a:lnTo>
                <a:lnTo>
                  <a:pt x="20344" y="21052"/>
                </a:lnTo>
                <a:lnTo>
                  <a:pt x="20302" y="21083"/>
                </a:lnTo>
                <a:lnTo>
                  <a:pt x="20260" y="21130"/>
                </a:lnTo>
                <a:lnTo>
                  <a:pt x="20246" y="21177"/>
                </a:lnTo>
                <a:lnTo>
                  <a:pt x="20203" y="21287"/>
                </a:lnTo>
                <a:lnTo>
                  <a:pt x="20175" y="21396"/>
                </a:lnTo>
                <a:lnTo>
                  <a:pt x="20161" y="21459"/>
                </a:lnTo>
                <a:lnTo>
                  <a:pt x="20189" y="21506"/>
                </a:lnTo>
                <a:lnTo>
                  <a:pt x="20274" y="21569"/>
                </a:lnTo>
                <a:lnTo>
                  <a:pt x="20358" y="21600"/>
                </a:lnTo>
                <a:lnTo>
                  <a:pt x="20415" y="21584"/>
                </a:lnTo>
                <a:lnTo>
                  <a:pt x="20443" y="21569"/>
                </a:lnTo>
                <a:lnTo>
                  <a:pt x="20485" y="21537"/>
                </a:lnTo>
                <a:lnTo>
                  <a:pt x="20514" y="21475"/>
                </a:lnTo>
                <a:lnTo>
                  <a:pt x="20556" y="21365"/>
                </a:lnTo>
                <a:lnTo>
                  <a:pt x="20570" y="21240"/>
                </a:lnTo>
                <a:lnTo>
                  <a:pt x="20570" y="21208"/>
                </a:lnTo>
                <a:lnTo>
                  <a:pt x="20584" y="21161"/>
                </a:lnTo>
                <a:lnTo>
                  <a:pt x="20612" y="21114"/>
                </a:lnTo>
                <a:lnTo>
                  <a:pt x="20669" y="21036"/>
                </a:lnTo>
                <a:lnTo>
                  <a:pt x="20739" y="20958"/>
                </a:lnTo>
                <a:lnTo>
                  <a:pt x="20824" y="20895"/>
                </a:lnTo>
                <a:lnTo>
                  <a:pt x="20866" y="20879"/>
                </a:lnTo>
                <a:lnTo>
                  <a:pt x="20895" y="20832"/>
                </a:lnTo>
                <a:lnTo>
                  <a:pt x="20909" y="20785"/>
                </a:lnTo>
                <a:lnTo>
                  <a:pt x="20909" y="20723"/>
                </a:lnTo>
                <a:lnTo>
                  <a:pt x="20880" y="20692"/>
                </a:lnTo>
                <a:lnTo>
                  <a:pt x="20838" y="20692"/>
                </a:lnTo>
                <a:lnTo>
                  <a:pt x="20782" y="20676"/>
                </a:lnTo>
                <a:lnTo>
                  <a:pt x="20739" y="20645"/>
                </a:lnTo>
                <a:close/>
                <a:moveTo>
                  <a:pt x="2864" y="9774"/>
                </a:moveTo>
                <a:lnTo>
                  <a:pt x="2836" y="9821"/>
                </a:lnTo>
                <a:lnTo>
                  <a:pt x="2822" y="9868"/>
                </a:lnTo>
                <a:lnTo>
                  <a:pt x="2822" y="10009"/>
                </a:lnTo>
                <a:lnTo>
                  <a:pt x="2850" y="10040"/>
                </a:lnTo>
                <a:lnTo>
                  <a:pt x="2935" y="10040"/>
                </a:lnTo>
                <a:lnTo>
                  <a:pt x="2963" y="10009"/>
                </a:lnTo>
                <a:lnTo>
                  <a:pt x="2963" y="9946"/>
                </a:lnTo>
                <a:lnTo>
                  <a:pt x="2949" y="9884"/>
                </a:lnTo>
                <a:lnTo>
                  <a:pt x="2920" y="9790"/>
                </a:lnTo>
                <a:lnTo>
                  <a:pt x="2892" y="9758"/>
                </a:lnTo>
                <a:lnTo>
                  <a:pt x="2878" y="9758"/>
                </a:lnTo>
                <a:lnTo>
                  <a:pt x="2864" y="9774"/>
                </a:lnTo>
                <a:close/>
                <a:moveTo>
                  <a:pt x="16126" y="11058"/>
                </a:moveTo>
                <a:lnTo>
                  <a:pt x="16154" y="11152"/>
                </a:lnTo>
                <a:lnTo>
                  <a:pt x="16154" y="11168"/>
                </a:lnTo>
                <a:lnTo>
                  <a:pt x="16196" y="11168"/>
                </a:lnTo>
                <a:lnTo>
                  <a:pt x="16239" y="11137"/>
                </a:lnTo>
                <a:lnTo>
                  <a:pt x="16267" y="11105"/>
                </a:lnTo>
                <a:lnTo>
                  <a:pt x="16281" y="11043"/>
                </a:lnTo>
                <a:lnTo>
                  <a:pt x="16281" y="10902"/>
                </a:lnTo>
                <a:lnTo>
                  <a:pt x="16239" y="10902"/>
                </a:lnTo>
                <a:lnTo>
                  <a:pt x="16140" y="10933"/>
                </a:lnTo>
                <a:lnTo>
                  <a:pt x="16112" y="10949"/>
                </a:lnTo>
                <a:lnTo>
                  <a:pt x="16112" y="10964"/>
                </a:lnTo>
                <a:lnTo>
                  <a:pt x="16098" y="10996"/>
                </a:lnTo>
                <a:lnTo>
                  <a:pt x="16112" y="11011"/>
                </a:lnTo>
                <a:lnTo>
                  <a:pt x="16126" y="11058"/>
                </a:lnTo>
                <a:close/>
                <a:moveTo>
                  <a:pt x="2920" y="9476"/>
                </a:moveTo>
                <a:lnTo>
                  <a:pt x="2892" y="9445"/>
                </a:lnTo>
                <a:lnTo>
                  <a:pt x="2864" y="9445"/>
                </a:lnTo>
                <a:lnTo>
                  <a:pt x="2850" y="9461"/>
                </a:lnTo>
                <a:lnTo>
                  <a:pt x="2808" y="9476"/>
                </a:lnTo>
                <a:lnTo>
                  <a:pt x="2779" y="9508"/>
                </a:lnTo>
                <a:lnTo>
                  <a:pt x="2779" y="9523"/>
                </a:lnTo>
                <a:lnTo>
                  <a:pt x="2793" y="9555"/>
                </a:lnTo>
                <a:lnTo>
                  <a:pt x="2850" y="9617"/>
                </a:lnTo>
                <a:lnTo>
                  <a:pt x="2892" y="9633"/>
                </a:lnTo>
                <a:lnTo>
                  <a:pt x="2906" y="9633"/>
                </a:lnTo>
                <a:lnTo>
                  <a:pt x="2935" y="9617"/>
                </a:lnTo>
                <a:lnTo>
                  <a:pt x="2949" y="9586"/>
                </a:lnTo>
                <a:lnTo>
                  <a:pt x="2935" y="9523"/>
                </a:lnTo>
                <a:lnTo>
                  <a:pt x="2920" y="9476"/>
                </a:lnTo>
                <a:close/>
                <a:moveTo>
                  <a:pt x="16239" y="15350"/>
                </a:moveTo>
                <a:lnTo>
                  <a:pt x="16239" y="15397"/>
                </a:lnTo>
                <a:lnTo>
                  <a:pt x="16267" y="15429"/>
                </a:lnTo>
                <a:lnTo>
                  <a:pt x="16394" y="15523"/>
                </a:lnTo>
                <a:lnTo>
                  <a:pt x="16422" y="15617"/>
                </a:lnTo>
                <a:lnTo>
                  <a:pt x="16422" y="15679"/>
                </a:lnTo>
                <a:lnTo>
                  <a:pt x="16436" y="15695"/>
                </a:lnTo>
                <a:lnTo>
                  <a:pt x="16465" y="15711"/>
                </a:lnTo>
                <a:lnTo>
                  <a:pt x="16592" y="15711"/>
                </a:lnTo>
                <a:lnTo>
                  <a:pt x="16676" y="15742"/>
                </a:lnTo>
                <a:lnTo>
                  <a:pt x="16789" y="15836"/>
                </a:lnTo>
                <a:lnTo>
                  <a:pt x="16888" y="15898"/>
                </a:lnTo>
                <a:lnTo>
                  <a:pt x="17071" y="15992"/>
                </a:lnTo>
                <a:lnTo>
                  <a:pt x="17099" y="16024"/>
                </a:lnTo>
                <a:lnTo>
                  <a:pt x="17114" y="16055"/>
                </a:lnTo>
                <a:lnTo>
                  <a:pt x="17099" y="16086"/>
                </a:lnTo>
                <a:lnTo>
                  <a:pt x="17071" y="16118"/>
                </a:lnTo>
                <a:lnTo>
                  <a:pt x="17029" y="16149"/>
                </a:lnTo>
                <a:lnTo>
                  <a:pt x="17001" y="16165"/>
                </a:lnTo>
                <a:lnTo>
                  <a:pt x="17029" y="16180"/>
                </a:lnTo>
                <a:lnTo>
                  <a:pt x="17114" y="16180"/>
                </a:lnTo>
                <a:lnTo>
                  <a:pt x="17170" y="16196"/>
                </a:lnTo>
                <a:lnTo>
                  <a:pt x="17198" y="16227"/>
                </a:lnTo>
                <a:lnTo>
                  <a:pt x="17297" y="16274"/>
                </a:lnTo>
                <a:lnTo>
                  <a:pt x="17339" y="16306"/>
                </a:lnTo>
                <a:lnTo>
                  <a:pt x="17424" y="16321"/>
                </a:lnTo>
                <a:lnTo>
                  <a:pt x="17466" y="16321"/>
                </a:lnTo>
                <a:lnTo>
                  <a:pt x="17494" y="16290"/>
                </a:lnTo>
                <a:lnTo>
                  <a:pt x="17551" y="16212"/>
                </a:lnTo>
                <a:lnTo>
                  <a:pt x="17650" y="16149"/>
                </a:lnTo>
                <a:lnTo>
                  <a:pt x="17692" y="16118"/>
                </a:lnTo>
                <a:lnTo>
                  <a:pt x="17791" y="16118"/>
                </a:lnTo>
                <a:lnTo>
                  <a:pt x="17819" y="16149"/>
                </a:lnTo>
                <a:lnTo>
                  <a:pt x="17918" y="16212"/>
                </a:lnTo>
                <a:lnTo>
                  <a:pt x="18045" y="16353"/>
                </a:lnTo>
                <a:lnTo>
                  <a:pt x="18129" y="16431"/>
                </a:lnTo>
                <a:lnTo>
                  <a:pt x="18172" y="16447"/>
                </a:lnTo>
                <a:lnTo>
                  <a:pt x="18186" y="16462"/>
                </a:lnTo>
                <a:lnTo>
                  <a:pt x="18200" y="16447"/>
                </a:lnTo>
                <a:lnTo>
                  <a:pt x="18214" y="16447"/>
                </a:lnTo>
                <a:lnTo>
                  <a:pt x="18214" y="16306"/>
                </a:lnTo>
                <a:lnTo>
                  <a:pt x="18200" y="16259"/>
                </a:lnTo>
                <a:lnTo>
                  <a:pt x="18172" y="16227"/>
                </a:lnTo>
                <a:lnTo>
                  <a:pt x="18059" y="16196"/>
                </a:lnTo>
                <a:lnTo>
                  <a:pt x="18031" y="16165"/>
                </a:lnTo>
                <a:lnTo>
                  <a:pt x="18016" y="16118"/>
                </a:lnTo>
                <a:lnTo>
                  <a:pt x="18016" y="16024"/>
                </a:lnTo>
                <a:lnTo>
                  <a:pt x="18045" y="15977"/>
                </a:lnTo>
                <a:lnTo>
                  <a:pt x="18059" y="15961"/>
                </a:lnTo>
                <a:lnTo>
                  <a:pt x="18059" y="15945"/>
                </a:lnTo>
                <a:lnTo>
                  <a:pt x="18031" y="15930"/>
                </a:lnTo>
                <a:lnTo>
                  <a:pt x="17932" y="15883"/>
                </a:lnTo>
                <a:lnTo>
                  <a:pt x="17875" y="15851"/>
                </a:lnTo>
                <a:lnTo>
                  <a:pt x="17847" y="15804"/>
                </a:lnTo>
                <a:lnTo>
                  <a:pt x="17805" y="15711"/>
                </a:lnTo>
                <a:lnTo>
                  <a:pt x="17763" y="15679"/>
                </a:lnTo>
                <a:lnTo>
                  <a:pt x="17650" y="15601"/>
                </a:lnTo>
                <a:lnTo>
                  <a:pt x="17537" y="15538"/>
                </a:lnTo>
                <a:lnTo>
                  <a:pt x="17099" y="15413"/>
                </a:lnTo>
                <a:lnTo>
                  <a:pt x="17043" y="15413"/>
                </a:lnTo>
                <a:lnTo>
                  <a:pt x="17001" y="15444"/>
                </a:lnTo>
                <a:lnTo>
                  <a:pt x="16888" y="15523"/>
                </a:lnTo>
                <a:lnTo>
                  <a:pt x="16831" y="15554"/>
                </a:lnTo>
                <a:lnTo>
                  <a:pt x="16704" y="15554"/>
                </a:lnTo>
                <a:lnTo>
                  <a:pt x="16662" y="15523"/>
                </a:lnTo>
                <a:lnTo>
                  <a:pt x="16606" y="15444"/>
                </a:lnTo>
                <a:lnTo>
                  <a:pt x="16521" y="15366"/>
                </a:lnTo>
                <a:lnTo>
                  <a:pt x="16465" y="15303"/>
                </a:lnTo>
                <a:lnTo>
                  <a:pt x="16422" y="15272"/>
                </a:lnTo>
                <a:lnTo>
                  <a:pt x="16366" y="15256"/>
                </a:lnTo>
                <a:lnTo>
                  <a:pt x="16338" y="15256"/>
                </a:lnTo>
                <a:lnTo>
                  <a:pt x="16295" y="15272"/>
                </a:lnTo>
                <a:lnTo>
                  <a:pt x="16267" y="15303"/>
                </a:lnTo>
                <a:lnTo>
                  <a:pt x="16239" y="15350"/>
                </a:lnTo>
                <a:close/>
                <a:moveTo>
                  <a:pt x="18383" y="17997"/>
                </a:moveTo>
                <a:lnTo>
                  <a:pt x="18355" y="17935"/>
                </a:lnTo>
                <a:lnTo>
                  <a:pt x="18327" y="17888"/>
                </a:lnTo>
                <a:lnTo>
                  <a:pt x="18299" y="17856"/>
                </a:lnTo>
                <a:lnTo>
                  <a:pt x="18270" y="17794"/>
                </a:lnTo>
                <a:lnTo>
                  <a:pt x="18242" y="17684"/>
                </a:lnTo>
                <a:lnTo>
                  <a:pt x="18214" y="17637"/>
                </a:lnTo>
                <a:lnTo>
                  <a:pt x="18172" y="17606"/>
                </a:lnTo>
                <a:lnTo>
                  <a:pt x="18073" y="17574"/>
                </a:lnTo>
                <a:lnTo>
                  <a:pt x="17974" y="17512"/>
                </a:lnTo>
                <a:lnTo>
                  <a:pt x="17861" y="17434"/>
                </a:lnTo>
                <a:lnTo>
                  <a:pt x="17819" y="17387"/>
                </a:lnTo>
                <a:lnTo>
                  <a:pt x="17791" y="17340"/>
                </a:lnTo>
                <a:lnTo>
                  <a:pt x="17748" y="17073"/>
                </a:lnTo>
                <a:lnTo>
                  <a:pt x="17734" y="17026"/>
                </a:lnTo>
                <a:lnTo>
                  <a:pt x="17706" y="16979"/>
                </a:lnTo>
                <a:lnTo>
                  <a:pt x="17636" y="16901"/>
                </a:lnTo>
                <a:lnTo>
                  <a:pt x="17579" y="16807"/>
                </a:lnTo>
                <a:lnTo>
                  <a:pt x="17551" y="16682"/>
                </a:lnTo>
                <a:lnTo>
                  <a:pt x="17537" y="16666"/>
                </a:lnTo>
                <a:lnTo>
                  <a:pt x="17494" y="16666"/>
                </a:lnTo>
                <a:lnTo>
                  <a:pt x="17438" y="16744"/>
                </a:lnTo>
                <a:lnTo>
                  <a:pt x="17410" y="16791"/>
                </a:lnTo>
                <a:lnTo>
                  <a:pt x="17396" y="16838"/>
                </a:lnTo>
                <a:lnTo>
                  <a:pt x="17396" y="17105"/>
                </a:lnTo>
                <a:lnTo>
                  <a:pt x="17382" y="17167"/>
                </a:lnTo>
                <a:lnTo>
                  <a:pt x="17353" y="17214"/>
                </a:lnTo>
                <a:lnTo>
                  <a:pt x="17297" y="17277"/>
                </a:lnTo>
                <a:lnTo>
                  <a:pt x="17255" y="17308"/>
                </a:lnTo>
                <a:lnTo>
                  <a:pt x="17198" y="17324"/>
                </a:lnTo>
                <a:lnTo>
                  <a:pt x="17170" y="17324"/>
                </a:lnTo>
                <a:lnTo>
                  <a:pt x="17128" y="17308"/>
                </a:lnTo>
                <a:lnTo>
                  <a:pt x="17085" y="17261"/>
                </a:lnTo>
                <a:lnTo>
                  <a:pt x="17015" y="17136"/>
                </a:lnTo>
                <a:lnTo>
                  <a:pt x="16972" y="17105"/>
                </a:lnTo>
                <a:lnTo>
                  <a:pt x="16916" y="17089"/>
                </a:lnTo>
                <a:lnTo>
                  <a:pt x="16902" y="17089"/>
                </a:lnTo>
                <a:lnTo>
                  <a:pt x="16789" y="17058"/>
                </a:lnTo>
                <a:lnTo>
                  <a:pt x="16747" y="17042"/>
                </a:lnTo>
                <a:lnTo>
                  <a:pt x="16718" y="17011"/>
                </a:lnTo>
                <a:lnTo>
                  <a:pt x="16718" y="16979"/>
                </a:lnTo>
                <a:lnTo>
                  <a:pt x="16747" y="16917"/>
                </a:lnTo>
                <a:lnTo>
                  <a:pt x="16803" y="16807"/>
                </a:lnTo>
                <a:lnTo>
                  <a:pt x="16817" y="16760"/>
                </a:lnTo>
                <a:lnTo>
                  <a:pt x="16817" y="16713"/>
                </a:lnTo>
                <a:lnTo>
                  <a:pt x="16803" y="16697"/>
                </a:lnTo>
                <a:lnTo>
                  <a:pt x="16789" y="16697"/>
                </a:lnTo>
                <a:lnTo>
                  <a:pt x="16620" y="16650"/>
                </a:lnTo>
                <a:lnTo>
                  <a:pt x="16507" y="16635"/>
                </a:lnTo>
                <a:lnTo>
                  <a:pt x="16436" y="16635"/>
                </a:lnTo>
                <a:lnTo>
                  <a:pt x="16267" y="16760"/>
                </a:lnTo>
                <a:lnTo>
                  <a:pt x="16168" y="16807"/>
                </a:lnTo>
                <a:lnTo>
                  <a:pt x="16084" y="16870"/>
                </a:lnTo>
                <a:lnTo>
                  <a:pt x="16055" y="16917"/>
                </a:lnTo>
                <a:lnTo>
                  <a:pt x="16041" y="16948"/>
                </a:lnTo>
                <a:lnTo>
                  <a:pt x="16013" y="16995"/>
                </a:lnTo>
                <a:lnTo>
                  <a:pt x="15971" y="17011"/>
                </a:lnTo>
                <a:lnTo>
                  <a:pt x="15886" y="16979"/>
                </a:lnTo>
                <a:lnTo>
                  <a:pt x="15858" y="16964"/>
                </a:lnTo>
                <a:lnTo>
                  <a:pt x="15801" y="16948"/>
                </a:lnTo>
                <a:lnTo>
                  <a:pt x="15717" y="16979"/>
                </a:lnTo>
                <a:lnTo>
                  <a:pt x="15618" y="17042"/>
                </a:lnTo>
                <a:lnTo>
                  <a:pt x="15505" y="17136"/>
                </a:lnTo>
                <a:lnTo>
                  <a:pt x="15406" y="17199"/>
                </a:lnTo>
                <a:lnTo>
                  <a:pt x="15364" y="17214"/>
                </a:lnTo>
                <a:lnTo>
                  <a:pt x="15265" y="17277"/>
                </a:lnTo>
                <a:lnTo>
                  <a:pt x="15237" y="17293"/>
                </a:lnTo>
                <a:lnTo>
                  <a:pt x="15195" y="17324"/>
                </a:lnTo>
                <a:lnTo>
                  <a:pt x="15167" y="17387"/>
                </a:lnTo>
                <a:lnTo>
                  <a:pt x="15124" y="17496"/>
                </a:lnTo>
                <a:lnTo>
                  <a:pt x="15096" y="17527"/>
                </a:lnTo>
                <a:lnTo>
                  <a:pt x="15054" y="17543"/>
                </a:lnTo>
                <a:lnTo>
                  <a:pt x="15025" y="17543"/>
                </a:lnTo>
                <a:lnTo>
                  <a:pt x="14983" y="17559"/>
                </a:lnTo>
                <a:lnTo>
                  <a:pt x="14927" y="17590"/>
                </a:lnTo>
                <a:lnTo>
                  <a:pt x="14814" y="17668"/>
                </a:lnTo>
                <a:lnTo>
                  <a:pt x="14715" y="17731"/>
                </a:lnTo>
                <a:lnTo>
                  <a:pt x="14546" y="17825"/>
                </a:lnTo>
                <a:lnTo>
                  <a:pt x="14447" y="17903"/>
                </a:lnTo>
                <a:lnTo>
                  <a:pt x="14391" y="17966"/>
                </a:lnTo>
                <a:lnTo>
                  <a:pt x="14320" y="18060"/>
                </a:lnTo>
                <a:lnTo>
                  <a:pt x="14306" y="18107"/>
                </a:lnTo>
                <a:lnTo>
                  <a:pt x="14292" y="18170"/>
                </a:lnTo>
                <a:lnTo>
                  <a:pt x="14306" y="18217"/>
                </a:lnTo>
                <a:lnTo>
                  <a:pt x="14334" y="18326"/>
                </a:lnTo>
                <a:lnTo>
                  <a:pt x="14348" y="18452"/>
                </a:lnTo>
                <a:lnTo>
                  <a:pt x="14348" y="18483"/>
                </a:lnTo>
                <a:lnTo>
                  <a:pt x="14362" y="18608"/>
                </a:lnTo>
                <a:lnTo>
                  <a:pt x="14475" y="19016"/>
                </a:lnTo>
                <a:lnTo>
                  <a:pt x="14489" y="19141"/>
                </a:lnTo>
                <a:lnTo>
                  <a:pt x="14489" y="19485"/>
                </a:lnTo>
                <a:lnTo>
                  <a:pt x="14503" y="19532"/>
                </a:lnTo>
                <a:lnTo>
                  <a:pt x="14532" y="19579"/>
                </a:lnTo>
                <a:lnTo>
                  <a:pt x="14588" y="19658"/>
                </a:lnTo>
                <a:lnTo>
                  <a:pt x="14630" y="19689"/>
                </a:lnTo>
                <a:lnTo>
                  <a:pt x="14715" y="19689"/>
                </a:lnTo>
                <a:lnTo>
                  <a:pt x="14814" y="19673"/>
                </a:lnTo>
                <a:lnTo>
                  <a:pt x="14927" y="19642"/>
                </a:lnTo>
                <a:lnTo>
                  <a:pt x="15025" y="19595"/>
                </a:lnTo>
                <a:lnTo>
                  <a:pt x="15068" y="19564"/>
                </a:lnTo>
                <a:lnTo>
                  <a:pt x="15110" y="19548"/>
                </a:lnTo>
                <a:lnTo>
                  <a:pt x="15195" y="19548"/>
                </a:lnTo>
                <a:lnTo>
                  <a:pt x="15308" y="19517"/>
                </a:lnTo>
                <a:lnTo>
                  <a:pt x="15406" y="19485"/>
                </a:lnTo>
                <a:lnTo>
                  <a:pt x="15449" y="19454"/>
                </a:lnTo>
                <a:lnTo>
                  <a:pt x="15477" y="19391"/>
                </a:lnTo>
                <a:lnTo>
                  <a:pt x="15505" y="19360"/>
                </a:lnTo>
                <a:lnTo>
                  <a:pt x="15745" y="19266"/>
                </a:lnTo>
                <a:lnTo>
                  <a:pt x="15858" y="19235"/>
                </a:lnTo>
                <a:lnTo>
                  <a:pt x="16027" y="19235"/>
                </a:lnTo>
                <a:lnTo>
                  <a:pt x="16140" y="19250"/>
                </a:lnTo>
                <a:lnTo>
                  <a:pt x="16436" y="19297"/>
                </a:lnTo>
                <a:lnTo>
                  <a:pt x="16493" y="19329"/>
                </a:lnTo>
                <a:lnTo>
                  <a:pt x="16535" y="19360"/>
                </a:lnTo>
                <a:lnTo>
                  <a:pt x="16662" y="19501"/>
                </a:lnTo>
                <a:lnTo>
                  <a:pt x="16747" y="19579"/>
                </a:lnTo>
                <a:lnTo>
                  <a:pt x="16803" y="19658"/>
                </a:lnTo>
                <a:lnTo>
                  <a:pt x="16845" y="19689"/>
                </a:lnTo>
                <a:lnTo>
                  <a:pt x="16916" y="19689"/>
                </a:lnTo>
                <a:lnTo>
                  <a:pt x="16972" y="19705"/>
                </a:lnTo>
                <a:lnTo>
                  <a:pt x="17085" y="19893"/>
                </a:lnTo>
                <a:lnTo>
                  <a:pt x="17142" y="19955"/>
                </a:lnTo>
                <a:lnTo>
                  <a:pt x="17226" y="20034"/>
                </a:lnTo>
                <a:lnTo>
                  <a:pt x="17339" y="20128"/>
                </a:lnTo>
                <a:lnTo>
                  <a:pt x="17452" y="20175"/>
                </a:lnTo>
                <a:lnTo>
                  <a:pt x="17551" y="20206"/>
                </a:lnTo>
                <a:lnTo>
                  <a:pt x="17593" y="20222"/>
                </a:lnTo>
                <a:lnTo>
                  <a:pt x="17650" y="20206"/>
                </a:lnTo>
                <a:lnTo>
                  <a:pt x="17734" y="20175"/>
                </a:lnTo>
                <a:lnTo>
                  <a:pt x="17777" y="20206"/>
                </a:lnTo>
                <a:lnTo>
                  <a:pt x="17833" y="20269"/>
                </a:lnTo>
                <a:lnTo>
                  <a:pt x="17875" y="20300"/>
                </a:lnTo>
                <a:lnTo>
                  <a:pt x="17904" y="20316"/>
                </a:lnTo>
                <a:lnTo>
                  <a:pt x="17946" y="20300"/>
                </a:lnTo>
                <a:lnTo>
                  <a:pt x="17988" y="20269"/>
                </a:lnTo>
                <a:lnTo>
                  <a:pt x="18045" y="20206"/>
                </a:lnTo>
                <a:lnTo>
                  <a:pt x="18129" y="20128"/>
                </a:lnTo>
                <a:lnTo>
                  <a:pt x="18256" y="20081"/>
                </a:lnTo>
                <a:lnTo>
                  <a:pt x="18285" y="20065"/>
                </a:lnTo>
                <a:lnTo>
                  <a:pt x="18285" y="19987"/>
                </a:lnTo>
                <a:lnTo>
                  <a:pt x="18299" y="19924"/>
                </a:lnTo>
                <a:lnTo>
                  <a:pt x="18313" y="19877"/>
                </a:lnTo>
                <a:lnTo>
                  <a:pt x="18397" y="19673"/>
                </a:lnTo>
                <a:lnTo>
                  <a:pt x="18454" y="19564"/>
                </a:lnTo>
                <a:lnTo>
                  <a:pt x="18609" y="19063"/>
                </a:lnTo>
                <a:lnTo>
                  <a:pt x="18637" y="18937"/>
                </a:lnTo>
                <a:lnTo>
                  <a:pt x="18637" y="18373"/>
                </a:lnTo>
                <a:lnTo>
                  <a:pt x="18623" y="18326"/>
                </a:lnTo>
                <a:lnTo>
                  <a:pt x="18595" y="18279"/>
                </a:lnTo>
                <a:lnTo>
                  <a:pt x="18482" y="18201"/>
                </a:lnTo>
                <a:lnTo>
                  <a:pt x="18440" y="18154"/>
                </a:lnTo>
                <a:lnTo>
                  <a:pt x="18411" y="18107"/>
                </a:lnTo>
                <a:lnTo>
                  <a:pt x="18383" y="17997"/>
                </a:lnTo>
                <a:close/>
                <a:moveTo>
                  <a:pt x="17791" y="20613"/>
                </a:moveTo>
                <a:lnTo>
                  <a:pt x="17777" y="20629"/>
                </a:lnTo>
                <a:lnTo>
                  <a:pt x="17763" y="20629"/>
                </a:lnTo>
                <a:lnTo>
                  <a:pt x="17748" y="20660"/>
                </a:lnTo>
                <a:lnTo>
                  <a:pt x="17763" y="20676"/>
                </a:lnTo>
                <a:lnTo>
                  <a:pt x="17791" y="20785"/>
                </a:lnTo>
                <a:lnTo>
                  <a:pt x="17805" y="20911"/>
                </a:lnTo>
                <a:lnTo>
                  <a:pt x="17805" y="20942"/>
                </a:lnTo>
                <a:lnTo>
                  <a:pt x="17819" y="20989"/>
                </a:lnTo>
                <a:lnTo>
                  <a:pt x="17904" y="21052"/>
                </a:lnTo>
                <a:lnTo>
                  <a:pt x="17946" y="21052"/>
                </a:lnTo>
                <a:lnTo>
                  <a:pt x="17974" y="21020"/>
                </a:lnTo>
                <a:lnTo>
                  <a:pt x="17988" y="20973"/>
                </a:lnTo>
                <a:lnTo>
                  <a:pt x="18073" y="20754"/>
                </a:lnTo>
                <a:lnTo>
                  <a:pt x="18087" y="20629"/>
                </a:lnTo>
                <a:lnTo>
                  <a:pt x="18087" y="20582"/>
                </a:lnTo>
                <a:lnTo>
                  <a:pt x="18073" y="20566"/>
                </a:lnTo>
                <a:lnTo>
                  <a:pt x="18031" y="20566"/>
                </a:lnTo>
                <a:lnTo>
                  <a:pt x="18002" y="20598"/>
                </a:lnTo>
                <a:lnTo>
                  <a:pt x="17946" y="20613"/>
                </a:lnTo>
                <a:lnTo>
                  <a:pt x="17791" y="20613"/>
                </a:lnTo>
                <a:close/>
                <a:moveTo>
                  <a:pt x="17480" y="7503"/>
                </a:moveTo>
                <a:lnTo>
                  <a:pt x="17466" y="7472"/>
                </a:lnTo>
                <a:lnTo>
                  <a:pt x="17466" y="7534"/>
                </a:lnTo>
                <a:lnTo>
                  <a:pt x="17452" y="7644"/>
                </a:lnTo>
                <a:lnTo>
                  <a:pt x="17410" y="7769"/>
                </a:lnTo>
                <a:lnTo>
                  <a:pt x="17410" y="7816"/>
                </a:lnTo>
                <a:lnTo>
                  <a:pt x="17424" y="7879"/>
                </a:lnTo>
                <a:lnTo>
                  <a:pt x="17452" y="7973"/>
                </a:lnTo>
                <a:lnTo>
                  <a:pt x="17466" y="8035"/>
                </a:lnTo>
                <a:lnTo>
                  <a:pt x="17466" y="8756"/>
                </a:lnTo>
                <a:lnTo>
                  <a:pt x="17480" y="8803"/>
                </a:lnTo>
                <a:lnTo>
                  <a:pt x="17523" y="8834"/>
                </a:lnTo>
                <a:lnTo>
                  <a:pt x="17621" y="8881"/>
                </a:lnTo>
                <a:lnTo>
                  <a:pt x="17650" y="8881"/>
                </a:lnTo>
                <a:lnTo>
                  <a:pt x="17636" y="8850"/>
                </a:lnTo>
                <a:lnTo>
                  <a:pt x="17565" y="8725"/>
                </a:lnTo>
                <a:lnTo>
                  <a:pt x="17537" y="8662"/>
                </a:lnTo>
                <a:lnTo>
                  <a:pt x="17537" y="8521"/>
                </a:lnTo>
                <a:lnTo>
                  <a:pt x="17551" y="8458"/>
                </a:lnTo>
                <a:lnTo>
                  <a:pt x="17579" y="8411"/>
                </a:lnTo>
                <a:lnTo>
                  <a:pt x="17607" y="8380"/>
                </a:lnTo>
                <a:lnTo>
                  <a:pt x="17621" y="8380"/>
                </a:lnTo>
                <a:lnTo>
                  <a:pt x="17650" y="8411"/>
                </a:lnTo>
                <a:lnTo>
                  <a:pt x="17650" y="8380"/>
                </a:lnTo>
                <a:lnTo>
                  <a:pt x="17551" y="7879"/>
                </a:lnTo>
                <a:lnTo>
                  <a:pt x="17537" y="7753"/>
                </a:lnTo>
                <a:lnTo>
                  <a:pt x="17537" y="7738"/>
                </a:lnTo>
                <a:lnTo>
                  <a:pt x="17509" y="7612"/>
                </a:lnTo>
                <a:lnTo>
                  <a:pt x="17480" y="7503"/>
                </a:lnTo>
                <a:close/>
                <a:moveTo>
                  <a:pt x="17353" y="9163"/>
                </a:moveTo>
                <a:lnTo>
                  <a:pt x="17325" y="9257"/>
                </a:lnTo>
                <a:lnTo>
                  <a:pt x="17325" y="9367"/>
                </a:lnTo>
                <a:lnTo>
                  <a:pt x="17297" y="9492"/>
                </a:lnTo>
                <a:lnTo>
                  <a:pt x="17255" y="9586"/>
                </a:lnTo>
                <a:lnTo>
                  <a:pt x="17255" y="9680"/>
                </a:lnTo>
                <a:lnTo>
                  <a:pt x="17269" y="9696"/>
                </a:lnTo>
                <a:lnTo>
                  <a:pt x="17283" y="9680"/>
                </a:lnTo>
                <a:lnTo>
                  <a:pt x="17353" y="9555"/>
                </a:lnTo>
                <a:lnTo>
                  <a:pt x="17382" y="9539"/>
                </a:lnTo>
                <a:lnTo>
                  <a:pt x="17410" y="9539"/>
                </a:lnTo>
                <a:lnTo>
                  <a:pt x="17438" y="9555"/>
                </a:lnTo>
                <a:lnTo>
                  <a:pt x="17509" y="9633"/>
                </a:lnTo>
                <a:lnTo>
                  <a:pt x="17523" y="9633"/>
                </a:lnTo>
                <a:lnTo>
                  <a:pt x="17551" y="9602"/>
                </a:lnTo>
                <a:lnTo>
                  <a:pt x="17607" y="9508"/>
                </a:lnTo>
                <a:lnTo>
                  <a:pt x="17650" y="9476"/>
                </a:lnTo>
                <a:lnTo>
                  <a:pt x="17692" y="9461"/>
                </a:lnTo>
                <a:lnTo>
                  <a:pt x="17777" y="9382"/>
                </a:lnTo>
                <a:lnTo>
                  <a:pt x="17847" y="9304"/>
                </a:lnTo>
                <a:lnTo>
                  <a:pt x="17847" y="9288"/>
                </a:lnTo>
                <a:lnTo>
                  <a:pt x="17833" y="9273"/>
                </a:lnTo>
                <a:lnTo>
                  <a:pt x="17791" y="9273"/>
                </a:lnTo>
                <a:lnTo>
                  <a:pt x="17678" y="9257"/>
                </a:lnTo>
                <a:lnTo>
                  <a:pt x="17579" y="9226"/>
                </a:lnTo>
                <a:lnTo>
                  <a:pt x="17480" y="9163"/>
                </a:lnTo>
                <a:lnTo>
                  <a:pt x="17438" y="9147"/>
                </a:lnTo>
                <a:lnTo>
                  <a:pt x="17396" y="9147"/>
                </a:lnTo>
                <a:lnTo>
                  <a:pt x="17353" y="9163"/>
                </a:lnTo>
                <a:close/>
                <a:moveTo>
                  <a:pt x="17198" y="10056"/>
                </a:moveTo>
                <a:lnTo>
                  <a:pt x="17156" y="10181"/>
                </a:lnTo>
                <a:lnTo>
                  <a:pt x="17142" y="10213"/>
                </a:lnTo>
                <a:lnTo>
                  <a:pt x="17114" y="10260"/>
                </a:lnTo>
                <a:lnTo>
                  <a:pt x="17071" y="10307"/>
                </a:lnTo>
                <a:lnTo>
                  <a:pt x="17029" y="10322"/>
                </a:lnTo>
                <a:lnTo>
                  <a:pt x="16930" y="10385"/>
                </a:lnTo>
                <a:lnTo>
                  <a:pt x="16747" y="10542"/>
                </a:lnTo>
                <a:lnTo>
                  <a:pt x="16704" y="10573"/>
                </a:lnTo>
                <a:lnTo>
                  <a:pt x="16620" y="10573"/>
                </a:lnTo>
                <a:lnTo>
                  <a:pt x="16507" y="10604"/>
                </a:lnTo>
                <a:lnTo>
                  <a:pt x="16408" y="10636"/>
                </a:lnTo>
                <a:lnTo>
                  <a:pt x="16366" y="10667"/>
                </a:lnTo>
                <a:lnTo>
                  <a:pt x="16352" y="10698"/>
                </a:lnTo>
                <a:lnTo>
                  <a:pt x="16380" y="10792"/>
                </a:lnTo>
                <a:lnTo>
                  <a:pt x="16408" y="10902"/>
                </a:lnTo>
                <a:lnTo>
                  <a:pt x="16436" y="10933"/>
                </a:lnTo>
                <a:lnTo>
                  <a:pt x="16450" y="10933"/>
                </a:lnTo>
                <a:lnTo>
                  <a:pt x="16521" y="10855"/>
                </a:lnTo>
                <a:lnTo>
                  <a:pt x="16563" y="10823"/>
                </a:lnTo>
                <a:lnTo>
                  <a:pt x="16606" y="10808"/>
                </a:lnTo>
                <a:lnTo>
                  <a:pt x="16690" y="10761"/>
                </a:lnTo>
                <a:lnTo>
                  <a:pt x="16704" y="10777"/>
                </a:lnTo>
                <a:lnTo>
                  <a:pt x="16718" y="10777"/>
                </a:lnTo>
                <a:lnTo>
                  <a:pt x="16747" y="10761"/>
                </a:lnTo>
                <a:lnTo>
                  <a:pt x="16803" y="10698"/>
                </a:lnTo>
                <a:lnTo>
                  <a:pt x="16845" y="10667"/>
                </a:lnTo>
                <a:lnTo>
                  <a:pt x="16874" y="10651"/>
                </a:lnTo>
                <a:lnTo>
                  <a:pt x="17184" y="10651"/>
                </a:lnTo>
                <a:lnTo>
                  <a:pt x="17212" y="10620"/>
                </a:lnTo>
                <a:lnTo>
                  <a:pt x="17240" y="10573"/>
                </a:lnTo>
                <a:lnTo>
                  <a:pt x="17255" y="10510"/>
                </a:lnTo>
                <a:lnTo>
                  <a:pt x="17255" y="10354"/>
                </a:lnTo>
                <a:lnTo>
                  <a:pt x="17283" y="10291"/>
                </a:lnTo>
                <a:lnTo>
                  <a:pt x="17297" y="10244"/>
                </a:lnTo>
                <a:lnTo>
                  <a:pt x="17339" y="10134"/>
                </a:lnTo>
                <a:lnTo>
                  <a:pt x="17367" y="10025"/>
                </a:lnTo>
                <a:lnTo>
                  <a:pt x="17382" y="9962"/>
                </a:lnTo>
                <a:lnTo>
                  <a:pt x="17353" y="9915"/>
                </a:lnTo>
                <a:lnTo>
                  <a:pt x="17283" y="9790"/>
                </a:lnTo>
                <a:lnTo>
                  <a:pt x="17269" y="9758"/>
                </a:lnTo>
                <a:lnTo>
                  <a:pt x="17255" y="9758"/>
                </a:lnTo>
                <a:lnTo>
                  <a:pt x="17255" y="9774"/>
                </a:lnTo>
                <a:lnTo>
                  <a:pt x="17240" y="9868"/>
                </a:lnTo>
                <a:lnTo>
                  <a:pt x="17198" y="10056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1570038" y="1214438"/>
            <a:ext cx="874712" cy="708025"/>
            <a:chOff x="1569500" y="1214122"/>
            <a:chExt cx="874938" cy="708356"/>
          </a:xfrm>
        </p:grpSpPr>
        <p:sp>
          <p:nvSpPr>
            <p:cNvPr id="84" name="Rectangle 83"/>
            <p:cNvSpPr/>
            <p:nvPr/>
          </p:nvSpPr>
          <p:spPr>
            <a:xfrm>
              <a:off x="1569500" y="1277652"/>
              <a:ext cx="744729" cy="581297"/>
            </a:xfrm>
            <a:prstGeom prst="rect">
              <a:avLst/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  <p:sp>
          <p:nvSpPr>
            <p:cNvPr id="85" name="Parallelogram 84"/>
            <p:cNvSpPr/>
            <p:nvPr/>
          </p:nvSpPr>
          <p:spPr>
            <a:xfrm>
              <a:off x="2228482" y="1277652"/>
              <a:ext cx="215956" cy="581297"/>
            </a:xfrm>
            <a:prstGeom prst="parallelogram">
              <a:avLst>
                <a:gd name="adj" fmla="val 33991"/>
              </a:avLst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569500" y="1214122"/>
              <a:ext cx="0" cy="708356"/>
            </a:xfrm>
            <a:prstGeom prst="line">
              <a:avLst/>
            </a:prstGeom>
            <a:ln w="31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876" name="Group 5"/>
          <p:cNvGrpSpPr>
            <a:grpSpLocks/>
          </p:cNvGrpSpPr>
          <p:nvPr/>
        </p:nvGrpSpPr>
        <p:grpSpPr bwMode="auto">
          <a:xfrm>
            <a:off x="4483100" y="1042988"/>
            <a:ext cx="874713" cy="708025"/>
            <a:chOff x="4482378" y="1043071"/>
            <a:chExt cx="874938" cy="708356"/>
          </a:xfrm>
        </p:grpSpPr>
        <p:sp>
          <p:nvSpPr>
            <p:cNvPr id="103" name="Rectangle 102"/>
            <p:cNvSpPr/>
            <p:nvPr/>
          </p:nvSpPr>
          <p:spPr>
            <a:xfrm>
              <a:off x="4482378" y="1106601"/>
              <a:ext cx="744730" cy="581297"/>
            </a:xfrm>
            <a:prstGeom prst="rect">
              <a:avLst/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5141360" y="1106601"/>
              <a:ext cx="215956" cy="581297"/>
            </a:xfrm>
            <a:prstGeom prst="parallelogram">
              <a:avLst>
                <a:gd name="adj" fmla="val 33991"/>
              </a:avLst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482378" y="1043071"/>
              <a:ext cx="0" cy="708356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877" name="Group 6"/>
          <p:cNvGrpSpPr>
            <a:grpSpLocks/>
          </p:cNvGrpSpPr>
          <p:nvPr/>
        </p:nvGrpSpPr>
        <p:grpSpPr bwMode="auto">
          <a:xfrm>
            <a:off x="7067550" y="1912938"/>
            <a:ext cx="874713" cy="709612"/>
            <a:chOff x="7067909" y="1913575"/>
            <a:chExt cx="874938" cy="708356"/>
          </a:xfrm>
        </p:grpSpPr>
        <p:sp>
          <p:nvSpPr>
            <p:cNvPr id="109" name="Rectangle 108"/>
            <p:cNvSpPr/>
            <p:nvPr/>
          </p:nvSpPr>
          <p:spPr>
            <a:xfrm>
              <a:off x="7067909" y="1976963"/>
              <a:ext cx="744730" cy="581581"/>
            </a:xfrm>
            <a:prstGeom prst="rect">
              <a:avLst/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  <p:sp>
          <p:nvSpPr>
            <p:cNvPr id="110" name="Parallelogram 109"/>
            <p:cNvSpPr/>
            <p:nvPr/>
          </p:nvSpPr>
          <p:spPr>
            <a:xfrm>
              <a:off x="7726891" y="1976963"/>
              <a:ext cx="215956" cy="581581"/>
            </a:xfrm>
            <a:prstGeom prst="parallelogram">
              <a:avLst>
                <a:gd name="adj" fmla="val 33991"/>
              </a:avLst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7067909" y="1913575"/>
              <a:ext cx="0" cy="708356"/>
            </a:xfrm>
            <a:prstGeom prst="line">
              <a:avLst/>
            </a:prstGeom>
            <a:ln w="31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878" name="Group 2"/>
          <p:cNvGrpSpPr>
            <a:grpSpLocks/>
          </p:cNvGrpSpPr>
          <p:nvPr/>
        </p:nvGrpSpPr>
        <p:grpSpPr bwMode="auto">
          <a:xfrm>
            <a:off x="334963" y="1524000"/>
            <a:ext cx="876300" cy="708025"/>
            <a:chOff x="335644" y="1523223"/>
            <a:chExt cx="874938" cy="708356"/>
          </a:xfrm>
        </p:grpSpPr>
        <p:sp>
          <p:nvSpPr>
            <p:cNvPr id="78" name="Rectangle 77"/>
            <p:cNvSpPr/>
            <p:nvPr/>
          </p:nvSpPr>
          <p:spPr>
            <a:xfrm>
              <a:off x="335644" y="1586753"/>
              <a:ext cx="744965" cy="581297"/>
            </a:xfrm>
            <a:prstGeom prst="rect">
              <a:avLst/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  <p:sp>
          <p:nvSpPr>
            <p:cNvPr id="79" name="Parallelogram 78"/>
            <p:cNvSpPr/>
            <p:nvPr/>
          </p:nvSpPr>
          <p:spPr>
            <a:xfrm>
              <a:off x="995018" y="1586753"/>
              <a:ext cx="215564" cy="581297"/>
            </a:xfrm>
            <a:prstGeom prst="parallelogram">
              <a:avLst>
                <a:gd name="adj" fmla="val 33991"/>
              </a:avLst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35644" y="1523223"/>
              <a:ext cx="0" cy="708356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879" name="Shape 706"/>
          <p:cNvSpPr>
            <a:spLocks/>
          </p:cNvSpPr>
          <p:nvPr/>
        </p:nvSpPr>
        <p:spPr bwMode="auto">
          <a:xfrm>
            <a:off x="1133475" y="2338388"/>
            <a:ext cx="127000" cy="127000"/>
          </a:xfrm>
          <a:custGeom>
            <a:avLst/>
            <a:gdLst>
              <a:gd name="T0" fmla="*/ 412377 w 19679"/>
              <a:gd name="T1" fmla="*/ 408415 h 19679"/>
              <a:gd name="T2" fmla="*/ 412377 w 19679"/>
              <a:gd name="T3" fmla="*/ 408415 h 19679"/>
              <a:gd name="T4" fmla="*/ 412377 w 19679"/>
              <a:gd name="T5" fmla="*/ 408415 h 19679"/>
              <a:gd name="T6" fmla="*/ 412377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80" name="Shape 707"/>
          <p:cNvSpPr>
            <a:spLocks/>
          </p:cNvSpPr>
          <p:nvPr/>
        </p:nvSpPr>
        <p:spPr bwMode="auto">
          <a:xfrm>
            <a:off x="1044575" y="2220913"/>
            <a:ext cx="128588" cy="127000"/>
          </a:xfrm>
          <a:custGeom>
            <a:avLst/>
            <a:gdLst>
              <a:gd name="T0" fmla="*/ 417534 w 19679"/>
              <a:gd name="T1" fmla="*/ 408415 h 19679"/>
              <a:gd name="T2" fmla="*/ 417534 w 19679"/>
              <a:gd name="T3" fmla="*/ 408415 h 19679"/>
              <a:gd name="T4" fmla="*/ 417534 w 19679"/>
              <a:gd name="T5" fmla="*/ 408415 h 19679"/>
              <a:gd name="T6" fmla="*/ 417534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81" name="Shape 714"/>
          <p:cNvSpPr>
            <a:spLocks/>
          </p:cNvSpPr>
          <p:nvPr/>
        </p:nvSpPr>
        <p:spPr bwMode="auto">
          <a:xfrm>
            <a:off x="1746250" y="2832100"/>
            <a:ext cx="127000" cy="127000"/>
          </a:xfrm>
          <a:custGeom>
            <a:avLst/>
            <a:gdLst>
              <a:gd name="T0" fmla="*/ 408415 w 19679"/>
              <a:gd name="T1" fmla="*/ 408415 h 19679"/>
              <a:gd name="T2" fmla="*/ 408415 w 19679"/>
              <a:gd name="T3" fmla="*/ 408415 h 19679"/>
              <a:gd name="T4" fmla="*/ 408415 w 19679"/>
              <a:gd name="T5" fmla="*/ 408415 h 19679"/>
              <a:gd name="T6" fmla="*/ 408415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82" name="Shape 710"/>
          <p:cNvSpPr>
            <a:spLocks/>
          </p:cNvSpPr>
          <p:nvPr/>
        </p:nvSpPr>
        <p:spPr bwMode="auto">
          <a:xfrm>
            <a:off x="2100263" y="2349500"/>
            <a:ext cx="127000" cy="127000"/>
          </a:xfrm>
          <a:custGeom>
            <a:avLst/>
            <a:gdLst>
              <a:gd name="T0" fmla="*/ 408415 w 19679"/>
              <a:gd name="T1" fmla="*/ 408415 h 19679"/>
              <a:gd name="T2" fmla="*/ 408415 w 19679"/>
              <a:gd name="T3" fmla="*/ 408415 h 19679"/>
              <a:gd name="T4" fmla="*/ 408415 w 19679"/>
              <a:gd name="T5" fmla="*/ 408415 h 19679"/>
              <a:gd name="T6" fmla="*/ 408415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83" name="Shape 711"/>
          <p:cNvSpPr>
            <a:spLocks/>
          </p:cNvSpPr>
          <p:nvPr/>
        </p:nvSpPr>
        <p:spPr bwMode="auto">
          <a:xfrm>
            <a:off x="2178050" y="2544763"/>
            <a:ext cx="127000" cy="127000"/>
          </a:xfrm>
          <a:custGeom>
            <a:avLst/>
            <a:gdLst>
              <a:gd name="T0" fmla="*/ 408415 w 19679"/>
              <a:gd name="T1" fmla="*/ 408415 h 19679"/>
              <a:gd name="T2" fmla="*/ 408415 w 19679"/>
              <a:gd name="T3" fmla="*/ 408415 h 19679"/>
              <a:gd name="T4" fmla="*/ 408415 w 19679"/>
              <a:gd name="T5" fmla="*/ 408415 h 19679"/>
              <a:gd name="T6" fmla="*/ 408415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84" name="Shape 712"/>
          <p:cNvSpPr>
            <a:spLocks/>
          </p:cNvSpPr>
          <p:nvPr/>
        </p:nvSpPr>
        <p:spPr bwMode="auto">
          <a:xfrm>
            <a:off x="2325688" y="2230438"/>
            <a:ext cx="127000" cy="127000"/>
          </a:xfrm>
          <a:custGeom>
            <a:avLst/>
            <a:gdLst>
              <a:gd name="T0" fmla="*/ 408415 w 19679"/>
              <a:gd name="T1" fmla="*/ 408415 h 19679"/>
              <a:gd name="T2" fmla="*/ 408415 w 19679"/>
              <a:gd name="T3" fmla="*/ 408415 h 19679"/>
              <a:gd name="T4" fmla="*/ 408415 w 19679"/>
              <a:gd name="T5" fmla="*/ 408415 h 19679"/>
              <a:gd name="T6" fmla="*/ 408415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85" name="Shape 704"/>
          <p:cNvSpPr>
            <a:spLocks/>
          </p:cNvSpPr>
          <p:nvPr/>
        </p:nvSpPr>
        <p:spPr bwMode="auto">
          <a:xfrm>
            <a:off x="1695450" y="2287588"/>
            <a:ext cx="127000" cy="127000"/>
          </a:xfrm>
          <a:custGeom>
            <a:avLst/>
            <a:gdLst>
              <a:gd name="T0" fmla="*/ 408415 w 19679"/>
              <a:gd name="T1" fmla="*/ 408415 h 19679"/>
              <a:gd name="T2" fmla="*/ 408415 w 19679"/>
              <a:gd name="T3" fmla="*/ 408415 h 19679"/>
              <a:gd name="T4" fmla="*/ 408415 w 19679"/>
              <a:gd name="T5" fmla="*/ 408415 h 19679"/>
              <a:gd name="T6" fmla="*/ 408415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86" name="Shape 705"/>
          <p:cNvSpPr>
            <a:spLocks/>
          </p:cNvSpPr>
          <p:nvPr/>
        </p:nvSpPr>
        <p:spPr bwMode="auto">
          <a:xfrm>
            <a:off x="1516063" y="2146300"/>
            <a:ext cx="127000" cy="125413"/>
          </a:xfrm>
          <a:custGeom>
            <a:avLst/>
            <a:gdLst>
              <a:gd name="T0" fmla="*/ 412377 w 19679"/>
              <a:gd name="T1" fmla="*/ 403311 h 19679"/>
              <a:gd name="T2" fmla="*/ 412377 w 19679"/>
              <a:gd name="T3" fmla="*/ 403311 h 19679"/>
              <a:gd name="T4" fmla="*/ 412377 w 19679"/>
              <a:gd name="T5" fmla="*/ 403311 h 19679"/>
              <a:gd name="T6" fmla="*/ 412377 w 19679"/>
              <a:gd name="T7" fmla="*/ 403311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87" name="Shape 708"/>
          <p:cNvSpPr>
            <a:spLocks/>
          </p:cNvSpPr>
          <p:nvPr/>
        </p:nvSpPr>
        <p:spPr bwMode="auto">
          <a:xfrm>
            <a:off x="1978025" y="1952625"/>
            <a:ext cx="127000" cy="127000"/>
          </a:xfrm>
          <a:custGeom>
            <a:avLst/>
            <a:gdLst>
              <a:gd name="T0" fmla="*/ 408415 w 19679"/>
              <a:gd name="T1" fmla="*/ 408415 h 19679"/>
              <a:gd name="T2" fmla="*/ 408415 w 19679"/>
              <a:gd name="T3" fmla="*/ 408415 h 19679"/>
              <a:gd name="T4" fmla="*/ 408415 w 19679"/>
              <a:gd name="T5" fmla="*/ 408415 h 19679"/>
              <a:gd name="T6" fmla="*/ 408415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88" name="Shape 709"/>
          <p:cNvSpPr>
            <a:spLocks/>
          </p:cNvSpPr>
          <p:nvPr/>
        </p:nvSpPr>
        <p:spPr bwMode="auto">
          <a:xfrm>
            <a:off x="2106613" y="1893888"/>
            <a:ext cx="127000" cy="127000"/>
          </a:xfrm>
          <a:custGeom>
            <a:avLst/>
            <a:gdLst>
              <a:gd name="T0" fmla="*/ 408415 w 19679"/>
              <a:gd name="T1" fmla="*/ 408415 h 19679"/>
              <a:gd name="T2" fmla="*/ 408415 w 19679"/>
              <a:gd name="T3" fmla="*/ 408415 h 19679"/>
              <a:gd name="T4" fmla="*/ 408415 w 19679"/>
              <a:gd name="T5" fmla="*/ 408415 h 19679"/>
              <a:gd name="T6" fmla="*/ 408415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89" name="Shape 718"/>
          <p:cNvSpPr>
            <a:spLocks/>
          </p:cNvSpPr>
          <p:nvPr/>
        </p:nvSpPr>
        <p:spPr bwMode="auto">
          <a:xfrm>
            <a:off x="8148638" y="2305050"/>
            <a:ext cx="125412" cy="125413"/>
          </a:xfrm>
          <a:custGeom>
            <a:avLst/>
            <a:gdLst>
              <a:gd name="T0" fmla="*/ 403308 w 19679"/>
              <a:gd name="T1" fmla="*/ 403311 h 19679"/>
              <a:gd name="T2" fmla="*/ 403308 w 19679"/>
              <a:gd name="T3" fmla="*/ 403311 h 19679"/>
              <a:gd name="T4" fmla="*/ 403308 w 19679"/>
              <a:gd name="T5" fmla="*/ 403311 h 19679"/>
              <a:gd name="T6" fmla="*/ 403308 w 19679"/>
              <a:gd name="T7" fmla="*/ 403311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90" name="Shape 719"/>
          <p:cNvSpPr>
            <a:spLocks/>
          </p:cNvSpPr>
          <p:nvPr/>
        </p:nvSpPr>
        <p:spPr bwMode="auto">
          <a:xfrm>
            <a:off x="7516813" y="2705100"/>
            <a:ext cx="127000" cy="127000"/>
          </a:xfrm>
          <a:custGeom>
            <a:avLst/>
            <a:gdLst>
              <a:gd name="T0" fmla="*/ 408415 w 19679"/>
              <a:gd name="T1" fmla="*/ 408415 h 19679"/>
              <a:gd name="T2" fmla="*/ 408415 w 19679"/>
              <a:gd name="T3" fmla="*/ 408415 h 19679"/>
              <a:gd name="T4" fmla="*/ 408415 w 19679"/>
              <a:gd name="T5" fmla="*/ 408415 h 19679"/>
              <a:gd name="T6" fmla="*/ 408415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91" name="Shape 720"/>
          <p:cNvSpPr>
            <a:spLocks/>
          </p:cNvSpPr>
          <p:nvPr/>
        </p:nvSpPr>
        <p:spPr bwMode="auto">
          <a:xfrm>
            <a:off x="6362700" y="2995613"/>
            <a:ext cx="127000" cy="125412"/>
          </a:xfrm>
          <a:custGeom>
            <a:avLst/>
            <a:gdLst>
              <a:gd name="T0" fmla="*/ 408415 w 19679"/>
              <a:gd name="T1" fmla="*/ 403308 h 19679"/>
              <a:gd name="T2" fmla="*/ 408415 w 19679"/>
              <a:gd name="T3" fmla="*/ 403308 h 19679"/>
              <a:gd name="T4" fmla="*/ 408415 w 19679"/>
              <a:gd name="T5" fmla="*/ 403308 h 19679"/>
              <a:gd name="T6" fmla="*/ 408415 w 19679"/>
              <a:gd name="T7" fmla="*/ 403308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92" name="Shape 721"/>
          <p:cNvSpPr>
            <a:spLocks/>
          </p:cNvSpPr>
          <p:nvPr/>
        </p:nvSpPr>
        <p:spPr bwMode="auto">
          <a:xfrm>
            <a:off x="3157538" y="4056063"/>
            <a:ext cx="125412" cy="127000"/>
          </a:xfrm>
          <a:custGeom>
            <a:avLst/>
            <a:gdLst>
              <a:gd name="T0" fmla="*/ 403308 w 19679"/>
              <a:gd name="T1" fmla="*/ 408415 h 19679"/>
              <a:gd name="T2" fmla="*/ 403308 w 19679"/>
              <a:gd name="T3" fmla="*/ 408415 h 19679"/>
              <a:gd name="T4" fmla="*/ 403308 w 19679"/>
              <a:gd name="T5" fmla="*/ 408415 h 19679"/>
              <a:gd name="T6" fmla="*/ 403308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93" name="Shape 722"/>
          <p:cNvSpPr>
            <a:spLocks/>
          </p:cNvSpPr>
          <p:nvPr/>
        </p:nvSpPr>
        <p:spPr bwMode="auto">
          <a:xfrm>
            <a:off x="2887663" y="4378325"/>
            <a:ext cx="125412" cy="127000"/>
          </a:xfrm>
          <a:custGeom>
            <a:avLst/>
            <a:gdLst>
              <a:gd name="T0" fmla="*/ 403308 w 19679"/>
              <a:gd name="T1" fmla="*/ 408415 h 19679"/>
              <a:gd name="T2" fmla="*/ 403308 w 19679"/>
              <a:gd name="T3" fmla="*/ 408415 h 19679"/>
              <a:gd name="T4" fmla="*/ 403308 w 19679"/>
              <a:gd name="T5" fmla="*/ 408415 h 19679"/>
              <a:gd name="T6" fmla="*/ 403308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94" name="Shape 723"/>
          <p:cNvSpPr>
            <a:spLocks/>
          </p:cNvSpPr>
          <p:nvPr/>
        </p:nvSpPr>
        <p:spPr bwMode="auto">
          <a:xfrm>
            <a:off x="2486025" y="4321175"/>
            <a:ext cx="127000" cy="125413"/>
          </a:xfrm>
          <a:custGeom>
            <a:avLst/>
            <a:gdLst>
              <a:gd name="T0" fmla="*/ 408415 w 19679"/>
              <a:gd name="T1" fmla="*/ 403311 h 19679"/>
              <a:gd name="T2" fmla="*/ 408415 w 19679"/>
              <a:gd name="T3" fmla="*/ 403311 h 19679"/>
              <a:gd name="T4" fmla="*/ 408415 w 19679"/>
              <a:gd name="T5" fmla="*/ 403311 h 19679"/>
              <a:gd name="T6" fmla="*/ 408415 w 19679"/>
              <a:gd name="T7" fmla="*/ 403311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95" name="Shape 728"/>
          <p:cNvSpPr>
            <a:spLocks/>
          </p:cNvSpPr>
          <p:nvPr/>
        </p:nvSpPr>
        <p:spPr bwMode="auto">
          <a:xfrm>
            <a:off x="4313238" y="1692275"/>
            <a:ext cx="127000" cy="125413"/>
          </a:xfrm>
          <a:custGeom>
            <a:avLst/>
            <a:gdLst>
              <a:gd name="T0" fmla="*/ 408415 w 19679"/>
              <a:gd name="T1" fmla="*/ 403311 h 19679"/>
              <a:gd name="T2" fmla="*/ 408415 w 19679"/>
              <a:gd name="T3" fmla="*/ 403311 h 19679"/>
              <a:gd name="T4" fmla="*/ 408415 w 19679"/>
              <a:gd name="T5" fmla="*/ 403311 h 19679"/>
              <a:gd name="T6" fmla="*/ 408415 w 19679"/>
              <a:gd name="T7" fmla="*/ 403311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96" name="Shape 729"/>
          <p:cNvSpPr>
            <a:spLocks/>
          </p:cNvSpPr>
          <p:nvPr/>
        </p:nvSpPr>
        <p:spPr bwMode="auto">
          <a:xfrm>
            <a:off x="4632325" y="1909763"/>
            <a:ext cx="127000" cy="127000"/>
          </a:xfrm>
          <a:custGeom>
            <a:avLst/>
            <a:gdLst>
              <a:gd name="T0" fmla="*/ 408415 w 19679"/>
              <a:gd name="T1" fmla="*/ 408415 h 19679"/>
              <a:gd name="T2" fmla="*/ 408415 w 19679"/>
              <a:gd name="T3" fmla="*/ 408415 h 19679"/>
              <a:gd name="T4" fmla="*/ 408415 w 19679"/>
              <a:gd name="T5" fmla="*/ 408415 h 19679"/>
              <a:gd name="T6" fmla="*/ 408415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9897" name="Shape 700"/>
          <p:cNvSpPr>
            <a:spLocks noChangeArrowheads="1"/>
          </p:cNvSpPr>
          <p:nvPr/>
        </p:nvSpPr>
        <p:spPr bwMode="auto">
          <a:xfrm>
            <a:off x="398463" y="1857375"/>
            <a:ext cx="625475" cy="1857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Los Angeles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San Francisco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85763" y="1690688"/>
            <a:ext cx="744537" cy="15081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spc="-20">
                <a:solidFill>
                  <a:schemeClr val="bg1"/>
                </a:solidFill>
                <a:latin typeface="Turner Bold"/>
                <a:cs typeface="Turner Bold"/>
              </a:rPr>
              <a:t>WEST COAST</a:t>
            </a:r>
          </a:p>
        </p:txBody>
      </p:sp>
      <p:sp>
        <p:nvSpPr>
          <p:cNvPr id="79899" name="Shape 700"/>
          <p:cNvSpPr>
            <a:spLocks noChangeArrowheads="1"/>
          </p:cNvSpPr>
          <p:nvPr/>
        </p:nvSpPr>
        <p:spPr bwMode="auto">
          <a:xfrm>
            <a:off x="1628775" y="1441450"/>
            <a:ext cx="627063" cy="3762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Detroit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Chicago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Denver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Dallas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619250" y="1320800"/>
            <a:ext cx="746125" cy="1492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spc="-20">
                <a:solidFill>
                  <a:schemeClr val="bg1"/>
                </a:solidFill>
                <a:latin typeface="Turner Bold"/>
                <a:cs typeface="Turner Bold"/>
              </a:rPr>
              <a:t>MIDWEST</a:t>
            </a:r>
          </a:p>
        </p:txBody>
      </p:sp>
      <p:grpSp>
        <p:nvGrpSpPr>
          <p:cNvPr id="79901" name="Group 4"/>
          <p:cNvGrpSpPr>
            <a:grpSpLocks/>
          </p:cNvGrpSpPr>
          <p:nvPr/>
        </p:nvGrpSpPr>
        <p:grpSpPr bwMode="auto">
          <a:xfrm>
            <a:off x="2611438" y="2074863"/>
            <a:ext cx="874712" cy="708025"/>
            <a:chOff x="2611164" y="2074318"/>
            <a:chExt cx="874938" cy="708356"/>
          </a:xfrm>
        </p:grpSpPr>
        <p:sp>
          <p:nvSpPr>
            <p:cNvPr id="90" name="Rectangle 89"/>
            <p:cNvSpPr/>
            <p:nvPr/>
          </p:nvSpPr>
          <p:spPr>
            <a:xfrm>
              <a:off x="2611164" y="2137848"/>
              <a:ext cx="744729" cy="581297"/>
            </a:xfrm>
            <a:prstGeom prst="rect">
              <a:avLst/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611164" y="2074318"/>
              <a:ext cx="0" cy="708356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Parallelogram 91"/>
            <p:cNvSpPr/>
            <p:nvPr/>
          </p:nvSpPr>
          <p:spPr>
            <a:xfrm>
              <a:off x="3270146" y="2137848"/>
              <a:ext cx="215956" cy="581297"/>
            </a:xfrm>
            <a:prstGeom prst="parallelogram">
              <a:avLst>
                <a:gd name="adj" fmla="val 33991"/>
              </a:avLst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</p:grpSp>
      <p:sp>
        <p:nvSpPr>
          <p:cNvPr id="79902" name="Shape 700"/>
          <p:cNvSpPr>
            <a:spLocks noChangeArrowheads="1"/>
          </p:cNvSpPr>
          <p:nvPr/>
        </p:nvSpPr>
        <p:spPr bwMode="auto">
          <a:xfrm>
            <a:off x="2670175" y="2301875"/>
            <a:ext cx="627063" cy="3762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New York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Washington, D.C.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Atlanta</a:t>
            </a:r>
            <a:b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</a:br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South Florida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660650" y="2181225"/>
            <a:ext cx="746125" cy="1492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spc="-20">
                <a:solidFill>
                  <a:schemeClr val="bg1"/>
                </a:solidFill>
                <a:latin typeface="Turner Bold"/>
                <a:cs typeface="Turner Bold"/>
              </a:rPr>
              <a:t>EAST COAST</a:t>
            </a:r>
          </a:p>
        </p:txBody>
      </p:sp>
      <p:sp>
        <p:nvSpPr>
          <p:cNvPr id="79904" name="Shape 713"/>
          <p:cNvSpPr>
            <a:spLocks/>
          </p:cNvSpPr>
          <p:nvPr/>
        </p:nvSpPr>
        <p:spPr bwMode="auto">
          <a:xfrm>
            <a:off x="2422525" y="2133600"/>
            <a:ext cx="127000" cy="127000"/>
          </a:xfrm>
          <a:custGeom>
            <a:avLst/>
            <a:gdLst>
              <a:gd name="T0" fmla="*/ 408415 w 19679"/>
              <a:gd name="T1" fmla="*/ 408415 h 19679"/>
              <a:gd name="T2" fmla="*/ 408415 w 19679"/>
              <a:gd name="T3" fmla="*/ 408415 h 19679"/>
              <a:gd name="T4" fmla="*/ 408415 w 19679"/>
              <a:gd name="T5" fmla="*/ 408415 h 19679"/>
              <a:gd name="T6" fmla="*/ 408415 w 19679"/>
              <a:gd name="T7" fmla="*/ 408415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grpSp>
        <p:nvGrpSpPr>
          <p:cNvPr id="79905" name="Group 7"/>
          <p:cNvGrpSpPr>
            <a:grpSpLocks/>
          </p:cNvGrpSpPr>
          <p:nvPr/>
        </p:nvGrpSpPr>
        <p:grpSpPr bwMode="auto">
          <a:xfrm>
            <a:off x="2078038" y="3516313"/>
            <a:ext cx="1004887" cy="708025"/>
            <a:chOff x="2077613" y="3516106"/>
            <a:chExt cx="1004989" cy="708356"/>
          </a:xfrm>
        </p:grpSpPr>
        <p:sp>
          <p:nvSpPr>
            <p:cNvPr id="97" name="Rectangle 96"/>
            <p:cNvSpPr/>
            <p:nvPr/>
          </p:nvSpPr>
          <p:spPr>
            <a:xfrm>
              <a:off x="2077613" y="3579636"/>
              <a:ext cx="865275" cy="581297"/>
            </a:xfrm>
            <a:prstGeom prst="rect">
              <a:avLst/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2077613" y="3516106"/>
              <a:ext cx="0" cy="708356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Parallelogram 98"/>
            <p:cNvSpPr/>
            <p:nvPr/>
          </p:nvSpPr>
          <p:spPr>
            <a:xfrm>
              <a:off x="2866680" y="3579636"/>
              <a:ext cx="215922" cy="581297"/>
            </a:xfrm>
            <a:prstGeom prst="parallelogram">
              <a:avLst>
                <a:gd name="adj" fmla="val 33991"/>
              </a:avLst>
            </a:prstGeom>
            <a:solidFill>
              <a:schemeClr val="accent1"/>
            </a:solidFill>
            <a:ln w="19050" cap="sq" cmpd="sng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urner Regular"/>
                <a:cs typeface="Turner Regular"/>
              </a:endParaRPr>
            </a:p>
          </p:txBody>
        </p:sp>
      </p:grpSp>
      <p:sp>
        <p:nvSpPr>
          <p:cNvPr id="79906" name="Shape 700"/>
          <p:cNvSpPr>
            <a:spLocks noChangeArrowheads="1"/>
          </p:cNvSpPr>
          <p:nvPr/>
        </p:nvSpPr>
        <p:spPr bwMode="auto">
          <a:xfrm>
            <a:off x="2136775" y="3743325"/>
            <a:ext cx="627063" cy="3762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Mexico City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Buenos Aires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Sao Paulo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Santiago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127250" y="3622675"/>
            <a:ext cx="908050" cy="1492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spc="-20">
                <a:solidFill>
                  <a:schemeClr val="bg1"/>
                </a:solidFill>
                <a:latin typeface="Turner Bold"/>
                <a:cs typeface="Turner Bold"/>
              </a:rPr>
              <a:t>LATIN AMERICA</a:t>
            </a:r>
          </a:p>
        </p:txBody>
      </p:sp>
      <p:sp>
        <p:nvSpPr>
          <p:cNvPr id="79908" name="Shape 700"/>
          <p:cNvSpPr>
            <a:spLocks noChangeArrowheads="1"/>
          </p:cNvSpPr>
          <p:nvPr/>
        </p:nvSpPr>
        <p:spPr bwMode="auto">
          <a:xfrm>
            <a:off x="4545013" y="1377950"/>
            <a:ext cx="627062" cy="1841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London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Munich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32313" y="1211263"/>
            <a:ext cx="744537" cy="1492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spc="-20">
                <a:solidFill>
                  <a:schemeClr val="bg1"/>
                </a:solidFill>
                <a:latin typeface="Turner Bold"/>
                <a:cs typeface="Turner Bold"/>
              </a:rPr>
              <a:t>EMEA</a:t>
            </a:r>
          </a:p>
        </p:txBody>
      </p:sp>
      <p:sp>
        <p:nvSpPr>
          <p:cNvPr id="79910" name="Shape 700"/>
          <p:cNvSpPr>
            <a:spLocks noChangeArrowheads="1"/>
          </p:cNvSpPr>
          <p:nvPr/>
        </p:nvSpPr>
        <p:spPr bwMode="auto">
          <a:xfrm>
            <a:off x="7129463" y="2247900"/>
            <a:ext cx="627062" cy="1857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Hong Kong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Tokyo</a:t>
            </a:r>
          </a:p>
          <a:p>
            <a:r>
              <a:rPr lang="en-US" sz="600">
                <a:solidFill>
                  <a:schemeClr val="bg1"/>
                </a:solidFill>
                <a:latin typeface="Turner Regular"/>
                <a:ea typeface="Turner Regular"/>
                <a:cs typeface="Turner Regular"/>
              </a:rPr>
              <a:t>Mumbai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116763" y="2081213"/>
            <a:ext cx="746125" cy="15081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spc="-20">
                <a:solidFill>
                  <a:schemeClr val="bg1"/>
                </a:solidFill>
                <a:latin typeface="Turner Bold"/>
                <a:cs typeface="Turner Bold"/>
              </a:rPr>
              <a:t>ASIA PACIFIC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69850"/>
            <a:ext cx="7332663" cy="3727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i="1" dirty="0"/>
              <a:t/>
            </a:r>
            <a:br>
              <a:rPr lang="en-US" sz="3600" i="1" dirty="0"/>
            </a:br>
            <a:r>
              <a:rPr lang="en-US" sz="3600" i="1" dirty="0"/>
              <a:t>Please sign in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User ID:            Password: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If you don’t have account please sign up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Forgot password? Reset password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4538" cy="1235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u="sng" dirty="0"/>
              <a:t>Risk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-</a:t>
            </a:r>
            <a:r>
              <a:rPr lang="en-US" sz="3200" dirty="0"/>
              <a:t>General people who are not prime member can get little upset</a:t>
            </a:r>
            <a:br>
              <a:rPr lang="en-US" sz="3200" dirty="0"/>
            </a:br>
            <a:r>
              <a:rPr lang="en-US" sz="3200" dirty="0"/>
              <a:t>But if they subscribe regularly they can be future prime member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 txBox="1">
            <a:spLocks/>
          </p:cNvSpPr>
          <p:nvPr/>
        </p:nvSpPr>
        <p:spPr bwMode="auto">
          <a:xfrm>
            <a:off x="1090613" y="209550"/>
            <a:ext cx="6962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US" sz="3600" b="1">
                <a:latin typeface="Turner Bold"/>
                <a:ea typeface="Turner Bold"/>
                <a:cs typeface="Turner Bold"/>
              </a:rPr>
              <a:t> App’s</a:t>
            </a:r>
          </a:p>
          <a:p>
            <a:pPr algn="ctr">
              <a:lnSpc>
                <a:spcPct val="75000"/>
              </a:lnSpc>
            </a:pPr>
            <a:r>
              <a:rPr lang="en-US" sz="3600" b="1">
                <a:latin typeface="Turner Light"/>
                <a:ea typeface="Turner Light"/>
                <a:cs typeface="Turner Light"/>
              </a:rPr>
              <a:t>LOGOS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922588"/>
            <a:ext cx="9144000" cy="222091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urner Light"/>
              <a:cs typeface="Turner Light"/>
            </a:endParaRPr>
          </a:p>
        </p:txBody>
      </p:sp>
      <p:pic>
        <p:nvPicPr>
          <p:cNvPr id="81924" name="Picture 6" descr="TURNER_Logo_RGB_OverLightB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185863"/>
            <a:ext cx="270033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10" descr="Turner_Logo_Icon_Blac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1978025"/>
            <a:ext cx="4826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ctrTitle"/>
          </p:nvPr>
        </p:nvSpPr>
        <p:spPr>
          <a:xfrm>
            <a:off x="347663" y="2449513"/>
            <a:ext cx="8448675" cy="1216025"/>
          </a:xfrm>
        </p:spPr>
        <p:txBody>
          <a:bodyPr/>
          <a:lstStyle/>
          <a:p>
            <a:pPr eaLnBrk="1" hangingPunct="1"/>
            <a:r>
              <a:rPr lang="en-US" sz="6600" smtClean="0">
                <a:solidFill>
                  <a:schemeClr val="tx1"/>
                </a:solidFill>
              </a:rPr>
              <a:t>Thank</a:t>
            </a:r>
            <a:r>
              <a:rPr lang="en-US" sz="6600" smtClean="0"/>
              <a:t> </a:t>
            </a:r>
            <a:r>
              <a:rPr lang="en-US" sz="6600" smtClean="0">
                <a:solidFill>
                  <a:schemeClr val="tx1"/>
                </a:solidFill>
              </a:rPr>
              <a:t>You!</a:t>
            </a:r>
            <a:r>
              <a:rPr lang="en-US" sz="6600" smtClean="0"/>
              <a:t>ouk you!</a:t>
            </a:r>
          </a:p>
        </p:txBody>
      </p:sp>
      <p:sp>
        <p:nvSpPr>
          <p:cNvPr id="82947" name="Subtitle 2"/>
          <p:cNvSpPr>
            <a:spLocks noGrp="1"/>
          </p:cNvSpPr>
          <p:nvPr>
            <p:ph type="subTitle" idx="1"/>
          </p:nvPr>
        </p:nvSpPr>
        <p:spPr>
          <a:xfrm>
            <a:off x="347663" y="3806825"/>
            <a:ext cx="8448675" cy="342900"/>
          </a:xfrm>
        </p:spPr>
        <p:txBody>
          <a:bodyPr/>
          <a:lstStyle/>
          <a:p>
            <a:pPr eaLnBrk="1" hangingPunct="1"/>
            <a:r>
              <a:rPr lang="en-US" sz="2400" smtClean="0"/>
              <a:t>Sabina Akter </a:t>
            </a:r>
          </a:p>
          <a:p>
            <a:pPr eaLnBrk="1" hangingPunct="1"/>
            <a:r>
              <a:rPr lang="en-US" sz="2400" smtClean="0"/>
              <a:t>Tech Intern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9400" y="3697288"/>
            <a:ext cx="965200" cy="50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FFFFFF"/>
              </a:solidFill>
              <a:latin typeface="Turner Light"/>
              <a:cs typeface="Turner Light"/>
            </a:endParaRPr>
          </a:p>
        </p:txBody>
      </p:sp>
      <p:pic>
        <p:nvPicPr>
          <p:cNvPr id="82949" name="Picture 5" descr="TURNER_Logo_RGB_OverDarkB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675" y="-160338"/>
            <a:ext cx="9847263" cy="172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663" y="2449513"/>
            <a:ext cx="8448675" cy="1216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Sign Up information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First Name:</a:t>
            </a:r>
            <a:br>
              <a:rPr lang="en-US" sz="2800" dirty="0"/>
            </a:br>
            <a:r>
              <a:rPr lang="en-US" sz="2800" dirty="0"/>
              <a:t>Last Name:</a:t>
            </a:r>
            <a:br>
              <a:rPr lang="en-US" sz="2800" dirty="0"/>
            </a:br>
            <a:r>
              <a:rPr lang="en-US" sz="2800" dirty="0"/>
              <a:t>Address:</a:t>
            </a:r>
            <a:br>
              <a:rPr lang="en-US" sz="2800" dirty="0"/>
            </a:br>
            <a:r>
              <a:rPr lang="en-US" sz="2800" dirty="0"/>
              <a:t>Email address: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4538" cy="12350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 Care about our Past, Present &amp; Future customer</a:t>
            </a:r>
            <a:br>
              <a:rPr lang="en-US" dirty="0"/>
            </a:br>
            <a:r>
              <a:rPr lang="en-US" dirty="0"/>
              <a:t>1. Prime member</a:t>
            </a:r>
            <a:br>
              <a:rPr lang="en-US" dirty="0"/>
            </a:br>
            <a:r>
              <a:rPr lang="en-US" dirty="0"/>
              <a:t>2. Regular member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378575" y="650875"/>
            <a:ext cx="1730375" cy="4540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200" kern="0" dirty="0">
              <a:solidFill>
                <a:srgbClr val="000000"/>
              </a:solidFill>
              <a:latin typeface="Maverick"/>
              <a:cs typeface="Maverick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48238" y="650875"/>
            <a:ext cx="1285875" cy="4540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4000" kern="0" spc="-250" dirty="0">
              <a:solidFill>
                <a:prstClr val="black"/>
              </a:solidFill>
              <a:latin typeface="Storyteller"/>
              <a:cs typeface="Storytell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22900" y="1395413"/>
            <a:ext cx="2725738" cy="40481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kern="0" dirty="0">
              <a:solidFill>
                <a:prstClr val="black"/>
              </a:solidFill>
              <a:latin typeface="Maverick"/>
              <a:cs typeface="Maverick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8238" y="1347788"/>
            <a:ext cx="1285875" cy="45243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4000" kern="0" spc="-250" dirty="0">
              <a:solidFill>
                <a:prstClr val="black"/>
              </a:solidFill>
              <a:latin typeface="Storyteller"/>
              <a:cs typeface="Storytell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35663" y="2043113"/>
            <a:ext cx="2081212" cy="4540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i="1" kern="0" dirty="0">
                <a:solidFill>
                  <a:prstClr val="black"/>
                </a:solidFill>
                <a:latin typeface="Maverick"/>
                <a:cs typeface="Maverick"/>
              </a:rPr>
              <a:t>Regular Subscription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02225" y="2105025"/>
            <a:ext cx="1284288" cy="4540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4000" kern="0" spc="-250" dirty="0">
              <a:solidFill>
                <a:prstClr val="black"/>
              </a:solidFill>
              <a:latin typeface="Storyteller"/>
              <a:cs typeface="Storytell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81650" y="2678113"/>
            <a:ext cx="2787650" cy="6953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i="1" kern="0" dirty="0">
                <a:solidFill>
                  <a:prstClr val="black"/>
                </a:solidFill>
                <a:latin typeface="Maverick"/>
                <a:cs typeface="Maverick"/>
              </a:rPr>
              <a:t>Prime member Subscription</a:t>
            </a:r>
          </a:p>
          <a:p>
            <a:pPr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200" i="1" kern="0" dirty="0">
              <a:solidFill>
                <a:prstClr val="black"/>
              </a:solidFill>
              <a:latin typeface="Maverick"/>
              <a:cs typeface="Maverick"/>
            </a:endParaRPr>
          </a:p>
          <a:p>
            <a:pPr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200" i="1" kern="0" dirty="0">
              <a:solidFill>
                <a:prstClr val="black"/>
              </a:solidFill>
              <a:latin typeface="Maverick"/>
              <a:cs typeface="Maverick"/>
            </a:endParaRPr>
          </a:p>
          <a:p>
            <a:pPr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i="1" kern="0" dirty="0">
                <a:solidFill>
                  <a:prstClr val="black"/>
                </a:solidFill>
                <a:latin typeface="Maverick"/>
                <a:cs typeface="Maverick"/>
              </a:rPr>
              <a:t>( Who regularly subscribe and </a:t>
            </a:r>
          </a:p>
          <a:p>
            <a:pPr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i="1" kern="0" dirty="0">
                <a:solidFill>
                  <a:prstClr val="black"/>
                </a:solidFill>
                <a:latin typeface="Maverick"/>
                <a:cs typeface="Maverick"/>
              </a:rPr>
              <a:t>pay bill regularly will be treated </a:t>
            </a:r>
          </a:p>
          <a:p>
            <a:pPr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i="1" kern="0" dirty="0">
                <a:solidFill>
                  <a:prstClr val="black"/>
                </a:solidFill>
                <a:latin typeface="Maverick"/>
                <a:cs typeface="Maverick"/>
              </a:rPr>
              <a:t>as prime member)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48238" y="2740025"/>
            <a:ext cx="1285875" cy="452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4000" kern="0" spc="-150" dirty="0">
              <a:solidFill>
                <a:prstClr val="black"/>
              </a:solidFill>
              <a:latin typeface="Storyteller"/>
              <a:cs typeface="Storytell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78575" y="3435350"/>
            <a:ext cx="2447925" cy="4540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200" kern="0" dirty="0">
              <a:solidFill>
                <a:prstClr val="black"/>
              </a:solidFill>
              <a:latin typeface="Maverick"/>
              <a:cs typeface="Maverick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48238" y="3435350"/>
            <a:ext cx="1285875" cy="4540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4000" kern="0" spc="-250" dirty="0">
              <a:solidFill>
                <a:prstClr val="black"/>
              </a:solidFill>
              <a:latin typeface="Storyteller"/>
              <a:cs typeface="Storytell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78575" y="4132263"/>
            <a:ext cx="1638300" cy="45243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/>
          <a:lstStyle/>
          <a:p>
            <a:pPr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200" kern="0" dirty="0">
              <a:solidFill>
                <a:prstClr val="black"/>
              </a:solidFill>
              <a:latin typeface="Maverick"/>
              <a:cs typeface="Maveric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48238" y="4132263"/>
            <a:ext cx="1285875" cy="45243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4000" kern="0" spc="-250" dirty="0">
              <a:solidFill>
                <a:prstClr val="black"/>
              </a:solidFill>
              <a:latin typeface="Storyteller"/>
              <a:cs typeface="Storyteller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4675" y="631825"/>
            <a:ext cx="4943475" cy="421322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Maverick"/>
              <a:cs typeface="Maverick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375" y="1528763"/>
            <a:ext cx="4467225" cy="19065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50800" tIns="0" rIns="50800" bIns="127000" anchor="ctr"/>
          <a:lstStyle/>
          <a:p>
            <a:pPr algn="ctr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u="sng" kern="0" dirty="0">
                <a:solidFill>
                  <a:prstClr val="white"/>
                </a:solidFill>
                <a:latin typeface="Maverick"/>
                <a:cs typeface="Maverick"/>
              </a:rPr>
              <a:t> Subscription option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2" descr="Divider 3 - 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738" y="1522413"/>
            <a:ext cx="5978525" cy="22225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u="sng" dirty="0"/>
              <a:t>Regular Subscription</a:t>
            </a:r>
            <a:br>
              <a:rPr lang="en-US" sz="3600" b="1" u="sng" dirty="0"/>
            </a:br>
            <a:r>
              <a:rPr lang="en-US" sz="3600" b="1" u="sng" dirty="0"/>
              <a:t/>
            </a:r>
            <a:br>
              <a:rPr lang="en-US" sz="3600" b="1" u="sng" dirty="0"/>
            </a:br>
            <a:r>
              <a:rPr lang="en-US" sz="3200" dirty="0"/>
              <a:t>CNN </a:t>
            </a:r>
            <a:r>
              <a:rPr lang="en-US" sz="3200" dirty="0" err="1"/>
              <a:t>NewS,ADULT</a:t>
            </a:r>
            <a:r>
              <a:rPr lang="en-US" sz="3200" dirty="0"/>
              <a:t> </a:t>
            </a:r>
            <a:r>
              <a:rPr lang="en-US" sz="3600" dirty="0" err="1"/>
              <a:t>SWIM,Tnt</a:t>
            </a:r>
            <a:r>
              <a:rPr lang="en-US" sz="3600" dirty="0"/>
              <a:t> sports &amp; so on</a:t>
            </a:r>
          </a:p>
        </p:txBody>
      </p:sp>
      <p:pic>
        <p:nvPicPr>
          <p:cNvPr id="66563" name="Picture 3" descr="Blue Quote Slash.pn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3050" y="3917950"/>
            <a:ext cx="387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 descr="Blue Quote Slash.pn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7563" y="415925"/>
            <a:ext cx="387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5" descr="Divider 4 - White_Bl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>
            <a:spLocks noChangeAspect="1"/>
          </p:cNvSpPr>
          <p:nvPr/>
        </p:nvSpPr>
        <p:spPr>
          <a:xfrm>
            <a:off x="2159000" y="158750"/>
            <a:ext cx="5108575" cy="51085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toryteller"/>
              <a:cs typeface="Storytelle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3300" y="984250"/>
            <a:ext cx="7273925" cy="3227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u="sng" dirty="0"/>
              <a:t>Prime member subscription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For </a:t>
            </a:r>
            <a:br>
              <a:rPr lang="en-US" sz="3200" dirty="0"/>
            </a:br>
            <a:r>
              <a:rPr lang="en-US" sz="3200" dirty="0"/>
              <a:t>3 months</a:t>
            </a:r>
            <a:br>
              <a:rPr lang="en-US" sz="3200" dirty="0"/>
            </a:br>
            <a:r>
              <a:rPr lang="en-US" sz="3200" dirty="0"/>
              <a:t>6 months</a:t>
            </a:r>
            <a:br>
              <a:rPr lang="en-US" sz="3200" dirty="0"/>
            </a:br>
            <a:r>
              <a:rPr lang="en-US" sz="3200" dirty="0"/>
              <a:t>12 months</a:t>
            </a:r>
            <a:br>
              <a:rPr lang="en-US" sz="3200" dirty="0"/>
            </a:br>
            <a:r>
              <a:rPr lang="en-US" sz="3200" dirty="0"/>
              <a:t>CNN News, Adult TV, CN &amp; so on</a:t>
            </a:r>
            <a:br>
              <a:rPr lang="en-US" sz="3200" dirty="0"/>
            </a:br>
            <a:r>
              <a:rPr lang="en-US" sz="3200" dirty="0"/>
              <a:t>(Condition apply)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4538" cy="12350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You have chosen 3 months subscription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1" descr="Divider 4 - White_Blu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>
            <a:spLocks noChangeAspect="1"/>
          </p:cNvSpPr>
          <p:nvPr/>
        </p:nvSpPr>
        <p:spPr>
          <a:xfrm>
            <a:off x="2159000" y="158750"/>
            <a:ext cx="4826000" cy="482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toryteller"/>
              <a:cs typeface="Storyteller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24038" y="984250"/>
            <a:ext cx="5495925" cy="3175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i="1" u="sng" dirty="0"/>
              <a:t>You have chosen Prime member Subscription</a:t>
            </a:r>
            <a:br>
              <a:rPr lang="en-US" sz="3600" b="1" i="1" u="sng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(Get your discount $10 in each month on an average)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1206</TotalTime>
  <Words>317</Words>
  <Application>Microsoft Office PowerPoint</Application>
  <PresentationFormat>On-screen Show (16:9)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44</vt:i4>
      </vt:variant>
      <vt:variant>
        <vt:lpstr>Slide Titles</vt:lpstr>
      </vt:variant>
      <vt:variant>
        <vt:i4>22</vt:i4>
      </vt:variant>
    </vt:vector>
  </HeadingPairs>
  <TitlesOfParts>
    <vt:vector size="75" baseType="lpstr">
      <vt:lpstr>Arial</vt:lpstr>
      <vt:lpstr>Trebuchet MS</vt:lpstr>
      <vt:lpstr>Wingdings 3</vt:lpstr>
      <vt:lpstr>Calibri</vt:lpstr>
      <vt:lpstr>Turner Light</vt:lpstr>
      <vt:lpstr>Maverick</vt:lpstr>
      <vt:lpstr>Storyteller</vt:lpstr>
      <vt:lpstr>Turner Bold</vt:lpstr>
      <vt:lpstr>Turner Regular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Turner’s Subcription  App</vt:lpstr>
      <vt:lpstr>    Please sign in  User ID:            Password:   If you don’t have account please sign up  Forgot password? Reset password</vt:lpstr>
      <vt:lpstr>Sign Up information  First Name: Last Name: Address: Email address:</vt:lpstr>
      <vt:lpstr>We Care about our Past, Present &amp; Future customer 1. Prime member 2. Regular member </vt:lpstr>
      <vt:lpstr>Slide 5</vt:lpstr>
      <vt:lpstr>REGULAR SUBSCRIPTION  CNN NEWS,ADULT SWIM,TNT SPORTS &amp; SO ON</vt:lpstr>
      <vt:lpstr>Prime member subscription For  3 months 6 months 12 months CNN News, Adult TV, CN &amp; so on (Condition apply)</vt:lpstr>
      <vt:lpstr>You have chosen 3 months subscription</vt:lpstr>
      <vt:lpstr>You have chosen Prime member Subscription  (Get your discount $10 in each month on an average)</vt:lpstr>
      <vt:lpstr>Billing address First name:               Last name: Address:   </vt:lpstr>
      <vt:lpstr>Billing information Pay by Debit/Credit card</vt:lpstr>
      <vt:lpstr>Total bill</vt:lpstr>
      <vt:lpstr>Add to cart</vt:lpstr>
      <vt:lpstr>Place order</vt:lpstr>
      <vt:lpstr>Congratulation! Your order is successfully placed. Please check your email for the link of subscription and comeback again the app</vt:lpstr>
      <vt:lpstr>Enjoy your subscription!</vt:lpstr>
      <vt:lpstr>Regular subscription</vt:lpstr>
      <vt:lpstr>THIS IS A SAMPLE ASSUMPTION SLIDE</vt:lpstr>
      <vt:lpstr>Slide 19</vt:lpstr>
      <vt:lpstr>Risk  -General people who are not prime member can get little upset But if they subscribe regularly they can be future prime member</vt:lpstr>
      <vt:lpstr>Slide 21</vt:lpstr>
      <vt:lpstr>Thank You!ouk you!</vt:lpstr>
    </vt:vector>
  </TitlesOfParts>
  <Manager/>
  <Company>Turner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Sarah McKagen</dc:creator>
  <cp:keywords/>
  <dc:description/>
  <cp:lastModifiedBy>Dhaka</cp:lastModifiedBy>
  <cp:revision>228</cp:revision>
  <dcterms:created xsi:type="dcterms:W3CDTF">2015-10-28T02:44:13Z</dcterms:created>
  <dcterms:modified xsi:type="dcterms:W3CDTF">2018-02-04T02:09:01Z</dcterms:modified>
  <cp:category/>
</cp:coreProperties>
</file>