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7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5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2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2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14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  <p:sp>
        <p:nvSpPr>
          <p:cNvPr id="104863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3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40B8D7-20E3-4387-8BB4-F95E83168E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35E44-4D0A-47C9-9EA5-BC62060BFA7A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5" descr="abstract-light-white-background-wallpaper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-32657"/>
            <a:ext cx="9144000" cy="6858000"/>
          </a:xfrm>
          <a:prstGeom prst="rect">
            <a:avLst/>
          </a:prstGeom>
        </p:spPr>
      </p:pic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9151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Hello Friends…..</a:t>
            </a: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Tic Tac Toe Game Present Here</a:t>
            </a:r>
            <a:r>
              <a:rPr lang="en-US" sz="4800" dirty="0" smtClean="0">
                <a:solidFill>
                  <a:schemeClr val="tx1"/>
                </a:solidFill>
              </a:rPr>
              <a:t>..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2097156" name="Picture 3" descr="78313c8f335272f770a99cf7da2c8a7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2895600"/>
            <a:ext cx="2247900" cy="3371850"/>
          </a:xfrm>
          <a:prstGeom prst="rect">
            <a:avLst/>
          </a:prstGeom>
        </p:spPr>
      </p:pic>
      <p:sp>
        <p:nvSpPr>
          <p:cNvPr id="1048602" name="Rectangle 4"/>
          <p:cNvSpPr/>
          <p:nvPr/>
        </p:nvSpPr>
        <p:spPr>
          <a:xfrm flipH="1">
            <a:off x="381000" y="5791200"/>
            <a:ext cx="3048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Presentation by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Yasmin Akter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Rubaya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Sultana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8" descr="abstract-light-white-background-wallpaper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03" name="Rectangle 23"/>
          <p:cNvSpPr/>
          <p:nvPr/>
        </p:nvSpPr>
        <p:spPr>
          <a:xfrm>
            <a:off x="990600" y="1371600"/>
            <a:ext cx="3962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/>
              <a:t>CONTENT:</a:t>
            </a:r>
            <a:endParaRPr lang="zh-CN" altLang="en-US" sz="2000" dirty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Background</a:t>
            </a:r>
            <a:r>
              <a:rPr lang="en-US" dirty="0" smtClean="0"/>
              <a:t> </a:t>
            </a:r>
            <a:r>
              <a:rPr lang="en-US" sz="2400" dirty="0" smtClean="0"/>
              <a:t>Study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Features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Platform</a:t>
            </a:r>
            <a:endParaRPr lang="en-US" sz="24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48" descr="abstract-light-white-background-wallpaper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04" name="Rectangle 3"/>
          <p:cNvSpPr/>
          <p:nvPr/>
        </p:nvSpPr>
        <p:spPr>
          <a:xfrm>
            <a:off x="685800" y="685800"/>
            <a:ext cx="7391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Background study:</a:t>
            </a:r>
          </a:p>
          <a:p>
            <a:endParaRPr lang="en-US" dirty="0" smtClean="0"/>
          </a:p>
          <a:p>
            <a:r>
              <a:rPr lang="en-US" b="1" dirty="0" smtClean="0"/>
              <a:t>Inroduction:</a:t>
            </a:r>
          </a:p>
          <a:p>
            <a:r>
              <a:rPr lang="en-US" dirty="0" smtClean="0"/>
              <a:t>Many versions of tic tac toe like 3*3,4*4 and 9*9.Can be made on various platforms like javascript,python,Java,C.It's also</a:t>
            </a:r>
          </a:p>
          <a:p>
            <a:r>
              <a:rPr lang="en-US" dirty="0" smtClean="0"/>
              <a:t>not a complex architecture</a:t>
            </a:r>
          </a:p>
          <a:p>
            <a:endParaRPr lang="en-US" dirty="0" smtClean="0"/>
          </a:p>
          <a:p>
            <a:r>
              <a:rPr lang="en-US" b="1" dirty="0" smtClean="0"/>
              <a:t>Two players game: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Huplayer and aipalayer</a:t>
            </a:r>
          </a:p>
          <a:p>
            <a:endParaRPr lang="en-US" dirty="0" smtClean="0"/>
          </a:p>
          <a:p>
            <a:r>
              <a:rPr lang="en-US" b="1" dirty="0" smtClean="0"/>
              <a:t>Winning Combinations in game: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a tic tac toe game there are 8 possibilities to win the game.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possibilities are getting the three combinations horizontally,three combinations vertically or two combinations diagonally as shown in the figure below.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Hence,the easiest way to find the </a:t>
            </a:r>
            <a:r>
              <a:rPr lang="en-US" dirty="0" smtClean="0"/>
              <a:t> </a:t>
            </a:r>
            <a:r>
              <a:rPr lang="en-US" dirty="0" smtClean="0"/>
              <a:t>determine </a:t>
            </a:r>
            <a:r>
              <a:rPr lang="en-US" dirty="0" smtClean="0"/>
              <a:t>winner </a:t>
            </a:r>
            <a:r>
              <a:rPr lang="en-US" dirty="0" smtClean="0"/>
              <a:t>of the game is to check for these eight combinations as </a:t>
            </a:r>
            <a:r>
              <a:rPr lang="en-US" dirty="0" smtClean="0"/>
              <a:t>the game </a:t>
            </a:r>
            <a:r>
              <a:rPr lang="en-US" dirty="0" smtClean="0"/>
              <a:t>goes on.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8" descr="abstract-light-white-background-wallpaper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95" name="Rectangle 3"/>
          <p:cNvSpPr/>
          <p:nvPr/>
        </p:nvSpPr>
        <p:spPr>
          <a:xfrm>
            <a:off x="457200" y="304800"/>
            <a:ext cx="6705600" cy="1958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Mini-max algorithm following things: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Return a value if a terminal state is found (+10, 0, -10)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Go through available spots on the board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Call the minimax function on each available spot (recursion)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Evaluate returning values from function calls and return the</a:t>
            </a:r>
          </a:p>
          <a:p>
            <a:r>
              <a:rPr lang="en-US" dirty="0" smtClean="0"/>
              <a:t>    best value</a:t>
            </a:r>
            <a:endParaRPr lang="en-US" dirty="0"/>
          </a:p>
        </p:txBody>
      </p:sp>
      <p:pic>
        <p:nvPicPr>
          <p:cNvPr id="2097154" name="Picture 5" descr="Captureg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200400"/>
            <a:ext cx="4495801" cy="33913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8" descr="abstract-light-white-background-wallpaper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94" name="Rectangle 3"/>
          <p:cNvSpPr/>
          <p:nvPr/>
        </p:nvSpPr>
        <p:spPr>
          <a:xfrm>
            <a:off x="457200" y="457200"/>
            <a:ext cx="7391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b="1" dirty="0" smtClean="0"/>
              <a:t>Features: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Two players game.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Huplayer is first click for playing the game </a:t>
            </a:r>
            <a:r>
              <a:rPr lang="en-US" dirty="0" smtClean="0"/>
              <a:t> and then aiplayer </a:t>
            </a:r>
            <a:r>
              <a:rPr lang="en-US" dirty="0" smtClean="0"/>
              <a:t>give </a:t>
            </a:r>
            <a:r>
              <a:rPr lang="en-US" dirty="0" smtClean="0"/>
              <a:t>the </a:t>
            </a:r>
            <a:r>
              <a:rPr lang="en-US" dirty="0" smtClean="0"/>
              <a:t>click against huplayer.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g</a:t>
            </a:r>
            <a:r>
              <a:rPr lang="en-US" dirty="0" smtClean="0"/>
              <a:t>ame </a:t>
            </a:r>
            <a:r>
              <a:rPr lang="en-US" dirty="0" smtClean="0"/>
              <a:t>is start and there is winning function,lose function and Tie function.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this game css has been given differents color green,red,blue.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Platform:</a:t>
            </a:r>
          </a:p>
          <a:p>
            <a:r>
              <a:rPr lang="en-US" dirty="0" smtClean="0"/>
              <a:t>It is a cross platform game.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105912"/>
          </a:xfrm>
        </p:spPr>
        <p:txBody>
          <a:bodyPr/>
          <a:lstStyle/>
          <a:p>
            <a:r>
              <a:rPr lang="en-US" dirty="0" smtClean="0"/>
              <a:t>          Any Question 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715512"/>
          </a:xfrm>
        </p:spPr>
        <p:txBody>
          <a:bodyPr/>
          <a:lstStyle/>
          <a:p>
            <a:r>
              <a:rPr lang="en-US" dirty="0" smtClean="0"/>
              <a:t>            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Constantia</vt:lpstr>
      <vt:lpstr>Wingdings</vt:lpstr>
      <vt:lpstr>Wingdings 2</vt:lpstr>
      <vt:lpstr>Flow</vt:lpstr>
      <vt:lpstr>Hello Friends….. Tic Tac Toe Game Present Here..</vt:lpstr>
      <vt:lpstr>PowerPoint Presentation</vt:lpstr>
      <vt:lpstr>PowerPoint Presentation</vt:lpstr>
      <vt:lpstr>PowerPoint Presentation</vt:lpstr>
      <vt:lpstr>PowerPoint Presentation</vt:lpstr>
      <vt:lpstr>          Any Question ?</vt:lpstr>
      <vt:lpstr>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yasmin</cp:lastModifiedBy>
  <cp:revision>1</cp:revision>
  <dcterms:created xsi:type="dcterms:W3CDTF">2017-04-08T05:17:26Z</dcterms:created>
  <dcterms:modified xsi:type="dcterms:W3CDTF">2017-12-12T11:31:06Z</dcterms:modified>
</cp:coreProperties>
</file>