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70" r:id="rId12"/>
    <p:sldId id="271" r:id="rId13"/>
    <p:sldId id="268" r:id="rId14"/>
    <p:sldId id="269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8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D532-E7AF-4A98-B811-71D7B6AD939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A9F8-0C83-4B6A-A45F-419399A1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294" y="297031"/>
            <a:ext cx="10515600" cy="1325563"/>
          </a:xfrm>
        </p:spPr>
        <p:txBody>
          <a:bodyPr/>
          <a:lstStyle/>
          <a:p>
            <a:r>
              <a:rPr lang="en-US" dirty="0" smtClean="0"/>
              <a:t>Contact Assignment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90" y="1488332"/>
            <a:ext cx="8176469" cy="5155659"/>
          </a:xfrm>
        </p:spPr>
      </p:pic>
    </p:spTree>
    <p:extLst>
      <p:ext uri="{BB962C8B-B14F-4D97-AF65-F5344CB8AC3E}">
        <p14:creationId xmlns:p14="http://schemas.microsoft.com/office/powerpoint/2010/main" val="15140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51" y="1391054"/>
            <a:ext cx="8019531" cy="5272393"/>
          </a:xfrm>
        </p:spPr>
      </p:pic>
    </p:spTree>
    <p:extLst>
      <p:ext uri="{BB962C8B-B14F-4D97-AF65-F5344CB8AC3E}">
        <p14:creationId xmlns:p14="http://schemas.microsoft.com/office/powerpoint/2010/main" val="20381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Profile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30" y="1690688"/>
            <a:ext cx="7724561" cy="4760604"/>
          </a:xfrm>
        </p:spPr>
      </p:pic>
    </p:spTree>
    <p:extLst>
      <p:ext uri="{BB962C8B-B14F-4D97-AF65-F5344CB8AC3E}">
        <p14:creationId xmlns:p14="http://schemas.microsoft.com/office/powerpoint/2010/main" val="29237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69" y="1410512"/>
            <a:ext cx="8316685" cy="5112092"/>
          </a:xfrm>
        </p:spPr>
      </p:pic>
    </p:spTree>
    <p:extLst>
      <p:ext uri="{BB962C8B-B14F-4D97-AF65-F5344CB8AC3E}">
        <p14:creationId xmlns:p14="http://schemas.microsoft.com/office/powerpoint/2010/main" val="8286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87" y="1536970"/>
            <a:ext cx="8058367" cy="5056438"/>
          </a:xfrm>
        </p:spPr>
      </p:pic>
    </p:spTree>
    <p:extLst>
      <p:ext uri="{BB962C8B-B14F-4D97-AF65-F5344CB8AC3E}">
        <p14:creationId xmlns:p14="http://schemas.microsoft.com/office/powerpoint/2010/main" val="24188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Profile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87" y="1536970"/>
            <a:ext cx="8120365" cy="5016153"/>
          </a:xfrm>
        </p:spPr>
      </p:pic>
    </p:spTree>
    <p:extLst>
      <p:ext uri="{BB962C8B-B14F-4D97-AF65-F5344CB8AC3E}">
        <p14:creationId xmlns:p14="http://schemas.microsoft.com/office/powerpoint/2010/main" val="3805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55" y="211407"/>
            <a:ext cx="10515600" cy="1325563"/>
          </a:xfrm>
        </p:spPr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15" y="1536970"/>
            <a:ext cx="8100476" cy="5016648"/>
          </a:xfrm>
        </p:spPr>
      </p:pic>
    </p:spTree>
    <p:extLst>
      <p:ext uri="{BB962C8B-B14F-4D97-AF65-F5344CB8AC3E}">
        <p14:creationId xmlns:p14="http://schemas.microsoft.com/office/powerpoint/2010/main" val="4101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57" y="1517515"/>
            <a:ext cx="8322814" cy="5116750"/>
          </a:xfrm>
        </p:spPr>
      </p:pic>
    </p:spTree>
    <p:extLst>
      <p:ext uri="{BB962C8B-B14F-4D97-AF65-F5344CB8AC3E}">
        <p14:creationId xmlns:p14="http://schemas.microsoft.com/office/powerpoint/2010/main" val="14437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73" y="1536970"/>
            <a:ext cx="8305652" cy="5080470"/>
          </a:xfrm>
        </p:spPr>
      </p:pic>
    </p:spTree>
    <p:extLst>
      <p:ext uri="{BB962C8B-B14F-4D97-AF65-F5344CB8AC3E}">
        <p14:creationId xmlns:p14="http://schemas.microsoft.com/office/powerpoint/2010/main" val="41310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83" y="1371600"/>
            <a:ext cx="8374910" cy="5323668"/>
          </a:xfrm>
        </p:spPr>
      </p:pic>
    </p:spTree>
    <p:extLst>
      <p:ext uri="{BB962C8B-B14F-4D97-AF65-F5344CB8AC3E}">
        <p14:creationId xmlns:p14="http://schemas.microsoft.com/office/powerpoint/2010/main" val="37317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09" y="1468877"/>
            <a:ext cx="8009456" cy="5126876"/>
          </a:xfrm>
        </p:spPr>
      </p:pic>
    </p:spTree>
    <p:extLst>
      <p:ext uri="{BB962C8B-B14F-4D97-AF65-F5344CB8AC3E}">
        <p14:creationId xmlns:p14="http://schemas.microsoft.com/office/powerpoint/2010/main" val="32177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43" y="1546698"/>
            <a:ext cx="8056821" cy="5012656"/>
          </a:xfrm>
        </p:spPr>
      </p:pic>
    </p:spTree>
    <p:extLst>
      <p:ext uri="{BB962C8B-B14F-4D97-AF65-F5344CB8AC3E}">
        <p14:creationId xmlns:p14="http://schemas.microsoft.com/office/powerpoint/2010/main" val="227893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87" y="1569495"/>
            <a:ext cx="7957226" cy="4814544"/>
          </a:xfrm>
        </p:spPr>
      </p:pic>
    </p:spTree>
    <p:extLst>
      <p:ext uri="{BB962C8B-B14F-4D97-AF65-F5344CB8AC3E}">
        <p14:creationId xmlns:p14="http://schemas.microsoft.com/office/powerpoint/2010/main" val="25685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Mockups</vt:lpstr>
      <vt:lpstr>Home</vt:lpstr>
      <vt:lpstr>Mentors</vt:lpstr>
      <vt:lpstr>Areas</vt:lpstr>
      <vt:lpstr>Mockups</vt:lpstr>
      <vt:lpstr>Programs</vt:lpstr>
      <vt:lpstr>Program Details</vt:lpstr>
      <vt:lpstr>Mentees</vt:lpstr>
      <vt:lpstr>Contacts</vt:lpstr>
      <vt:lpstr>Contact Assignment</vt:lpstr>
      <vt:lpstr>Follow Up</vt:lpstr>
      <vt:lpstr>Follow Up Profile Page</vt:lpstr>
      <vt:lpstr>Mockups</vt:lpstr>
      <vt:lpstr>Contacts</vt:lpstr>
      <vt:lpstr>Follow Up</vt:lpstr>
      <vt:lpstr>Contact Profile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</dc:title>
  <dc:creator>Rajiv Vijaywargi</dc:creator>
  <cp:lastModifiedBy>Rajiv Vijaywargi</cp:lastModifiedBy>
  <cp:revision>5</cp:revision>
  <dcterms:created xsi:type="dcterms:W3CDTF">2015-12-14T12:58:07Z</dcterms:created>
  <dcterms:modified xsi:type="dcterms:W3CDTF">2015-12-14T13:54:34Z</dcterms:modified>
</cp:coreProperties>
</file>