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changesInfos/changesInfo1.xml" ContentType="application/vnd.ms-powerpoint.changesinfo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3" r:id="rId8"/>
    <p:sldId id="261" r:id="rId9"/>
    <p:sldId id="262" r:id="rId10"/>
    <p:sldId id="269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-576" y="-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814B880E-D1FE-43E8-9BE6-A5CE5F1D273B}"/>
    <pc:docChg chg="custSel addSld delSld modSld sldOrd">
      <pc:chgData name="Mathan P V" userId="82e85e0ce808ab6c" providerId="LiveId" clId="{814B880E-D1FE-43E8-9BE6-A5CE5F1D273B}" dt="2025-09-11T15:19:49.480" v="779" actId="1076"/>
      <pc:docMkLst>
        <pc:docMk/>
      </pc:docMkLst>
      <pc:sldChg chg="modSp mod">
        <pc:chgData name="Mathan P V" userId="82e85e0ce808ab6c" providerId="LiveId" clId="{814B880E-D1FE-43E8-9BE6-A5CE5F1D273B}" dt="2025-09-11T15:18:56.118" v="775" actId="113"/>
        <pc:sldMkLst>
          <pc:docMk/>
          <pc:sldMk cId="1679507496" sldId="256"/>
        </pc:sldMkLst>
        <pc:spChg chg="mod">
          <ac:chgData name="Mathan P V" userId="82e85e0ce808ab6c" providerId="LiveId" clId="{814B880E-D1FE-43E8-9BE6-A5CE5F1D273B}" dt="2025-09-11T15:18:56.118" v="775" actId="113"/>
          <ac:spMkLst>
            <pc:docMk/>
            <pc:sldMk cId="1679507496" sldId="256"/>
            <ac:spMk id="3" creationId="{00000000-0000-0000-0000-000000000000}"/>
          </ac:spMkLst>
        </pc:spChg>
      </pc:sldChg>
      <pc:sldChg chg="del">
        <pc:chgData name="Mathan P V" userId="82e85e0ce808ab6c" providerId="LiveId" clId="{814B880E-D1FE-43E8-9BE6-A5CE5F1D273B}" dt="2025-09-08T10:42:31.117" v="153" actId="2696"/>
        <pc:sldMkLst>
          <pc:docMk/>
          <pc:sldMk cId="2903304393" sldId="264"/>
        </pc:sldMkLst>
      </pc:sldChg>
      <pc:sldChg chg="addSp delSp modSp del mod">
        <pc:chgData name="Mathan P V" userId="82e85e0ce808ab6c" providerId="LiveId" clId="{814B880E-D1FE-43E8-9BE6-A5CE5F1D273B}" dt="2025-09-10T11:17:17.740" v="507" actId="2696"/>
        <pc:sldMkLst>
          <pc:docMk/>
          <pc:sldMk cId="975853502" sldId="265"/>
        </pc:sldMkLst>
      </pc:sldChg>
      <pc:sldChg chg="ord">
        <pc:chgData name="Mathan P V" userId="82e85e0ce808ab6c" providerId="LiveId" clId="{814B880E-D1FE-43E8-9BE6-A5CE5F1D273B}" dt="2025-09-11T15:01:08.476" v="719"/>
        <pc:sldMkLst>
          <pc:docMk/>
          <pc:sldMk cId="1276883319" sldId="267"/>
        </pc:sldMkLst>
      </pc:sldChg>
      <pc:sldChg chg="add del">
        <pc:chgData name="Mathan P V" userId="82e85e0ce808ab6c" providerId="LiveId" clId="{814B880E-D1FE-43E8-9BE6-A5CE5F1D273B}" dt="2025-09-10T11:17:14.648" v="506" actId="2696"/>
        <pc:sldMkLst>
          <pc:docMk/>
          <pc:sldMk cId="707078009" sldId="268"/>
        </pc:sldMkLst>
      </pc:sldChg>
      <pc:sldChg chg="addSp delSp modSp add mod">
        <pc:chgData name="Mathan P V" userId="82e85e0ce808ab6c" providerId="LiveId" clId="{814B880E-D1FE-43E8-9BE6-A5CE5F1D273B}" dt="2025-09-11T15:19:49.480" v="779" actId="1076"/>
        <pc:sldMkLst>
          <pc:docMk/>
          <pc:sldMk cId="3004378318" sldId="269"/>
        </pc:sldMkLst>
        <pc:picChg chg="add del mod">
          <ac:chgData name="Mathan P V" userId="82e85e0ce808ab6c" providerId="LiveId" clId="{814B880E-D1FE-43E8-9BE6-A5CE5F1D273B}" dt="2025-09-11T15:01:14.678" v="720" actId="21"/>
          <ac:picMkLst>
            <pc:docMk/>
            <pc:sldMk cId="3004378318" sldId="269"/>
            <ac:picMk id="5" creationId="{5C0B5439-DE43-EF6F-E939-A8E40E9B7F13}"/>
          </ac:picMkLst>
        </pc:picChg>
        <pc:picChg chg="add del mod">
          <ac:chgData name="Mathan P V" userId="82e85e0ce808ab6c" providerId="LiveId" clId="{814B880E-D1FE-43E8-9BE6-A5CE5F1D273B}" dt="2025-09-10T12:38:32.529" v="595" actId="21"/>
          <ac:picMkLst>
            <pc:docMk/>
            <pc:sldMk cId="3004378318" sldId="269"/>
            <ac:picMk id="5" creationId="{9F62B2C1-A0CE-0F48-639E-97965D847EDD}"/>
          </ac:picMkLst>
        </pc:picChg>
        <pc:picChg chg="add del mod">
          <ac:chgData name="Mathan P V" userId="82e85e0ce808ab6c" providerId="LiveId" clId="{814B880E-D1FE-43E8-9BE6-A5CE5F1D273B}" dt="2025-09-11T15:18:59.806" v="776" actId="21"/>
          <ac:picMkLst>
            <pc:docMk/>
            <pc:sldMk cId="3004378318" sldId="269"/>
            <ac:picMk id="5" creationId="{AE276485-F88D-E497-6961-014799F096A7}"/>
          </ac:picMkLst>
        </pc:picChg>
        <pc:picChg chg="add del mod">
          <ac:chgData name="Mathan P V" userId="82e85e0ce808ab6c" providerId="LiveId" clId="{814B880E-D1FE-43E8-9BE6-A5CE5F1D273B}" dt="2025-09-10T11:17:22.314" v="508" actId="21"/>
          <ac:picMkLst>
            <pc:docMk/>
            <pc:sldMk cId="3004378318" sldId="269"/>
            <ac:picMk id="6" creationId="{E10D139F-CFD1-5E7C-61D2-850E0E754776}"/>
          </ac:picMkLst>
        </pc:picChg>
        <pc:picChg chg="add del mod">
          <ac:chgData name="Mathan P V" userId="82e85e0ce808ab6c" providerId="LiveId" clId="{814B880E-D1FE-43E8-9BE6-A5CE5F1D273B}" dt="2025-09-10T12:48:42.854" v="714" actId="21"/>
          <ac:picMkLst>
            <pc:docMk/>
            <pc:sldMk cId="3004378318" sldId="269"/>
            <ac:picMk id="6" creationId="{E8390EA2-9CCA-A4DC-7C47-153A7D92F4B2}"/>
          </ac:picMkLst>
        </pc:picChg>
        <pc:picChg chg="add mod">
          <ac:chgData name="Mathan P V" userId="82e85e0ce808ab6c" providerId="LiveId" clId="{814B880E-D1FE-43E8-9BE6-A5CE5F1D273B}" dt="2025-09-11T15:19:49.480" v="779" actId="1076"/>
          <ac:picMkLst>
            <pc:docMk/>
            <pc:sldMk cId="3004378318" sldId="269"/>
            <ac:picMk id="6" creationId="{ECC86C3C-8AB0-B434-9B97-6C20A3BA46F3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87432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6247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30474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3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9857659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5370744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712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58764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090981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979285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550759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4804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36839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4452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607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84808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36220A-0654-4ECB-9B80-650CEB1FEA1E}" type="datetimeFigureOut">
              <a:rPr lang="en-US" smtClean="0"/>
              <a:pPr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7AD60D33-A79F-4F95-A132-93FC2C9FBA1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42732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1300766" y="218941"/>
            <a:ext cx="7830354" cy="489397"/>
          </a:xfrm>
        </p:spPr>
        <p:txBody>
          <a:bodyPr/>
          <a:lstStyle/>
          <a:p>
            <a:pPr algn="ctr"/>
            <a:r>
              <a:rPr lang="en-US" sz="36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ea typeface="Cambria Math" panose="02040503050406030204" pitchFamily="18" charset="0"/>
                <a:cs typeface="Times New Roman" panose="02020603050405020304" pitchFamily="18" charset="0"/>
              </a:rPr>
              <a:t>Digital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00766" y="2369713"/>
            <a:ext cx="8240799" cy="2717442"/>
          </a:xfr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 </a:t>
            </a:r>
            <a:r>
              <a:rPr lang="en-US" sz="2400" b="1" dirty="0" err="1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Akthiyar</a:t>
            </a:r>
            <a:r>
              <a:rPr lang="en-US" sz="2400" b="1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R</a:t>
            </a:r>
            <a:endParaRPr lang="en-US" sz="2400" dirty="0">
              <a:solidFill>
                <a:schemeClr val="tx1">
                  <a:lumMod val="95000"/>
                  <a:lumOff val="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NO AND NMID: </a:t>
            </a:r>
            <a:r>
              <a:rPr lang="en-US" sz="2400" dirty="0" smtClean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asunm115222401268</a:t>
            </a:r>
            <a:endParaRPr lang="en-US" sz="2400" dirty="0">
              <a:solidFill>
                <a:schemeClr val="accent5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B.SC(COMPUTER SCIENCE)</a:t>
            </a:r>
          </a:p>
          <a:p>
            <a:pPr algn="l"/>
            <a:r>
              <a:rPr lang="en-US" sz="2400" b="1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COLLEGE: </a:t>
            </a:r>
            <a:r>
              <a:rPr lang="en-US" sz="2400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 SUBRAMANIYA SWAMY ARTS COLLEGE</a:t>
            </a:r>
          </a:p>
        </p:txBody>
      </p:sp>
      <p:sp>
        <p:nvSpPr>
          <p:cNvPr id="2" name="Rectangle 1"/>
          <p:cNvSpPr/>
          <p:nvPr/>
        </p:nvSpPr>
        <p:spPr>
          <a:xfrm>
            <a:off x="758461" y="1437759"/>
            <a:ext cx="2423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795074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FC9E2A5-14D9-9786-F888-24FF074190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65A8A1EB-3D52-E401-7C0A-8C8691F30B6B}"/>
              </a:ext>
            </a:extLst>
          </p:cNvPr>
          <p:cNvSpPr txBox="1"/>
          <p:nvPr/>
        </p:nvSpPr>
        <p:spPr>
          <a:xfrm>
            <a:off x="1429555" y="502276"/>
            <a:ext cx="43290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F7753E6-ADA6-9DB0-C791-375466392809}"/>
              </a:ext>
            </a:extLst>
          </p:cNvPr>
          <p:cNvSpPr txBox="1"/>
          <p:nvPr/>
        </p:nvSpPr>
        <p:spPr>
          <a:xfrm>
            <a:off x="1279209" y="1188356"/>
            <a:ext cx="108266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working prototype.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of my Portfolio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B6690039-1EAE-7650-CEDF-E6FD003B5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8561" y="2120658"/>
            <a:ext cx="5406285" cy="3537388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2225" y="2198032"/>
            <a:ext cx="5420500" cy="3299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300437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03797" y="553792"/>
            <a:ext cx="26530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58343" y="1609859"/>
            <a:ext cx="1199735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provides an edge over traditional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students and recruiters.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 AI-based profile suggestions, analytics,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auto-resume generation.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for colleges, universities, and job portals.</a:t>
            </a:r>
          </a:p>
        </p:txBody>
      </p:sp>
    </p:spTree>
    <p:extLst>
      <p:ext uri="{BB962C8B-B14F-4D97-AF65-F5344CB8AC3E}">
        <p14:creationId xmlns:p14="http://schemas.microsoft.com/office/powerpoint/2010/main" xmlns="" val="12768833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081825" y="785611"/>
            <a:ext cx="272510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096646" y="2884867"/>
            <a:ext cx="71609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Smart Portfolio Management System </a:t>
            </a:r>
          </a:p>
        </p:txBody>
      </p:sp>
    </p:spTree>
    <p:extLst>
      <p:ext uri="{BB962C8B-B14F-4D97-AF65-F5344CB8AC3E}">
        <p14:creationId xmlns:p14="http://schemas.microsoft.com/office/powerpoint/2010/main" xmlns="" val="1872596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84101" y="682580"/>
            <a:ext cx="157126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63651" y="1532585"/>
            <a:ext cx="3934090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Problem Statement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Project Overview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End Users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Tools and Technologies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Portfolio design and Layout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Features and Functionality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Results and Screenshots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8. Conclusion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9.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</a:p>
        </p:txBody>
      </p:sp>
      <p:sp>
        <p:nvSpPr>
          <p:cNvPr id="2" name="Rectangle 1"/>
          <p:cNvSpPr/>
          <p:nvPr/>
        </p:nvSpPr>
        <p:spPr>
          <a:xfrm>
            <a:off x="3985818" y="5095359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8666621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326524" y="669701"/>
            <a:ext cx="3844835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81825" y="1506828"/>
            <a:ext cx="10814033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struggle to showcase academic, technical, and project skills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effectively.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 centralized digital space to present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find it difficult to evaluate students work beyond resumes.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career guidance methods are generic, not personalized.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transformation demands smarter, AI-based solutions for employability.</a:t>
            </a:r>
          </a:p>
        </p:txBody>
      </p:sp>
    </p:spTree>
    <p:extLst>
      <p:ext uri="{BB962C8B-B14F-4D97-AF65-F5344CB8AC3E}">
        <p14:creationId xmlns:p14="http://schemas.microsoft.com/office/powerpoint/2010/main" xmlns="" val="3202923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75009" y="553792"/>
            <a:ext cx="3556358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46975" y="1171977"/>
            <a:ext cx="9607117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digital portfolio system designed for students.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Allows storing and showcasing skills, certifications, projects, and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recruiters with a structured, user-friendly profile or candidates.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Enhances employability through interactive, professional portfolio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46975" y="4450248"/>
            <a:ext cx="96591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Integrates real-time job market insights to guide students towards 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high-demand careers.</a:t>
            </a:r>
          </a:p>
        </p:txBody>
      </p:sp>
    </p:spTree>
    <p:extLst>
      <p:ext uri="{BB962C8B-B14F-4D97-AF65-F5344CB8AC3E}">
        <p14:creationId xmlns:p14="http://schemas.microsoft.com/office/powerpoint/2010/main" xmlns="" val="816869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68192" y="450761"/>
            <a:ext cx="2949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57589" y="1481071"/>
            <a:ext cx="658655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display their academic &amp; project work.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 or Companies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evaluate student profiles easily.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Colleges or Universities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maintain digital records of student achievements.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Counselors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to provide data-driven, personalized guidance.</a:t>
            </a:r>
          </a:p>
        </p:txBody>
      </p:sp>
    </p:spTree>
    <p:extLst>
      <p:ext uri="{BB962C8B-B14F-4D97-AF65-F5344CB8AC3E}">
        <p14:creationId xmlns:p14="http://schemas.microsoft.com/office/powerpoint/2010/main" xmlns="" val="8046183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764406" y="566670"/>
            <a:ext cx="4247894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TECHNIQUES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004324" y="1700012"/>
            <a:ext cx="577451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HTML, CSS, JavaScript, React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Node.js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Flask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MySQL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Control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Tools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Canva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32725366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84857" y="540913"/>
            <a:ext cx="5579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764407" y="1738649"/>
            <a:ext cx="7168181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Homepage –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introduction, highlights.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Detailed case studies with images.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Achievements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Certifications, competitions.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Email,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Linkedln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link.</a:t>
            </a:r>
          </a:p>
        </p:txBody>
      </p:sp>
    </p:spTree>
    <p:extLst>
      <p:ext uri="{BB962C8B-B14F-4D97-AF65-F5344CB8AC3E}">
        <p14:creationId xmlns:p14="http://schemas.microsoft.com/office/powerpoint/2010/main" xmlns="" val="4132824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300767" y="566671"/>
            <a:ext cx="54218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83346" y="1596981"/>
            <a:ext cx="661974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authentication &amp; profile management.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Upload and update projects dynamically.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Searchable, filterable portfolio.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Mobile-friendly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responsivr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Intergration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LinkedIn &amp;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xmlns="" val="208247159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248</TotalTime>
  <Words>386</Words>
  <Application>Microsoft Office PowerPoint</Application>
  <PresentationFormat>Custom</PresentationFormat>
  <Paragraphs>90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CLP</cp:lastModifiedBy>
  <cp:revision>31</cp:revision>
  <dcterms:created xsi:type="dcterms:W3CDTF">2025-08-30T14:02:03Z</dcterms:created>
  <dcterms:modified xsi:type="dcterms:W3CDTF">2025-09-15T08:26:58Z</dcterms:modified>
</cp:coreProperties>
</file>