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BE9F-BFAD-4EEF-B927-B27949FBFB5B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99D-08DE-4F02-9A73-167F547F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8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E1EB-E0C2-4B97-8E1E-681470984564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2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3111-C387-4115-8678-D4C637B1D790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5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096F-7109-4F6F-A923-0F6FF6E51D82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1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671F-3C0B-433D-A960-1B10D08E5356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8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435-EE78-4964-BFA4-8828B192FDD0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3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04B9-8923-468A-862A-0D00C1BD1E1A}" type="datetime1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6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DC55-DE07-48EA-96B0-252BF2F55229}" type="datetime1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21D0-DF9C-42CA-8136-4BA11323F7FF}" type="datetime1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DB0A-0915-416E-A06E-48BE81B29B23}" type="datetime1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A094-DFA7-49B3-970E-D22FE3D0CFB3}" type="datetime1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A50B-F8A0-42EE-90C0-CD194515F32C}" type="datetime1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1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53A5-77E9-4890-9563-AF12E1B944D0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6038-7C9E-470B-9EA4-EC9DE64B8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Синтез сложных динамических образов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4.05.2022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9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07" y="286269"/>
            <a:ext cx="7942898" cy="62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5311833"/>
          </a:xfrm>
        </p:spPr>
        <p:txBody>
          <a:bodyPr>
            <a:normAutofit fontScale="55000" lnSpcReduction="20000"/>
          </a:bodyPr>
          <a:lstStyle/>
          <a:p>
            <a:r>
              <a:rPr lang="ru-RU" b="1" i="1" dirty="0"/>
              <a:t>1. Практическое задание по модификации алгоритма "</a:t>
            </a:r>
            <a:r>
              <a:rPr lang="ru-RU" b="1" i="1" dirty="0" smtClean="0"/>
              <a:t>Волны«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1.1 </a:t>
            </a:r>
            <a:r>
              <a:rPr lang="ru-RU" dirty="0"/>
              <a:t>Создать два перекрещивающихся набора волн по горизонтали и вертикали.</a:t>
            </a:r>
          </a:p>
          <a:p>
            <a:r>
              <a:rPr lang="ru-RU" dirty="0"/>
              <a:t>	1.2 Организовать поочередную остановку волн на краях экрана в зависимости от их цвета.</a:t>
            </a:r>
          </a:p>
          <a:p>
            <a:r>
              <a:rPr lang="ru-RU" dirty="0"/>
              <a:t>	1.3 Организовать исчезновение элементов волн при совпадении их координат.</a:t>
            </a:r>
          </a:p>
          <a:p>
            <a:r>
              <a:rPr lang="ru-RU" b="1" i="1" dirty="0" smtClean="0"/>
              <a:t>2 </a:t>
            </a:r>
            <a:r>
              <a:rPr lang="ru-RU" b="1" i="1" dirty="0"/>
              <a:t>Практическое задание по модификации алгоритма "Рой"</a:t>
            </a:r>
            <a:endParaRPr lang="ru-RU" dirty="0"/>
          </a:p>
          <a:p>
            <a:r>
              <a:rPr lang="ru-RU" dirty="0"/>
              <a:t>	2.1 Смоделировать разноцветный рой с разными скоростями объектов в зависимости от из цвета.</a:t>
            </a:r>
          </a:p>
          <a:p>
            <a:r>
              <a:rPr lang="ru-RU" dirty="0"/>
              <a:t>	2.2 Смоделировать два роя разного цвета, центры которых перемещаются с разными скоростями.</a:t>
            </a:r>
          </a:p>
          <a:p>
            <a:r>
              <a:rPr lang="ru-RU" dirty="0"/>
              <a:t>	2.3 Смоделировать рой с изменяющимися размерами и активностью в процессе его существования.</a:t>
            </a:r>
          </a:p>
          <a:p>
            <a:r>
              <a:rPr lang="ru-RU" dirty="0"/>
              <a:t>	</a:t>
            </a:r>
            <a:r>
              <a:rPr lang="en-US" dirty="0"/>
              <a:t>2</a:t>
            </a:r>
            <a:r>
              <a:rPr lang="ru-RU" dirty="0"/>
              <a:t>.4 Смоделировать движение кометы.</a:t>
            </a:r>
          </a:p>
          <a:p>
            <a:r>
              <a:rPr lang="ru-RU" b="1" i="1" dirty="0" smtClean="0"/>
              <a:t>3 </a:t>
            </a:r>
            <a:r>
              <a:rPr lang="ru-RU" b="1" i="1" dirty="0"/>
              <a:t>Практическое задание по модификации алгоритма "Межзвездный полет"</a:t>
            </a:r>
            <a:endParaRPr lang="ru-RU" dirty="0"/>
          </a:p>
          <a:p>
            <a:r>
              <a:rPr lang="ru-RU" dirty="0"/>
              <a:t>	3.1 Смоделировать различные типы обзора при "движении среди звезд": боковой, задний, под определенным </a:t>
            </a:r>
            <a:r>
              <a:rPr lang="ru-RU" dirty="0" smtClean="0"/>
              <a:t>   углом </a:t>
            </a:r>
            <a:r>
              <a:rPr lang="ru-RU" dirty="0"/>
              <a:t>к направлению движения.</a:t>
            </a:r>
          </a:p>
          <a:p>
            <a:r>
              <a:rPr lang="ru-RU" dirty="0"/>
              <a:t>	3.2 Смоделировать вращение вокруг одной из осей координат при движении.</a:t>
            </a:r>
          </a:p>
          <a:p>
            <a:r>
              <a:rPr lang="ru-RU" dirty="0"/>
              <a:t>	3.3 Вместо пикселей в качестве объектов использовать какие-либо простые фигуры (например, окружности), задавая увеличение их размера по мере приближения</a:t>
            </a:r>
            <a:r>
              <a:rPr lang="ru-RU" dirty="0" smtClean="0"/>
              <a:t>.</a:t>
            </a:r>
          </a:p>
          <a:p>
            <a:r>
              <a:rPr lang="ru-RU" b="1" i="1" dirty="0"/>
              <a:t>4 Практическое задание модификации алгоритма "Движение в лабиринте"</a:t>
            </a:r>
            <a:endParaRPr lang="ru-RU" dirty="0"/>
          </a:p>
          <a:p>
            <a:r>
              <a:rPr lang="ru-RU" dirty="0"/>
              <a:t>	4.1 Смоделировать движение в лабиринте двух разноцветных объектов разной формы.</a:t>
            </a:r>
          </a:p>
          <a:p>
            <a:r>
              <a:rPr lang="ru-RU" dirty="0"/>
              <a:t>	4.2 Смоделировать уменьшение скорости объекта при отражениях от стенок лабиринта.</a:t>
            </a:r>
          </a:p>
          <a:p>
            <a:r>
              <a:rPr lang="ru-RU" dirty="0"/>
              <a:t>	4.3 Изменять цвет стенки лабиринта в месте удара о нее движущегося объекта.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7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12</a:t>
            </a:fld>
            <a:endParaRPr lang="ru-RU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47" y="411394"/>
            <a:ext cx="8666018" cy="2293268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3444240"/>
            <a:ext cx="7877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1. </a:t>
            </a:r>
            <a:r>
              <a:rPr lang="ru-RU" b="1" dirty="0"/>
              <a:t>Динамические эффекты  с корректировками по </a:t>
            </a:r>
            <a:r>
              <a:rPr lang="ru-RU" b="1" dirty="0" smtClean="0"/>
              <a:t>условиям - «Волны»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09" y="1793817"/>
            <a:ext cx="8396201" cy="435868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18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2. </a:t>
            </a:r>
            <a:r>
              <a:rPr lang="ru-RU" b="1" dirty="0"/>
              <a:t>Динамические эффекты  с анализом состояния </a:t>
            </a:r>
            <a:r>
              <a:rPr lang="ru-RU" b="1" dirty="0" smtClean="0"/>
              <a:t>процесса – «Рой»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33" y="1933921"/>
            <a:ext cx="10781867" cy="38600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5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3. </a:t>
            </a:r>
            <a:r>
              <a:rPr lang="ru-RU" b="1" dirty="0"/>
              <a:t>Синтез простых трехмерных динамических </a:t>
            </a:r>
            <a:r>
              <a:rPr lang="ru-RU" b="1" dirty="0" smtClean="0"/>
              <a:t>образов – «Межзвездный полет»</a:t>
            </a:r>
            <a:endParaRPr lang="ru-RU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07" y="1690688"/>
            <a:ext cx="9158793" cy="4956378"/>
          </a:xfrm>
          <a:prstGeom prst="rect">
            <a:avLst/>
          </a:prstGeom>
        </p:spPr>
      </p:pic>
      <p:sp>
        <p:nvSpPr>
          <p:cNvPr id="40" name="Номер слайда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8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3. </a:t>
            </a:r>
            <a:r>
              <a:rPr lang="ru-RU" b="1" dirty="0"/>
              <a:t>Синтез простых трехмерных динамических </a:t>
            </a:r>
            <a:r>
              <a:rPr lang="ru-RU" b="1" dirty="0" smtClean="0"/>
              <a:t>образов – «Межзвездный полет»</a:t>
            </a:r>
            <a:endParaRPr lang="ru-RU" dirty="0"/>
          </a:p>
        </p:txBody>
      </p:sp>
      <p:sp>
        <p:nvSpPr>
          <p:cNvPr id="40" name="Номер слайда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40" y="1528935"/>
            <a:ext cx="7643073" cy="51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8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 4. </a:t>
            </a:r>
            <a:r>
              <a:rPr lang="ru-RU" b="1" dirty="0"/>
              <a:t>Моделирование динамического процесса с </a:t>
            </a:r>
            <a:r>
              <a:rPr lang="ru-RU" b="1" dirty="0" smtClean="0"/>
              <a:t>анализом комплекса </a:t>
            </a:r>
            <a:r>
              <a:rPr lang="ru-RU" b="1" dirty="0"/>
              <a:t>граничных условий и состояния движущихся </a:t>
            </a:r>
            <a:r>
              <a:rPr lang="ru-RU" b="1" dirty="0" smtClean="0"/>
              <a:t>объектов – «Движение в лабиринте»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12" y="2760085"/>
            <a:ext cx="7377854" cy="36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31" y="417942"/>
            <a:ext cx="8232544" cy="59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18" y="1333240"/>
            <a:ext cx="9420082" cy="34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5. </a:t>
            </a:r>
            <a:r>
              <a:rPr lang="ru-RU" b="1" dirty="0" smtClean="0"/>
              <a:t>«Мыльные пузыри»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6038-7C9E-470B-9EA4-EC9DE64B8F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125"/>
            <a:ext cx="2847975" cy="2028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30" y="1525125"/>
            <a:ext cx="7677424" cy="44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1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324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Синтез сложных динамических образов </vt:lpstr>
      <vt:lpstr>Задача 1. Динамические эффекты  с корректировками по условиям - «Волны»</vt:lpstr>
      <vt:lpstr>Задача 2. Динамические эффекты  с анализом состояния процесса – «Рой»</vt:lpstr>
      <vt:lpstr>Задача 3. Синтез простых трехмерных динамических образов – «Межзвездный полет»</vt:lpstr>
      <vt:lpstr>Задача 3. Синтез простых трехмерных динамических образов – «Межзвездный полет»</vt:lpstr>
      <vt:lpstr>Задача 4. Моделирование динамического процесса с анализом комплекса граничных условий и состояния движущихся объектов – «Движение в лабиринте»</vt:lpstr>
      <vt:lpstr>Презентация PowerPoint</vt:lpstr>
      <vt:lpstr>Презентация PowerPoint</vt:lpstr>
      <vt:lpstr>Задача 5. «Мыльные пузыри»</vt:lpstr>
      <vt:lpstr>Презентация PowerPoint</vt:lpstr>
      <vt:lpstr>Задание.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сложных динамических образов</dc:title>
  <dc:creator>Бушмелева Наталья Александровна</dc:creator>
  <cp:lastModifiedBy>Бушмелева Наталья Александровна</cp:lastModifiedBy>
  <cp:revision>4</cp:revision>
  <dcterms:created xsi:type="dcterms:W3CDTF">2022-05-04T06:26:17Z</dcterms:created>
  <dcterms:modified xsi:type="dcterms:W3CDTF">2022-05-04T06:49:52Z</dcterms:modified>
</cp:coreProperties>
</file>