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BA7A4BF-271F-4D68-99CE-4D13E5BA0C7A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3C24D0F-376F-43EA-9942-5D35E2ACEE21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A7A4BF-271F-4D68-99CE-4D13E5BA0C7A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24D0F-376F-43EA-9942-5D35E2ACEE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A7A4BF-271F-4D68-99CE-4D13E5BA0C7A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24D0F-376F-43EA-9942-5D35E2ACEE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A7A4BF-271F-4D68-99CE-4D13E5BA0C7A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24D0F-376F-43EA-9942-5D35E2ACEE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A7A4BF-271F-4D68-99CE-4D13E5BA0C7A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24D0F-376F-43EA-9942-5D35E2ACEE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A7A4BF-271F-4D68-99CE-4D13E5BA0C7A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24D0F-376F-43EA-9942-5D35E2ACEE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A7A4BF-271F-4D68-99CE-4D13E5BA0C7A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24D0F-376F-43EA-9942-5D35E2ACEE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A7A4BF-271F-4D68-99CE-4D13E5BA0C7A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24D0F-376F-43EA-9942-5D35E2ACEE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A7A4BF-271F-4D68-99CE-4D13E5BA0C7A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24D0F-376F-43EA-9942-5D35E2ACEE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A7A4BF-271F-4D68-99CE-4D13E5BA0C7A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24D0F-376F-43EA-9942-5D35E2ACEE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BA7A4BF-271F-4D68-99CE-4D13E5BA0C7A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C24D0F-376F-43EA-9942-5D35E2ACEE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BA7A4BF-271F-4D68-99CE-4D13E5BA0C7A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3C24D0F-376F-43EA-9942-5D35E2ACEE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9600" y="55245"/>
            <a:ext cx="10972800" cy="575310"/>
          </a:xfrm>
        </p:spPr>
        <p:txBody>
          <a:bodyPr/>
          <a:p>
            <a:r>
              <a:rPr lang="en-US" altLang="ru-RU" sz="2400"/>
              <a:t>Framework structure</a:t>
            </a:r>
            <a:endParaRPr lang="en-US" altLang="ru-RU" sz="2400"/>
          </a:p>
        </p:txBody>
      </p:sp>
      <p:sp>
        <p:nvSpPr>
          <p:cNvPr id="6" name="Прямоугольник 5"/>
          <p:cNvSpPr/>
          <p:nvPr/>
        </p:nvSpPr>
        <p:spPr>
          <a:xfrm>
            <a:off x="3571875" y="631190"/>
            <a:ext cx="5028565" cy="71882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Test layer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: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@Test 1      @Test 2     @Test 3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                     doAction()   doAction()   doAction()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                         assert()       assert()       assert()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84575" y="1782445"/>
            <a:ext cx="4968240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Business layer</a:t>
            </a:r>
            <a:endParaRPr kumimoji="0" lang="en-US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705215" y="2733040"/>
            <a:ext cx="3186430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Core layer</a:t>
            </a:r>
            <a:endParaRPr kumimoji="0" lang="en-US" altLang="zh-CN" sz="2400" b="0" i="0" u="none" strike="noStrike" cap="none" normalizeH="0" baseline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54025" y="2733040"/>
            <a:ext cx="2527300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PageObject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290060" y="2733040"/>
            <a:ext cx="2880995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Models 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708390" y="4177030"/>
            <a:ext cx="3186430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Browser/Browser Factory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513695" y="6043295"/>
            <a:ext cx="1461770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Cryptor</a:t>
            </a:r>
            <a:r>
              <a:rPr kumimoji="0" lang="ru-RU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, </a:t>
            </a:r>
            <a:r>
              <a:rPr lang="en-US" altLang="zh-CN" sz="12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TestListener</a:t>
            </a:r>
            <a:endParaRPr kumimoji="0" lang="ru-RU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708390" y="5025390"/>
            <a:ext cx="3186430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Utils/Helpers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85445" y="4177030"/>
            <a:ext cx="1729105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Service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079865" y="6043295"/>
            <a:ext cx="1332865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20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sym typeface="+mn-ea"/>
              </a:rPr>
              <a:t>PropertyReader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171055" y="6043295"/>
            <a:ext cx="1789430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Data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/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StringRandom Utils</a:t>
            </a:r>
            <a:endParaRPr kumimoji="0" lang="en-US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048125" y="4177030"/>
            <a:ext cx="2727325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Data layer</a:t>
            </a:r>
            <a:endParaRPr kumimoji="0" lang="en-US" altLang="zh-CN" sz="2400" b="0" i="0" u="none" strike="noStrike" cap="none" normalizeH="0" baseline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85445" y="5025390"/>
            <a:ext cx="1729105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API (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preconditions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85445" y="6043295"/>
            <a:ext cx="1729105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MailService</a:t>
            </a: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(in progress)</a:t>
            </a:r>
            <a:endParaRPr kumimoji="0" lang="en-US" altLang="zh-CN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048125" y="5025390"/>
            <a:ext cx="2727325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Resources (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property/xml files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6076315" y="1350010"/>
            <a:ext cx="9525" cy="4521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7" idx="1"/>
            <a:endCxn id="11" idx="0"/>
          </p:cNvCxnSpPr>
          <p:nvPr/>
        </p:nvCxnSpPr>
        <p:spPr>
          <a:xfrm flipH="1">
            <a:off x="1717675" y="2086610"/>
            <a:ext cx="1866900" cy="6464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7" idx="3"/>
            <a:endCxn id="10" idx="0"/>
          </p:cNvCxnSpPr>
          <p:nvPr/>
        </p:nvCxnSpPr>
        <p:spPr>
          <a:xfrm>
            <a:off x="8552815" y="2086610"/>
            <a:ext cx="1745615" cy="6464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Прямое соединение 32"/>
          <p:cNvCxnSpPr>
            <a:stCxn id="10" idx="2"/>
          </p:cNvCxnSpPr>
          <p:nvPr/>
        </p:nvCxnSpPr>
        <p:spPr>
          <a:xfrm flipH="1">
            <a:off x="10292715" y="3341370"/>
            <a:ext cx="5715" cy="506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Прямое соединение 33"/>
          <p:cNvCxnSpPr>
            <a:stCxn id="13" idx="2"/>
            <a:endCxn id="15" idx="0"/>
          </p:cNvCxnSpPr>
          <p:nvPr/>
        </p:nvCxnSpPr>
        <p:spPr>
          <a:xfrm>
            <a:off x="10301605" y="4785360"/>
            <a:ext cx="0" cy="2400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5" idx="2"/>
            <a:endCxn id="18" idx="0"/>
          </p:cNvCxnSpPr>
          <p:nvPr/>
        </p:nvCxnSpPr>
        <p:spPr>
          <a:xfrm flipH="1">
            <a:off x="8065770" y="5633720"/>
            <a:ext cx="2235835" cy="4095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2"/>
            <a:endCxn id="17" idx="0"/>
          </p:cNvCxnSpPr>
          <p:nvPr/>
        </p:nvCxnSpPr>
        <p:spPr>
          <a:xfrm flipH="1">
            <a:off x="9746615" y="5633720"/>
            <a:ext cx="554990" cy="4095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5" idx="2"/>
            <a:endCxn id="14" idx="0"/>
          </p:cNvCxnSpPr>
          <p:nvPr/>
        </p:nvCxnSpPr>
        <p:spPr>
          <a:xfrm>
            <a:off x="10301605" y="5633720"/>
            <a:ext cx="942975" cy="4095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Прямое соединение 37"/>
          <p:cNvCxnSpPr/>
          <p:nvPr/>
        </p:nvCxnSpPr>
        <p:spPr>
          <a:xfrm>
            <a:off x="1287145" y="3827145"/>
            <a:ext cx="9019540" cy="298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Прямое соединение 38"/>
          <p:cNvCxnSpPr>
            <a:stCxn id="11" idx="2"/>
          </p:cNvCxnSpPr>
          <p:nvPr/>
        </p:nvCxnSpPr>
        <p:spPr>
          <a:xfrm flipH="1">
            <a:off x="1710055" y="3341370"/>
            <a:ext cx="7620" cy="506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1276985" y="3837305"/>
            <a:ext cx="0" cy="3689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Прямое соединение 40"/>
          <p:cNvCxnSpPr/>
          <p:nvPr/>
        </p:nvCxnSpPr>
        <p:spPr>
          <a:xfrm flipH="1">
            <a:off x="8310880" y="3847465"/>
            <a:ext cx="10160" cy="14865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Прямое соединение 43"/>
          <p:cNvCxnSpPr>
            <a:stCxn id="11" idx="3"/>
            <a:endCxn id="12" idx="1"/>
          </p:cNvCxnSpPr>
          <p:nvPr/>
        </p:nvCxnSpPr>
        <p:spPr>
          <a:xfrm>
            <a:off x="2981325" y="3037205"/>
            <a:ext cx="130873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Прямое соединение 44"/>
          <p:cNvCxnSpPr>
            <a:stCxn id="12" idx="2"/>
          </p:cNvCxnSpPr>
          <p:nvPr/>
        </p:nvCxnSpPr>
        <p:spPr>
          <a:xfrm>
            <a:off x="5730875" y="3341370"/>
            <a:ext cx="6350" cy="5257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endCxn id="19" idx="0"/>
          </p:cNvCxnSpPr>
          <p:nvPr/>
        </p:nvCxnSpPr>
        <p:spPr>
          <a:xfrm flipH="1">
            <a:off x="5412105" y="3877310"/>
            <a:ext cx="314960" cy="2997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Прямое соединение 47"/>
          <p:cNvCxnSpPr/>
          <p:nvPr/>
        </p:nvCxnSpPr>
        <p:spPr>
          <a:xfrm>
            <a:off x="2095500" y="4436110"/>
            <a:ext cx="608330" cy="196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Прямое соединение 48"/>
          <p:cNvCxnSpPr/>
          <p:nvPr/>
        </p:nvCxnSpPr>
        <p:spPr>
          <a:xfrm>
            <a:off x="2703830" y="4445635"/>
            <a:ext cx="10160" cy="19653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20" idx="3"/>
          </p:cNvCxnSpPr>
          <p:nvPr/>
        </p:nvCxnSpPr>
        <p:spPr>
          <a:xfrm flipH="1">
            <a:off x="2114550" y="5323840"/>
            <a:ext cx="569595" cy="57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2125345" y="6410960"/>
            <a:ext cx="58864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endCxn id="13" idx="1"/>
          </p:cNvCxnSpPr>
          <p:nvPr/>
        </p:nvCxnSpPr>
        <p:spPr>
          <a:xfrm>
            <a:off x="8331200" y="4475480"/>
            <a:ext cx="377190" cy="57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endCxn id="15" idx="1"/>
          </p:cNvCxnSpPr>
          <p:nvPr/>
        </p:nvCxnSpPr>
        <p:spPr>
          <a:xfrm>
            <a:off x="8301355" y="5313680"/>
            <a:ext cx="407035" cy="158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7" idx="2"/>
            <a:endCxn id="12" idx="0"/>
          </p:cNvCxnSpPr>
          <p:nvPr/>
        </p:nvCxnSpPr>
        <p:spPr>
          <a:xfrm flipH="1">
            <a:off x="5730875" y="2390775"/>
            <a:ext cx="337820" cy="3422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4048760" y="5870575"/>
            <a:ext cx="2727325" cy="60833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Enums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" name="Прямое соединение 2"/>
          <p:cNvCxnSpPr>
            <a:endCxn id="19" idx="1"/>
          </p:cNvCxnSpPr>
          <p:nvPr/>
        </p:nvCxnSpPr>
        <p:spPr>
          <a:xfrm flipV="1">
            <a:off x="3491865" y="4481195"/>
            <a:ext cx="556260" cy="44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Прямое соединение 4"/>
          <p:cNvCxnSpPr/>
          <p:nvPr/>
        </p:nvCxnSpPr>
        <p:spPr>
          <a:xfrm flipH="1">
            <a:off x="3502025" y="4455795"/>
            <a:ext cx="10160" cy="1715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endCxn id="22" idx="1"/>
          </p:cNvCxnSpPr>
          <p:nvPr/>
        </p:nvCxnSpPr>
        <p:spPr>
          <a:xfrm flipV="1">
            <a:off x="3491865" y="5329555"/>
            <a:ext cx="556260" cy="44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endCxn id="2" idx="1"/>
          </p:cNvCxnSpPr>
          <p:nvPr/>
        </p:nvCxnSpPr>
        <p:spPr>
          <a:xfrm>
            <a:off x="3491865" y="6162040"/>
            <a:ext cx="556895" cy="127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7356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service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324485"/>
            <a:ext cx="5157787" cy="71909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for UI tests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08374" y="2254928"/>
            <a:ext cx="5415378" cy="393473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 an empty repository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Delete a repository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Create a project in a repository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Create an issue in a repository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324485"/>
            <a:ext cx="5183188" cy="71909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tools for requests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5823585" y="2254885"/>
            <a:ext cx="5808345" cy="39344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Base API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https://api.github.com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API endpoints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login, password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28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Models (</a:t>
            </a:r>
            <a:r>
              <a:rPr lang="en-US" altLang="en-US" sz="24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Issue, Project, Repository</a:t>
            </a:r>
            <a:r>
              <a:rPr lang="en-US" altLang="en-US" sz="28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US" sz="28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Jackson, REST Assured library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8786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ое соединение 13"/>
          <p:cNvCxnSpPr/>
          <p:nvPr/>
        </p:nvCxnSpPr>
        <p:spPr>
          <a:xfrm flipV="1">
            <a:off x="2025015" y="2796540"/>
            <a:ext cx="646430" cy="88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0920"/>
            <a:ext cx="10515600" cy="6391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Code structure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5" y="1166789"/>
            <a:ext cx="7652763" cy="5038715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2246575" y="1652554"/>
            <a:ext cx="8345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/>
          <p:cNvSpPr/>
          <p:nvPr/>
        </p:nvSpPr>
        <p:spPr>
          <a:xfrm>
            <a:off x="8066948" y="1233995"/>
            <a:ext cx="3438512" cy="7013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 from property file</a:t>
            </a:r>
            <a:endParaRPr lang="en-US" dirty="0"/>
          </a:p>
        </p:txBody>
      </p:sp>
      <p:cxnSp>
        <p:nvCxnSpPr>
          <p:cNvPr id="16" name="Прямая со стрелкой 15"/>
          <p:cNvCxnSpPr>
            <a:endCxn id="12" idx="1"/>
          </p:cNvCxnSpPr>
          <p:nvPr/>
        </p:nvCxnSpPr>
        <p:spPr>
          <a:xfrm>
            <a:off x="5708342" y="1535837"/>
            <a:ext cx="2358606" cy="48824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6525087" y="1722268"/>
            <a:ext cx="1541861" cy="106532"/>
          </a:xfrm>
          <a:prstGeom prst="straightConnector1">
            <a:avLst/>
          </a:prstGeom>
          <a:ln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Соединитель: уступ 19"/>
          <p:cNvCxnSpPr/>
          <p:nvPr/>
        </p:nvCxnSpPr>
        <p:spPr>
          <a:xfrm flipV="1">
            <a:off x="6711518" y="1584661"/>
            <a:ext cx="4793942" cy="3883984"/>
          </a:xfrm>
          <a:prstGeom prst="bentConnector3">
            <a:avLst>
              <a:gd name="adj1" fmla="val 104769"/>
            </a:avLst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Скругленный прямоугольник 4"/>
          <p:cNvSpPr/>
          <p:nvPr/>
        </p:nvSpPr>
        <p:spPr>
          <a:xfrm>
            <a:off x="8455660" y="2307590"/>
            <a:ext cx="2898140" cy="396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ru-RU">
                <a:sym typeface="+mn-ea"/>
              </a:rPr>
              <a:t>Object in </a:t>
            </a:r>
            <a:r>
              <a:rPr lang="en-US" altLang="ru-RU"/>
              <a:t>JSON  </a:t>
            </a:r>
            <a:endParaRPr lang="en-US" altLang="ru-RU"/>
          </a:p>
        </p:txBody>
      </p:sp>
      <p:cxnSp>
        <p:nvCxnSpPr>
          <p:cNvPr id="13" name="Криволинейное соединение 12"/>
          <p:cNvCxnSpPr>
            <a:stCxn id="22" idx="2"/>
          </p:cNvCxnSpPr>
          <p:nvPr/>
        </p:nvCxnSpPr>
        <p:spPr>
          <a:xfrm rot="5400000">
            <a:off x="8888095" y="5224780"/>
            <a:ext cx="436880" cy="3810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5"/>
          <p:cNvCxnSpPr/>
          <p:nvPr/>
        </p:nvCxnSpPr>
        <p:spPr>
          <a:xfrm flipV="1">
            <a:off x="1738630" y="2805430"/>
            <a:ext cx="969645" cy="1143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5"/>
          <p:cNvCxnSpPr/>
          <p:nvPr/>
        </p:nvCxnSpPr>
        <p:spPr>
          <a:xfrm>
            <a:off x="5841945" y="5562884"/>
            <a:ext cx="8345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5" idx="1"/>
          </p:cNvCxnSpPr>
          <p:nvPr/>
        </p:nvCxnSpPr>
        <p:spPr>
          <a:xfrm flipV="1">
            <a:off x="2843530" y="2505710"/>
            <a:ext cx="5612130" cy="2139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" name="Изображение 24" descr="2020-06-30_15h07_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355" y="4253865"/>
            <a:ext cx="3419475" cy="754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859</Words>
  <Application>WPS Presentation</Application>
  <PresentationFormat>Широкоэкранный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Business Cooperate</vt:lpstr>
      <vt:lpstr>Framework structure</vt:lpstr>
      <vt:lpstr>API service</vt:lpstr>
      <vt:lpstr>Code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aktivirovka@mail.ru</dc:creator>
  <cp:lastModifiedBy>37529</cp:lastModifiedBy>
  <cp:revision>14</cp:revision>
  <dcterms:created xsi:type="dcterms:W3CDTF">2020-06-30T06:02:00Z</dcterms:created>
  <dcterms:modified xsi:type="dcterms:W3CDTF">2021-01-04T14:54:26Z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1049-11.2.0.9906</vt:lpwstr>
  </property>
</Properties>
</file>