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935B-63BF-4C9C-AD42-A60EEBA2E932}" type="datetimeFigureOut">
              <a:rPr lang="ru-RU" smtClean="0"/>
              <a:t>01.07.2020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5098-B3D5-4D69-A4D8-70FEFD0535A4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935B-63BF-4C9C-AD42-A60EEBA2E932}" type="datetimeFigureOut">
              <a:rPr lang="ru-RU" smtClean="0"/>
              <a:t>01.07.2020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5098-B3D5-4D69-A4D8-70FEFD0535A4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935B-63BF-4C9C-AD42-A60EEBA2E932}" type="datetimeFigureOut">
              <a:rPr lang="ru-RU" smtClean="0"/>
              <a:t>01.07.2020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5098-B3D5-4D69-A4D8-70FEFD0535A4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935B-63BF-4C9C-AD42-A60EEBA2E932}" type="datetimeFigureOut">
              <a:rPr lang="ru-RU" smtClean="0"/>
              <a:t>01.07.2020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5098-B3D5-4D69-A4D8-70FEFD0535A4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935B-63BF-4C9C-AD42-A60EEBA2E932}" type="datetimeFigureOut">
              <a:rPr lang="ru-RU" smtClean="0"/>
              <a:t>01.07.2020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5098-B3D5-4D69-A4D8-70FEFD0535A4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935B-63BF-4C9C-AD42-A60EEBA2E932}" type="datetimeFigureOut">
              <a:rPr lang="ru-RU" smtClean="0"/>
              <a:t>01.07.2020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5098-B3D5-4D69-A4D8-70FEFD0535A4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935B-63BF-4C9C-AD42-A60EEBA2E932}" type="datetimeFigureOut">
              <a:rPr lang="ru-RU" smtClean="0"/>
              <a:t>01.07.2020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5098-B3D5-4D69-A4D8-70FEFD0535A4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935B-63BF-4C9C-AD42-A60EEBA2E932}" type="datetimeFigureOut">
              <a:rPr lang="ru-RU" smtClean="0"/>
              <a:t>01.07.2020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5098-B3D5-4D69-A4D8-70FEFD0535A4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935B-63BF-4C9C-AD42-A60EEBA2E932}" type="datetimeFigureOut">
              <a:rPr lang="ru-RU" smtClean="0"/>
              <a:t>01.07.2020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5098-B3D5-4D69-A4D8-70FEFD0535A4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935B-63BF-4C9C-AD42-A60EEBA2E932}" type="datetimeFigureOut">
              <a:rPr lang="ru-RU" smtClean="0"/>
              <a:t>01.07.2020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5098-B3D5-4D69-A4D8-70FEFD0535A4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935B-63BF-4C9C-AD42-A60EEBA2E932}" type="datetimeFigureOut">
              <a:rPr lang="ru-RU" smtClean="0"/>
              <a:t>01.07.2020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5098-B3D5-4D69-A4D8-70FEFD0535A4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3935B-63BF-4C9C-AD42-A60EEBA2E932}" type="datetimeFigureOut">
              <a:rPr lang="ru-RU" smtClean="0"/>
              <a:t>01.07.2020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C5098-B3D5-4D69-A4D8-70FEFD0535A4}" type="slidenum">
              <a:rPr lang="ru-RU" smtClean="0"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Jenkins configuration</a:t>
            </a:r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929066"/>
            <a:ext cx="6343672" cy="1709734"/>
          </a:xfrm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Andrew\Desktop\по презентации\Аннотация 2020-07-01 06564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0"/>
            <a:ext cx="6554788" cy="3657601"/>
          </a:xfrm>
          <a:prstGeom prst="rect">
            <a:avLst/>
          </a:prstGeom>
          <a:noFill/>
        </p:spPr>
      </p:pic>
      <p:pic>
        <p:nvPicPr>
          <p:cNvPr id="1030" name="Picture 6" descr="C:\Users\Andrew\Desktop\по презентации\Аннотация 2020-07-01 07002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3714752"/>
            <a:ext cx="6650038" cy="2867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3" name="Picture 7" descr="C:\Users\Andrew\Desktop\по презентации\Аннотация 2020-07-01 07320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571480"/>
            <a:ext cx="7964488" cy="5153025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00430" y="6286520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en-US" i="1" dirty="0" smtClean="0"/>
              <a:t> The key file is stored only locally</a:t>
            </a:r>
            <a:endParaRPr lang="ru-RU" i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642910" y="285728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Cryptor</a:t>
            </a:r>
            <a:r>
              <a:rPr lang="en-US" sz="1400" dirty="0" smtClean="0"/>
              <a:t> class</a:t>
            </a:r>
            <a:endParaRPr lang="ru-RU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ndrew\Desktop\по презентации\Аннотация 2020-07-01 08194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500042"/>
            <a:ext cx="7964488" cy="3143251"/>
          </a:xfrm>
          <a:prstGeom prst="rect">
            <a:avLst/>
          </a:prstGeom>
          <a:noFill/>
        </p:spPr>
      </p:pic>
      <p:pic>
        <p:nvPicPr>
          <p:cNvPr id="5123" name="Picture 3" descr="C:\Users\Andrew\Desktop\по презентации\Аннотация 2020-07-01 08241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4143380"/>
            <a:ext cx="8002588" cy="17907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500430" y="6286520"/>
            <a:ext cx="2788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en-US" i="1" dirty="0" smtClean="0"/>
              <a:t> Default browser is chrome</a:t>
            </a:r>
            <a:endParaRPr lang="ru-RU" i="1" dirty="0"/>
          </a:p>
        </p:txBody>
      </p:sp>
      <p:sp>
        <p:nvSpPr>
          <p:cNvPr id="6" name="TextBox 5"/>
          <p:cNvSpPr txBox="1"/>
          <p:nvPr/>
        </p:nvSpPr>
        <p:spPr>
          <a:xfrm>
            <a:off x="571472" y="142852"/>
            <a:ext cx="1747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Browser Factory class</a:t>
            </a:r>
            <a:endParaRPr lang="ru-RU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1472" y="3857628"/>
            <a:ext cx="1170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Browser class</a:t>
            </a:r>
            <a:endParaRPr lang="ru-RU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ndrew\Desktop\по презентации\Аннотация 2020-07-01 07025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012238" cy="3581400"/>
          </a:xfrm>
          <a:prstGeom prst="rect">
            <a:avLst/>
          </a:prstGeom>
          <a:noFill/>
        </p:spPr>
      </p:pic>
      <p:pic>
        <p:nvPicPr>
          <p:cNvPr id="2051" name="Picture 3" descr="C:\Users\Andrew\Desktop\по презентации\Аннотация 2020-07-01 07064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619500"/>
            <a:ext cx="9012238" cy="3238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ndrew\Desktop\по презентации\Аннотация 2020-07-01 07093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712" y="0"/>
            <a:ext cx="9031288" cy="2543175"/>
          </a:xfrm>
          <a:prstGeom prst="rect">
            <a:avLst/>
          </a:prstGeom>
          <a:noFill/>
        </p:spPr>
      </p:pic>
      <p:pic>
        <p:nvPicPr>
          <p:cNvPr id="3075" name="Picture 3" descr="C:\Users\Andrew\Desktop\по презентации\Аннотация 2020-07-01 07113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1762" y="3857628"/>
            <a:ext cx="9012238" cy="2371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22</Words>
  <Application>Microsoft Office PowerPoint</Application>
  <PresentationFormat>Экран 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Jenkins configuration</vt:lpstr>
      <vt:lpstr>Слайд 2</vt:lpstr>
      <vt:lpstr>Слайд 3</vt:lpstr>
      <vt:lpstr>Слайд 4</vt:lpstr>
      <vt:lpstr>Слайд 5</vt:lpstr>
      <vt:lpstr>Слайд 6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Пользователь Windows</dc:creator>
  <cp:lastModifiedBy>Пользователь Windows</cp:lastModifiedBy>
  <cp:revision>16</cp:revision>
  <dcterms:created xsi:type="dcterms:W3CDTF">2020-07-01T03:39:05Z</dcterms:created>
  <dcterms:modified xsi:type="dcterms:W3CDTF">2020-07-01T07:06:36Z</dcterms:modified>
</cp:coreProperties>
</file>