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3" d="100"/>
          <a:sy n="83" d="100"/>
        </p:scale>
        <p:origin x="-1426" y="-77"/>
      </p:cViewPr>
      <p:guideLst>
        <p:guide orient="horz" pos="43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9A8F0-CA69-4681-9E81-872CE43E6B80}" type="datetimeFigureOut">
              <a:rPr lang="en-US" smtClean="0"/>
              <a:t>04-May-20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4339F-5310-415B-A226-4B41B00D6E0D}" type="slidenum">
              <a:rPr lang="en-US" smtClean="0"/>
              <a:t>‹#›</a:t>
            </a:fld>
            <a:endParaRPr lang="en-US"/>
          </a:p>
        </p:txBody>
      </p:sp>
    </p:spTree>
    <p:extLst>
      <p:ext uri="{BB962C8B-B14F-4D97-AF65-F5344CB8AC3E}">
        <p14:creationId xmlns:p14="http://schemas.microsoft.com/office/powerpoint/2010/main" val="2461505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A4339F-5310-415B-A226-4B41B00D6E0D}" type="slidenum">
              <a:rPr lang="en-US" smtClean="0"/>
              <a:t>12</a:t>
            </a:fld>
            <a:endParaRPr lang="en-US"/>
          </a:p>
        </p:txBody>
      </p:sp>
    </p:spTree>
    <p:extLst>
      <p:ext uri="{BB962C8B-B14F-4D97-AF65-F5344CB8AC3E}">
        <p14:creationId xmlns:p14="http://schemas.microsoft.com/office/powerpoint/2010/main" val="310915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553FEE-72DE-47A4-9F7A-4D0557B76073}" type="datetimeFigureOut">
              <a:rPr lang="en-US" smtClean="0"/>
              <a:t>04-May-20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34295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3FEE-72DE-47A4-9F7A-4D0557B76073}" type="datetimeFigureOut">
              <a:rPr lang="en-US" smtClean="0"/>
              <a:t>04-May-20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69601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3FEE-72DE-47A4-9F7A-4D0557B76073}" type="datetimeFigureOut">
              <a:rPr lang="en-US" smtClean="0"/>
              <a:t>04-May-20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8807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53FEE-72DE-47A4-9F7A-4D0557B76073}" type="datetimeFigureOut">
              <a:rPr lang="en-US" smtClean="0"/>
              <a:t>04-May-20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52190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53FEE-72DE-47A4-9F7A-4D0557B76073}" type="datetimeFigureOut">
              <a:rPr lang="en-US" smtClean="0"/>
              <a:t>04-May-20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4429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553FEE-72DE-47A4-9F7A-4D0557B76073}" type="datetimeFigureOut">
              <a:rPr lang="en-US" smtClean="0"/>
              <a:t>04-May-20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96736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553FEE-72DE-47A4-9F7A-4D0557B76073}" type="datetimeFigureOut">
              <a:rPr lang="en-US" smtClean="0"/>
              <a:t>04-May-20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94494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553FEE-72DE-47A4-9F7A-4D0557B76073}" type="datetimeFigureOut">
              <a:rPr lang="en-US" smtClean="0"/>
              <a:t>04-May-20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207155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53FEE-72DE-47A4-9F7A-4D0557B76073}" type="datetimeFigureOut">
              <a:rPr lang="en-US" smtClean="0"/>
              <a:t>04-May-20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126110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53FEE-72DE-47A4-9F7A-4D0557B76073}" type="datetimeFigureOut">
              <a:rPr lang="en-US" smtClean="0"/>
              <a:t>04-May-20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7451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53FEE-72DE-47A4-9F7A-4D0557B76073}" type="datetimeFigureOut">
              <a:rPr lang="en-US" smtClean="0"/>
              <a:t>04-May-20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34417-689C-4EA1-BF1F-2A852FFCDCE6}" type="slidenum">
              <a:rPr lang="en-US" smtClean="0"/>
              <a:t>‹#›</a:t>
            </a:fld>
            <a:endParaRPr lang="en-US"/>
          </a:p>
        </p:txBody>
      </p:sp>
    </p:spTree>
    <p:extLst>
      <p:ext uri="{BB962C8B-B14F-4D97-AF65-F5344CB8AC3E}">
        <p14:creationId xmlns:p14="http://schemas.microsoft.com/office/powerpoint/2010/main" val="96515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53FEE-72DE-47A4-9F7A-4D0557B76073}" type="datetimeFigureOut">
              <a:rPr lang="en-US" smtClean="0"/>
              <a:t>04-May-20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34417-689C-4EA1-BF1F-2A852FFCDCE6}" type="slidenum">
              <a:rPr lang="en-US" smtClean="0"/>
              <a:t>‹#›</a:t>
            </a:fld>
            <a:endParaRPr lang="en-US"/>
          </a:p>
        </p:txBody>
      </p:sp>
    </p:spTree>
    <p:extLst>
      <p:ext uri="{BB962C8B-B14F-4D97-AF65-F5344CB8AC3E}">
        <p14:creationId xmlns:p14="http://schemas.microsoft.com/office/powerpoint/2010/main" val="204561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7" name="TextBox 6"/>
          <p:cNvSpPr txBox="1"/>
          <p:nvPr/>
        </p:nvSpPr>
        <p:spPr>
          <a:xfrm>
            <a:off x="152400" y="533400"/>
            <a:ext cx="8784777" cy="430887"/>
          </a:xfrm>
          <a:prstGeom prst="rect">
            <a:avLst/>
          </a:prstGeom>
          <a:noFill/>
        </p:spPr>
        <p:txBody>
          <a:bodyPr wrap="none" rtlCol="0">
            <a:spAutoFit/>
          </a:bodyPr>
          <a:lstStyle/>
          <a:p>
            <a:r>
              <a:rPr lang="en-US" sz="2200" b="1" dirty="0" smtClean="0">
                <a:solidFill>
                  <a:srgbClr val="C00000"/>
                </a:solidFill>
                <a:latin typeface="Monotype Corsiva" pitchFamily="66" charset="0"/>
              </a:rPr>
              <a:t>LAKSHMI  NARAIN  COLLEGE  OF  TECHNOLOGY  &amp;  SCIENCE, BHOPAL</a:t>
            </a:r>
            <a:endParaRPr lang="en-US" sz="2200" b="1" dirty="0">
              <a:solidFill>
                <a:srgbClr val="C00000"/>
              </a:solidFill>
              <a:latin typeface="Monotype Corsiva" pitchFamily="66" charset="0"/>
            </a:endParaRPr>
          </a:p>
        </p:txBody>
      </p:sp>
      <p:sp>
        <p:nvSpPr>
          <p:cNvPr id="8" name="TextBox 7"/>
          <p:cNvSpPr txBox="1"/>
          <p:nvPr/>
        </p:nvSpPr>
        <p:spPr>
          <a:xfrm>
            <a:off x="3864424" y="4074855"/>
            <a:ext cx="5279576" cy="2554545"/>
          </a:xfrm>
          <a:prstGeom prst="rect">
            <a:avLst/>
          </a:prstGeom>
          <a:noFill/>
        </p:spPr>
        <p:txBody>
          <a:bodyPr wrap="square" rtlCol="0">
            <a:spAutoFit/>
          </a:bodyPr>
          <a:lstStyle/>
          <a:p>
            <a:r>
              <a:rPr lang="en-US" sz="2000" b="1" dirty="0" smtClean="0">
                <a:solidFill>
                  <a:srgbClr val="C00000"/>
                </a:solidFill>
              </a:rPr>
              <a:t>Team Members:</a:t>
            </a:r>
            <a:endParaRPr lang="en-US" sz="2000" b="1" dirty="0" smtClean="0"/>
          </a:p>
          <a:p>
            <a:r>
              <a:rPr lang="en-US" sz="2000" b="1" dirty="0"/>
              <a:t>	</a:t>
            </a:r>
            <a:r>
              <a:rPr lang="en-US" sz="2000" b="1" dirty="0" err="1" smtClean="0"/>
              <a:t>Ankit</a:t>
            </a:r>
            <a:r>
              <a:rPr lang="en-US" sz="2000" b="1" dirty="0" smtClean="0"/>
              <a:t> Kumar </a:t>
            </a:r>
            <a:r>
              <a:rPr lang="en-US" sz="2000" b="1" dirty="0" err="1" smtClean="0"/>
              <a:t>Kasyap</a:t>
            </a:r>
            <a:r>
              <a:rPr lang="en-US" sz="2000" b="1" dirty="0"/>
              <a:t> </a:t>
            </a:r>
            <a:r>
              <a:rPr lang="en-US" sz="2000" b="1" dirty="0" smtClean="0"/>
              <a:t>(0157CS161024)</a:t>
            </a:r>
          </a:p>
          <a:p>
            <a:endParaRPr lang="en-US" sz="2000" b="1" dirty="0" smtClean="0"/>
          </a:p>
          <a:p>
            <a:r>
              <a:rPr lang="en-US" sz="2000" b="1" dirty="0"/>
              <a:t>	</a:t>
            </a:r>
            <a:r>
              <a:rPr lang="en-US" sz="2000" b="1" dirty="0" err="1" smtClean="0"/>
              <a:t>Akshat</a:t>
            </a:r>
            <a:r>
              <a:rPr lang="en-US" sz="2000" b="1" dirty="0" smtClean="0"/>
              <a:t> </a:t>
            </a:r>
            <a:r>
              <a:rPr lang="en-US" sz="2000" b="1" dirty="0" err="1" smtClean="0"/>
              <a:t>Gangrade</a:t>
            </a:r>
            <a:r>
              <a:rPr lang="en-US" sz="2000" b="1" dirty="0"/>
              <a:t> </a:t>
            </a:r>
            <a:r>
              <a:rPr lang="en-US" sz="2000" b="1" dirty="0" smtClean="0"/>
              <a:t>(0157CS161013)</a:t>
            </a:r>
          </a:p>
          <a:p>
            <a:endParaRPr lang="en-US" sz="2000" b="1" dirty="0" smtClean="0"/>
          </a:p>
          <a:p>
            <a:r>
              <a:rPr lang="en-US" sz="2000" b="1" dirty="0"/>
              <a:t>	</a:t>
            </a:r>
            <a:r>
              <a:rPr lang="en-US" sz="2000" b="1" dirty="0" err="1" smtClean="0"/>
              <a:t>Anushka</a:t>
            </a:r>
            <a:r>
              <a:rPr lang="en-US" sz="2000" b="1" dirty="0" smtClean="0"/>
              <a:t> </a:t>
            </a:r>
            <a:r>
              <a:rPr lang="en-US" sz="2000" b="1" dirty="0" err="1" smtClean="0"/>
              <a:t>Soni</a:t>
            </a:r>
            <a:r>
              <a:rPr lang="en-US" sz="2000" b="1" dirty="0"/>
              <a:t> </a:t>
            </a:r>
            <a:r>
              <a:rPr lang="en-US" sz="2000" b="1" dirty="0" smtClean="0"/>
              <a:t>(0157CS161033)</a:t>
            </a:r>
          </a:p>
          <a:p>
            <a:endParaRPr lang="en-US" sz="2000" b="1" dirty="0" smtClean="0"/>
          </a:p>
          <a:p>
            <a:r>
              <a:rPr lang="en-US" sz="2000" b="1" dirty="0"/>
              <a:t>	</a:t>
            </a:r>
            <a:r>
              <a:rPr lang="en-US" sz="2000" b="1" dirty="0" err="1" smtClean="0"/>
              <a:t>Apoorva</a:t>
            </a:r>
            <a:r>
              <a:rPr lang="en-US" sz="2000" b="1" dirty="0" smtClean="0"/>
              <a:t> </a:t>
            </a:r>
            <a:r>
              <a:rPr lang="en-US" sz="2000" b="1" dirty="0" err="1" smtClean="0"/>
              <a:t>Chauhan</a:t>
            </a:r>
            <a:r>
              <a:rPr lang="en-US" sz="2000" b="1" dirty="0"/>
              <a:t> </a:t>
            </a:r>
            <a:r>
              <a:rPr lang="en-US" sz="2000" b="1" dirty="0" smtClean="0"/>
              <a:t>(0157CS161035)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371600"/>
            <a:ext cx="1676400" cy="1676400"/>
          </a:xfrm>
          <a:prstGeom prst="rect">
            <a:avLst/>
          </a:prstGeom>
        </p:spPr>
      </p:pic>
      <p:sp>
        <p:nvSpPr>
          <p:cNvPr id="10" name="TextBox 9"/>
          <p:cNvSpPr txBox="1"/>
          <p:nvPr/>
        </p:nvSpPr>
        <p:spPr>
          <a:xfrm>
            <a:off x="2743200" y="3276600"/>
            <a:ext cx="3632726" cy="461665"/>
          </a:xfrm>
          <a:prstGeom prst="rect">
            <a:avLst/>
          </a:prstGeom>
          <a:noFill/>
        </p:spPr>
        <p:txBody>
          <a:bodyPr wrap="none" rtlCol="0">
            <a:spAutoFit/>
          </a:bodyPr>
          <a:lstStyle/>
          <a:p>
            <a:r>
              <a:rPr lang="en-US" sz="2400" b="1" u="sng" dirty="0" smtClean="0">
                <a:solidFill>
                  <a:srgbClr val="C00000"/>
                </a:solidFill>
              </a:rPr>
              <a:t>Major Project Presentation</a:t>
            </a:r>
            <a:endParaRPr lang="en-US" sz="2400" b="1" u="sng" dirty="0">
              <a:solidFill>
                <a:srgbClr val="C00000"/>
              </a:solidFill>
            </a:endParaRPr>
          </a:p>
        </p:txBody>
      </p:sp>
    </p:spTree>
    <p:extLst>
      <p:ext uri="{BB962C8B-B14F-4D97-AF65-F5344CB8AC3E}">
        <p14:creationId xmlns:p14="http://schemas.microsoft.com/office/powerpoint/2010/main" val="2490323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3880500" y="2743200"/>
            <a:ext cx="1377300" cy="646331"/>
          </a:xfrm>
          <a:prstGeom prst="rect">
            <a:avLst/>
          </a:prstGeom>
          <a:noFill/>
        </p:spPr>
        <p:txBody>
          <a:bodyPr wrap="none" rtlCol="0">
            <a:spAutoFit/>
          </a:bodyPr>
          <a:lstStyle/>
          <a:p>
            <a:r>
              <a:rPr lang="en-US" sz="3600" b="1" dirty="0" smtClean="0">
                <a:solidFill>
                  <a:srgbClr val="C00000"/>
                </a:solidFill>
                <a:latin typeface="Monotype Corsiva" pitchFamily="66" charset="0"/>
              </a:rPr>
              <a:t>Thanks</a:t>
            </a:r>
            <a:endParaRPr lang="en-US" sz="3600" b="1" dirty="0">
              <a:solidFill>
                <a:srgbClr val="C00000"/>
              </a:solidFill>
              <a:latin typeface="Monotype Corsiva" pitchFamily="66" charset="0"/>
            </a:endParaRPr>
          </a:p>
        </p:txBody>
      </p:sp>
    </p:spTree>
    <p:extLst>
      <p:ext uri="{BB962C8B-B14F-4D97-AF65-F5344CB8AC3E}">
        <p14:creationId xmlns:p14="http://schemas.microsoft.com/office/powerpoint/2010/main" val="386171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6" name="TextBox 5"/>
          <p:cNvSpPr txBox="1"/>
          <p:nvPr/>
        </p:nvSpPr>
        <p:spPr>
          <a:xfrm>
            <a:off x="3822368" y="457200"/>
            <a:ext cx="1511632" cy="461665"/>
          </a:xfrm>
          <a:prstGeom prst="rect">
            <a:avLst/>
          </a:prstGeom>
          <a:noFill/>
        </p:spPr>
        <p:txBody>
          <a:bodyPr wrap="none" rtlCol="0">
            <a:spAutoFit/>
          </a:bodyPr>
          <a:lstStyle/>
          <a:p>
            <a:r>
              <a:rPr lang="en-US" sz="2400" b="1" u="sng" dirty="0" smtClean="0"/>
              <a:t>ABSTRACT</a:t>
            </a:r>
            <a:endParaRPr lang="en-US" sz="2400" b="1" u="sng" dirty="0"/>
          </a:p>
        </p:txBody>
      </p:sp>
      <p:sp>
        <p:nvSpPr>
          <p:cNvPr id="7" name="TextBox 6"/>
          <p:cNvSpPr txBox="1"/>
          <p:nvPr/>
        </p:nvSpPr>
        <p:spPr>
          <a:xfrm>
            <a:off x="381000" y="1274088"/>
            <a:ext cx="8458200" cy="5355312"/>
          </a:xfrm>
          <a:prstGeom prst="rect">
            <a:avLst/>
          </a:prstGeom>
          <a:noFill/>
        </p:spPr>
        <p:txBody>
          <a:bodyPr wrap="square" rtlCol="0">
            <a:spAutoFit/>
          </a:bodyPr>
          <a:lstStyle/>
          <a:p>
            <a:r>
              <a:rPr lang="en-US" dirty="0"/>
              <a:t>Student Attendance System is an application developed for daily student attendance in schools, colleges and institutes. It facilitates to access the attendance information of a particular student in a particular class. This system will also help in evaluating attendance eligibility criteria of a student.</a:t>
            </a:r>
          </a:p>
          <a:p>
            <a:r>
              <a:rPr lang="en-US" dirty="0"/>
              <a:t> </a:t>
            </a:r>
          </a:p>
          <a:p>
            <a:r>
              <a:rPr lang="en-US" dirty="0"/>
              <a:t>In this application, the admin will be able to manage faculty, who’ll take the attendance. The attendance and students will be managed by faculty. Student will only be able to view his/her attendance on the system. </a:t>
            </a:r>
          </a:p>
          <a:p>
            <a:r>
              <a:rPr lang="en-US" dirty="0"/>
              <a:t> </a:t>
            </a:r>
          </a:p>
          <a:p>
            <a:r>
              <a:rPr lang="en-US" dirty="0"/>
              <a:t>We’ve provided the email notification facility for the students in our application. The faculty will be able to send attendance related notifications to students if needed.</a:t>
            </a:r>
          </a:p>
          <a:p>
            <a:r>
              <a:rPr lang="en-US" dirty="0"/>
              <a:t> </a:t>
            </a:r>
          </a:p>
          <a:p>
            <a:r>
              <a:rPr lang="en-US" dirty="0"/>
              <a:t>We’ve also provided the feedback facility in our application. Faculty and students will be able to give useful feedback for the admin. The admin can read those feedbacks and also will be able to manage them</a:t>
            </a:r>
          </a:p>
          <a:p>
            <a:r>
              <a:rPr lang="en-US" dirty="0"/>
              <a:t> </a:t>
            </a:r>
          </a:p>
          <a:p>
            <a:r>
              <a:rPr lang="en-US" dirty="0"/>
              <a:t>This project mainly focuses on developing a simple and better attendance system in order to </a:t>
            </a:r>
            <a:r>
              <a:rPr lang="en-US" dirty="0" err="1"/>
              <a:t>digitalise</a:t>
            </a:r>
            <a:r>
              <a:rPr lang="en-US" dirty="0"/>
              <a:t> the attendance process and also conserve the nature by saving paper.</a:t>
            </a:r>
          </a:p>
          <a:p>
            <a:endParaRPr lang="en-US" dirty="0"/>
          </a:p>
        </p:txBody>
      </p:sp>
    </p:spTree>
    <p:extLst>
      <p:ext uri="{BB962C8B-B14F-4D97-AF65-F5344CB8AC3E}">
        <p14:creationId xmlns:p14="http://schemas.microsoft.com/office/powerpoint/2010/main" val="373405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3429000" y="457200"/>
            <a:ext cx="2202911" cy="461665"/>
          </a:xfrm>
          <a:prstGeom prst="rect">
            <a:avLst/>
          </a:prstGeom>
          <a:noFill/>
        </p:spPr>
        <p:txBody>
          <a:bodyPr wrap="none" rtlCol="0">
            <a:spAutoFit/>
          </a:bodyPr>
          <a:lstStyle/>
          <a:p>
            <a:r>
              <a:rPr lang="en-US" sz="2400" b="1" u="sng" dirty="0" smtClean="0"/>
              <a:t>INTRODUCTION</a:t>
            </a:r>
            <a:endParaRPr lang="en-US" sz="2400" b="1" u="sng" dirty="0"/>
          </a:p>
        </p:txBody>
      </p:sp>
      <p:sp>
        <p:nvSpPr>
          <p:cNvPr id="6" name="TextBox 5"/>
          <p:cNvSpPr txBox="1"/>
          <p:nvPr/>
        </p:nvSpPr>
        <p:spPr>
          <a:xfrm>
            <a:off x="381000" y="1274088"/>
            <a:ext cx="8458200" cy="5355312"/>
          </a:xfrm>
          <a:prstGeom prst="rect">
            <a:avLst/>
          </a:prstGeom>
          <a:noFill/>
        </p:spPr>
        <p:txBody>
          <a:bodyPr wrap="square" rtlCol="0">
            <a:spAutoFit/>
          </a:bodyPr>
          <a:lstStyle/>
          <a:p>
            <a:r>
              <a:rPr lang="en-US" b="1" u="sng" dirty="0" smtClean="0"/>
              <a:t>About:</a:t>
            </a:r>
          </a:p>
          <a:p>
            <a:r>
              <a:rPr lang="en-US" dirty="0"/>
              <a:t>	This project is developed for the convenience and  ease of faculty members and students of a college or </a:t>
            </a:r>
            <a:r>
              <a:rPr lang="en-US" dirty="0" err="1"/>
              <a:t>organisation</a:t>
            </a:r>
            <a:r>
              <a:rPr lang="en-US" dirty="0"/>
              <a:t> where their students or their members attendance is of paramount importance.</a:t>
            </a:r>
          </a:p>
          <a:p>
            <a:r>
              <a:rPr lang="en-US" dirty="0"/>
              <a:t> </a:t>
            </a:r>
          </a:p>
          <a:p>
            <a:r>
              <a:rPr lang="en-US" dirty="0"/>
              <a:t>Student Attendance System is an application developed for daily student attendance in schools, colleges and institutes. It facilitates to access the attendance information of a particular student in a particular class.</a:t>
            </a:r>
          </a:p>
          <a:p>
            <a:r>
              <a:rPr lang="en-US" dirty="0"/>
              <a:t> </a:t>
            </a:r>
          </a:p>
          <a:p>
            <a:r>
              <a:rPr lang="en-US" dirty="0"/>
              <a:t>Students will be able to view his/her attendance on the system. This project mainly focuses on developing a simple and better attendance system in order to digitalize the attendance process and also conserve the nature by saving paper.</a:t>
            </a:r>
          </a:p>
          <a:p>
            <a:endParaRPr lang="en-US" dirty="0" smtClean="0"/>
          </a:p>
          <a:p>
            <a:r>
              <a:rPr lang="en-US" b="1" u="sng" dirty="0" smtClean="0"/>
              <a:t>Objectives:</a:t>
            </a:r>
          </a:p>
          <a:p>
            <a:r>
              <a:rPr lang="en-US" dirty="0"/>
              <a:t>	Goal or aim of our project is to ease the process of attendance management and to introduce a better system for the same. </a:t>
            </a:r>
          </a:p>
          <a:p>
            <a:r>
              <a:rPr lang="en-US" dirty="0"/>
              <a:t>To provide a comparative and cumulative study of variation in each student profile of attendance for a certain duration of time.</a:t>
            </a:r>
          </a:p>
          <a:p>
            <a:endParaRPr lang="en-US" dirty="0"/>
          </a:p>
        </p:txBody>
      </p:sp>
    </p:spTree>
    <p:extLst>
      <p:ext uri="{BB962C8B-B14F-4D97-AF65-F5344CB8AC3E}">
        <p14:creationId xmlns:p14="http://schemas.microsoft.com/office/powerpoint/2010/main" val="2635883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3822368" y="457200"/>
            <a:ext cx="1453860" cy="461665"/>
          </a:xfrm>
          <a:prstGeom prst="rect">
            <a:avLst/>
          </a:prstGeom>
          <a:noFill/>
        </p:spPr>
        <p:txBody>
          <a:bodyPr wrap="none" rtlCol="0">
            <a:spAutoFit/>
          </a:bodyPr>
          <a:lstStyle/>
          <a:p>
            <a:r>
              <a:rPr lang="en-US" sz="2400" b="1" u="sng" dirty="0" smtClean="0"/>
              <a:t>FEATURES</a:t>
            </a:r>
            <a:endParaRPr lang="en-US" sz="2400" b="1" u="sng" dirty="0"/>
          </a:p>
        </p:txBody>
      </p:sp>
      <p:sp>
        <p:nvSpPr>
          <p:cNvPr id="6" name="TextBox 5"/>
          <p:cNvSpPr txBox="1"/>
          <p:nvPr/>
        </p:nvSpPr>
        <p:spPr>
          <a:xfrm>
            <a:off x="304800" y="1219200"/>
            <a:ext cx="8458200" cy="5632311"/>
          </a:xfrm>
          <a:prstGeom prst="rect">
            <a:avLst/>
          </a:prstGeom>
          <a:noFill/>
        </p:spPr>
        <p:txBody>
          <a:bodyPr wrap="square" rtlCol="0">
            <a:spAutoFit/>
          </a:bodyPr>
          <a:lstStyle/>
          <a:p>
            <a:pPr marL="342900" indent="-342900">
              <a:buFont typeface="+mj-lt"/>
              <a:buAutoNum type="arabicPeriod"/>
            </a:pPr>
            <a:r>
              <a:rPr lang="en-US" sz="2000" dirty="0" smtClean="0"/>
              <a:t>Through </a:t>
            </a:r>
            <a:r>
              <a:rPr lang="en-US" sz="2000" dirty="0"/>
              <a:t>the system, we can easily maintain the data without any loss or damage. </a:t>
            </a:r>
            <a:endParaRPr lang="en-US" sz="2000" dirty="0" smtClean="0"/>
          </a:p>
          <a:p>
            <a:pPr marL="342900" indent="-342900">
              <a:buFont typeface="+mj-lt"/>
              <a:buAutoNum type="arabicPeriod"/>
            </a:pPr>
            <a:endParaRPr lang="en-US" sz="2000" dirty="0"/>
          </a:p>
          <a:p>
            <a:pPr marL="342900" indent="-342900">
              <a:buFont typeface="+mj-lt"/>
              <a:buAutoNum type="arabicPeriod"/>
            </a:pPr>
            <a:r>
              <a:rPr lang="en-US" sz="2000" dirty="0" smtClean="0"/>
              <a:t>By </a:t>
            </a:r>
            <a:r>
              <a:rPr lang="en-US" sz="2000" dirty="0"/>
              <a:t>using this system time consumption will be reduced. </a:t>
            </a:r>
            <a:endParaRPr lang="en-US" sz="2000" dirty="0" smtClean="0"/>
          </a:p>
          <a:p>
            <a:pPr marL="342900" indent="-342900">
              <a:buFont typeface="+mj-lt"/>
              <a:buAutoNum type="arabicPeriod"/>
            </a:pPr>
            <a:endParaRPr lang="en-US" sz="2000" dirty="0"/>
          </a:p>
          <a:p>
            <a:pPr marL="342900" indent="-342900">
              <a:buFont typeface="+mj-lt"/>
              <a:buAutoNum type="arabicPeriod"/>
            </a:pPr>
            <a:r>
              <a:rPr lang="en-US" sz="2000" dirty="0" smtClean="0"/>
              <a:t>By </a:t>
            </a:r>
            <a:r>
              <a:rPr lang="en-US" sz="2000" dirty="0"/>
              <a:t>using this website students can easily know about the status of their attendance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smtClean="0"/>
              <a:t>On </a:t>
            </a:r>
            <a:r>
              <a:rPr lang="en-US" sz="2000" dirty="0"/>
              <a:t>the basis of details submitted students can match up their pace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smtClean="0"/>
              <a:t>Admin </a:t>
            </a:r>
            <a:r>
              <a:rPr lang="en-US" sz="2000" dirty="0"/>
              <a:t>monitors group activities and </a:t>
            </a:r>
            <a:r>
              <a:rPr lang="en-US" sz="2000" dirty="0" err="1"/>
              <a:t>updation</a:t>
            </a:r>
            <a:r>
              <a:rPr lang="en-US" sz="2000" dirty="0"/>
              <a:t> and deletion of </a:t>
            </a:r>
            <a:r>
              <a:rPr lang="en-US" sz="2000" dirty="0" smtClean="0"/>
              <a:t>records</a:t>
            </a:r>
          </a:p>
          <a:p>
            <a:pPr marL="342900" indent="-342900">
              <a:buFont typeface="+mj-lt"/>
              <a:buAutoNum type="arabicPeriod"/>
            </a:pPr>
            <a:endParaRPr lang="en-US" sz="2000" dirty="0"/>
          </a:p>
          <a:p>
            <a:pPr marL="342900" indent="-342900">
              <a:buFont typeface="+mj-lt"/>
              <a:buAutoNum type="arabicPeriod"/>
            </a:pPr>
            <a:r>
              <a:rPr lang="en-US" sz="2000" dirty="0" smtClean="0"/>
              <a:t>Faculty </a:t>
            </a:r>
            <a:r>
              <a:rPr lang="en-US" sz="2000" dirty="0"/>
              <a:t>can easily manage students and their attendance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smtClean="0"/>
              <a:t>Faculty </a:t>
            </a:r>
            <a:r>
              <a:rPr lang="en-US" sz="2000" dirty="0"/>
              <a:t>can easily notify students about their attendance if needed</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smtClean="0"/>
              <a:t>Faculty </a:t>
            </a:r>
            <a:r>
              <a:rPr lang="en-US" sz="2000" dirty="0"/>
              <a:t>and Students can give useful feedback for the admin.	</a:t>
            </a:r>
          </a:p>
          <a:p>
            <a:endParaRPr lang="en-US" sz="2000" dirty="0"/>
          </a:p>
        </p:txBody>
      </p:sp>
    </p:spTree>
    <p:extLst>
      <p:ext uri="{BB962C8B-B14F-4D97-AF65-F5344CB8AC3E}">
        <p14:creationId xmlns:p14="http://schemas.microsoft.com/office/powerpoint/2010/main" val="263588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2635883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1962699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165</Words>
  <Application>Microsoft Office PowerPoint</Application>
  <PresentationFormat>On-screen Show (4:3)</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2020-05-04T06:19:58Z</dcterms:created>
  <dcterms:modified xsi:type="dcterms:W3CDTF">2020-05-04T07:11:41Z</dcterms:modified>
</cp:coreProperties>
</file>