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74e78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74e78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74e783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74e783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74e783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74e783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274e783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274e783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274e783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274e783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274e783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274e783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74e783c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74e783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74e783c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74e783c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4225"/>
            <a:ext cx="9144001" cy="52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1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56" y="0"/>
            <a:ext cx="91484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56" y="0"/>
            <a:ext cx="91484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4"/>
            <a:ext cx="9144001" cy="5140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56" y="0"/>
            <a:ext cx="91484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5"/>
            <a:ext cx="9144001" cy="514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666" y="0"/>
            <a:ext cx="9262665" cy="52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