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5" r:id="rId3"/>
    <p:sldId id="355" r:id="rId4"/>
    <p:sldId id="362" r:id="rId5"/>
    <p:sldId id="363" r:id="rId6"/>
    <p:sldId id="356" r:id="rId7"/>
    <p:sldId id="357" r:id="rId8"/>
    <p:sldId id="358" r:id="rId9"/>
    <p:sldId id="360" r:id="rId10"/>
    <p:sldId id="359" r:id="rId11"/>
    <p:sldId id="361" r:id="rId12"/>
    <p:sldId id="354" r:id="rId13"/>
  </p:sldIdLst>
  <p:sldSz cx="12192000" cy="6858000"/>
  <p:notesSz cx="6797675" cy="9926638"/>
  <p:embeddedFontLst>
    <p:embeddedFont>
      <p:font typeface="ShellHeavy" panose="00000700000000000000" pitchFamily="50" charset="0"/>
      <p:regular r:id="rId16"/>
      <p:bold r:id="rId17"/>
    </p:embeddedFont>
    <p:embeddedFont>
      <p:font typeface="ShellMedium" panose="00000600000000000000" pitchFamily="50" charset="0"/>
      <p:regular r:id="rId1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4681D-DFA6-4F02-BBE8-A682C6773BC2}" v="106" dt="2023-08-25T04:00:1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4" d="100"/>
          <a:sy n="74" d="100"/>
        </p:scale>
        <p:origin x="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0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Bootcamp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Akshita Verma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appears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D47-243D-283D-533A-6911E4E8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6 </a:t>
            </a:r>
            <a:r>
              <a:rPr lang="en-IN" sz="2000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DF2A-FE9B-726B-C20B-AB466CDAE0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Software as a Service(SAAS)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Platform as a Service(PAAS)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Infrastructure as a Service(IAAS)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Cloud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Advantages/Disadvantages of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Activity: Handson –creating </a:t>
            </a:r>
            <a:r>
              <a:rPr lang="en-IN" dirty="0" err="1"/>
              <a:t>vm</a:t>
            </a:r>
            <a:r>
              <a:rPr lang="en-IN" dirty="0"/>
              <a:t> on Azure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8594-E25E-4DA5-AB1C-E3DFEEBE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en-GB" noProof="1"/>
              <a:t>25/08/2023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415AC-F8B7-F331-E3FC-1E248DE4A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A87A-22DE-B32A-82E4-B18A7D352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212571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76BB-BB2A-B79D-F694-C65FCFF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6 </a:t>
            </a:r>
            <a:r>
              <a:rPr lang="en-IN" sz="2000" dirty="0"/>
              <a:t>CLOUD</a:t>
            </a:r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14D9780-3464-AC0A-27D5-F1F05CA9731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7" y="1665288"/>
            <a:ext cx="7510779" cy="4694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D205-0123-0398-2FD7-F2F484AA40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2838-AEE1-2BA4-0CDA-639E7BB0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A965-BEC6-2425-CA0B-D6732BC6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862904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</a:t>
            </a:r>
            <a:r>
              <a:rPr lang="en-GB" sz="2000" dirty="0"/>
              <a:t>BA REQUIREMENTS AND AGILE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Business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requirements analysis : Functional and Non-Functional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Modelling and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Requirements Traceability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Waterfall vs Agile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Agile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Roles in agile: Scrum master, Product Owner etc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18/08/2023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</a:t>
            </a:r>
            <a:r>
              <a:rPr lang="en-GB" sz="2800" dirty="0"/>
              <a:t> </a:t>
            </a:r>
            <a:r>
              <a:rPr lang="en-GB" sz="2000" dirty="0"/>
              <a:t>BA REQUIREMENTS AND AGILE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on azure </a:t>
            </a:r>
            <a:r>
              <a:rPr lang="en-US" dirty="0" err="1"/>
              <a:t>devops</a:t>
            </a:r>
            <a:r>
              <a:rPr lang="en-US" dirty="0"/>
              <a:t> , create epic, user stories, Task, Sub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Product/sprint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Workflow/Roadmap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Reports: Burndown, Velocity, Burnup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Activity1: Simulated a standup meeting comprising of scrum master, product owner and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Activity2: Hands on azure </a:t>
            </a:r>
            <a:r>
              <a:rPr lang="en-US" dirty="0" err="1"/>
              <a:t>devops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22/08/2023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003839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E393-C587-1541-11F7-B072EFA3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</a:t>
            </a:r>
            <a:r>
              <a:rPr lang="en-GB" sz="3600" dirty="0"/>
              <a:t> </a:t>
            </a:r>
            <a:r>
              <a:rPr lang="en-GB" sz="2000" dirty="0"/>
              <a:t>BA REQUIREMENTS AND AGILE 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05856F-54FC-535D-E41A-09CD6F56A2B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5654" y="2062717"/>
            <a:ext cx="4850454" cy="30315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E950-0861-0E56-1587-89F5FCB734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22/08/2023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B5DCC-6B30-4A5A-02E2-1BBC7BE8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2911-9D92-0416-0B84-167B28B8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A69814-89C4-E87F-25A5-85C175CE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33" y="2062717"/>
            <a:ext cx="4925344" cy="30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06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60F5-5B61-742A-A4E4-8E1B238A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</a:t>
            </a:r>
            <a:r>
              <a:rPr lang="en-GB" sz="3600" dirty="0"/>
              <a:t> </a:t>
            </a:r>
            <a:r>
              <a:rPr lang="en-GB" sz="2000" dirty="0"/>
              <a:t>BA REQUIREMENTS AND AGILE 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7CEB9C-6865-2E37-F271-5CD7973A0C8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8000" y="1963737"/>
            <a:ext cx="4688840" cy="2930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1348-5F62-5416-5EB3-47A0B063AB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22/08/2023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1CAD-1BCC-FCF8-9DEC-620DD087F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46BA-7B56-791C-16D2-644DC613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DED97-B6FC-9EE0-E057-1CBEB3CC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89" y="1963737"/>
            <a:ext cx="4932554" cy="30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17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 </a:t>
            </a:r>
            <a:r>
              <a:rPr lang="en-GB" sz="2000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databases: SQL,NOSQL, data warehouses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Features of each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DML,DDL,DCL,TCL,DQI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Natural, outer, inner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Aggregate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Normalization: 1NF,2NF,3NF,4NF,BCNF,5NF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Activity: Technical Team Presentation on concepts of DBMS</a:t>
            </a:r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23/08/2023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6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486560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 </a:t>
            </a:r>
            <a:r>
              <a:rPr lang="en-GB" sz="2000" dirty="0"/>
              <a:t>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software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Software test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SDLC vs STLC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White/Grey/Black 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ATDD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23/08/2023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714421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283-C206-DDEC-7385-7E1EA282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 </a:t>
            </a:r>
            <a:r>
              <a:rPr lang="en-IN" sz="2000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AD7-149B-78B7-2130-581999DEE4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</a:t>
            </a:r>
            <a:r>
              <a:rPr lang="en-IN" dirty="0" err="1"/>
              <a:t>Devops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Devops</a:t>
            </a:r>
            <a:r>
              <a:rPr lang="en-IN" dirty="0"/>
              <a:t>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Devops</a:t>
            </a:r>
            <a:r>
              <a:rPr lang="en-IN" dirty="0"/>
              <a:t> tools: Git, Kubernetes, Docker, Jenkins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Devops</a:t>
            </a:r>
            <a:r>
              <a:rPr lang="en-IN" dirty="0"/>
              <a:t> stages :CI, CD, CT,  CD, Monitoring, feedback,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Devops</a:t>
            </a:r>
            <a:r>
              <a:rPr lang="en-IN" dirty="0"/>
              <a:t> principles: Automation, Iteration, Continuous improvement,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Github</a:t>
            </a:r>
            <a:r>
              <a:rPr lang="en-IN" dirty="0"/>
              <a:t> actions: workflows, events, jobs, runners,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Activity: Handson- Create workflow and execute in </a:t>
            </a:r>
            <a:r>
              <a:rPr lang="en-IN" dirty="0" err="1"/>
              <a:t>github</a:t>
            </a:r>
            <a:r>
              <a:rPr lang="en-IN" dirty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FDA6-C216-2B1C-EE1F-2ABB94D362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24/08/2023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40B24-B560-D1BC-9CC0-E15DFDCD1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737D-AF22-28A4-5075-757CB80E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53327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751-7323-BF5D-DB11-028C1E61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 </a:t>
            </a:r>
            <a:r>
              <a:rPr lang="en-IN" sz="2000" dirty="0"/>
              <a:t>DEVOPS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7F7E-461B-49A7-E392-2E5419CD4E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24/08/2023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A70C9-7B0F-2512-3868-04395B17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7CE44-E4A8-32A3-87B5-4D5A28818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4D85AA-35BB-BC33-8EA7-62F87E71BA0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1" r="2847"/>
          <a:stretch/>
        </p:blipFill>
        <p:spPr>
          <a:xfrm>
            <a:off x="508000" y="1520825"/>
            <a:ext cx="3851349" cy="231878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9FA8509-5B5B-0E17-1DC8-F822E806F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27" y="1361971"/>
            <a:ext cx="3964221" cy="247763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FFA3CF5-708A-BADB-15DB-24FE356CEB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1" y="4442871"/>
            <a:ext cx="3432205" cy="21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18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359</TotalTime>
  <Words>385</Words>
  <Application>Microsoft Office PowerPoint</Application>
  <PresentationFormat>Widescreen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ShellHeavy</vt:lpstr>
      <vt:lpstr>Arial</vt:lpstr>
      <vt:lpstr>ShellMedium</vt:lpstr>
      <vt:lpstr>Wingdings</vt:lpstr>
      <vt:lpstr>Shell layouts with footer</vt:lpstr>
      <vt:lpstr>Technical Bootcamp</vt:lpstr>
      <vt:lpstr>Day 1 BA REQUIREMENTS AND AGILE </vt:lpstr>
      <vt:lpstr>Day 2 BA REQUIREMENTS AND AGILE </vt:lpstr>
      <vt:lpstr>Day 2 BA REQUIREMENTS AND AGILE </vt:lpstr>
      <vt:lpstr>Day 2 BA REQUIREMENTS AND AGILE </vt:lpstr>
      <vt:lpstr>Day 3 DBMS</vt:lpstr>
      <vt:lpstr>Day 4 SOFTWARE TESTING</vt:lpstr>
      <vt:lpstr>Day 5 DEVOPS</vt:lpstr>
      <vt:lpstr>Day 5 DEVOPS</vt:lpstr>
      <vt:lpstr>Day 6 CLOUD</vt:lpstr>
      <vt:lpstr>Day 6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Malik, Daksh SBOBNG-PTIY/FUF</dc:creator>
  <cp:lastModifiedBy>Verma, Akshita SBOBNG-PTIY/FBG</cp:lastModifiedBy>
  <cp:revision>70</cp:revision>
  <dcterms:created xsi:type="dcterms:W3CDTF">2023-08-25T03:56:44Z</dcterms:created>
  <dcterms:modified xsi:type="dcterms:W3CDTF">2023-08-25T11:03:55Z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