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handoutMasterIdLst>
    <p:handoutMasterId r:id="rId13"/>
  </p:handoutMasterIdLst>
  <p:sldIdLst>
    <p:sldId id="256" r:id="rId2"/>
    <p:sldId id="361" r:id="rId3"/>
    <p:sldId id="362" r:id="rId4"/>
    <p:sldId id="359" r:id="rId5"/>
    <p:sldId id="363" r:id="rId6"/>
    <p:sldId id="360" r:id="rId7"/>
    <p:sldId id="355" r:id="rId8"/>
    <p:sldId id="364" r:id="rId9"/>
    <p:sldId id="357" r:id="rId10"/>
    <p:sldId id="354" r:id="rId11"/>
  </p:sldIdLst>
  <p:sldSz cx="12192000" cy="6858000"/>
  <p:notesSz cx="6797675" cy="9926638"/>
  <p:embeddedFontLst>
    <p:embeddedFont>
      <p:font typeface="ShellHeavy" panose="00000700000000000000" pitchFamily="50" charset="0"/>
      <p:regular r:id="rId14"/>
      <p:bold r:id="rId15"/>
    </p:embeddedFont>
    <p:embeddedFont>
      <p:font typeface="ShellMedium" panose="00000600000000000000" pitchFamily="50" charset="0"/>
      <p:regular r:id="rId16"/>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4681D-DFA6-4F02-BBE8-A682C6773BC2}" v="106" dt="2023-08-25T04:00:14.1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60" autoAdjust="0"/>
    <p:restoredTop sz="92442" autoAdjust="0"/>
  </p:normalViewPr>
  <p:slideViewPr>
    <p:cSldViewPr snapToGrid="0" snapToObjects="1" showGuides="1">
      <p:cViewPr>
        <p:scale>
          <a:sx n="72" d="100"/>
          <a:sy n="72" d="100"/>
        </p:scale>
        <p:origin x="288" y="1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2" d="100"/>
          <a:sy n="62" d="100"/>
        </p:scale>
        <p:origin x="3240" y="67"/>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01/09/2023</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01/09/2023</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10</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24"/>
            <a:ext cx="12193293" cy="6857276"/>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28" name="Rectangle 2"/>
          <p:cNvSpPr>
            <a:spLocks noGrp="1" noChangeArrowheads="1"/>
          </p:cNvSpPr>
          <p:nvPr userDrawn="1">
            <p:ph type="ctrTitle"/>
          </p:nvPr>
        </p:nvSpPr>
        <p:spPr>
          <a:xfrm>
            <a:off x="766800" y="2754403"/>
            <a:ext cx="9973373" cy="918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766800" y="3805856"/>
            <a:ext cx="9976548"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766800" y="4832087"/>
            <a:ext cx="78711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766800" y="5083916"/>
            <a:ext cx="7871121"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Tree>
  </p:cSld>
  <p:clrMapOvr>
    <a:masterClrMapping/>
  </p:clrMapOvr>
  <p:transition/>
  <p:hf hdr="0"/>
  <p:extLst>
    <p:ext uri="{DCECCB84-F9BA-43D5-87BE-67443E8EF086}">
      <p15:sldGuideLst xmlns:p15="http://schemas.microsoft.com/office/powerpoint/2012/main">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dirty="0" smtClean="0">
                <a:latin typeface="+mj-lt"/>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472014" y="1686556"/>
            <a:ext cx="5207224" cy="4672970"/>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75000"/>
              <a:buFont typeface="Wingdings" panose="05000000000000000000" pitchFamily="2" charset="2"/>
              <a:buChar char="¢"/>
              <a:defRPr sz="1400"/>
            </a:lvl2pPr>
            <a:lvl3pPr marL="354200" indent="-177800">
              <a:lnSpc>
                <a:spcPct val="140000"/>
              </a:lnSpc>
              <a:spcBef>
                <a:spcPts val="0"/>
              </a:spcBef>
              <a:spcAft>
                <a:spcPts val="0"/>
              </a:spcAft>
              <a:buClr>
                <a:schemeClr val="accent2"/>
              </a:buClr>
              <a:buFont typeface="Wingdings" panose="05000000000000000000" pitchFamily="2" charset="2"/>
              <a:buChar char=""/>
              <a:defRPr sz="1400"/>
            </a:lvl3pPr>
            <a:lvl4pPr marL="532000" indent="-177800">
              <a:lnSpc>
                <a:spcPct val="140000"/>
              </a:lnSpc>
              <a:spcBef>
                <a:spcPts val="0"/>
              </a:spcBef>
              <a:spcAft>
                <a:spcPts val="0"/>
              </a:spcAft>
              <a:buClr>
                <a:schemeClr val="tx1"/>
              </a:buClr>
              <a:buFont typeface="Wingdings" panose="05000000000000000000" pitchFamily="2" charset="2"/>
              <a:buChar char=""/>
              <a:defRPr sz="1400"/>
            </a:lvl4pPr>
            <a:lvl5pPr marL="684400" indent="-152400">
              <a:lnSpc>
                <a:spcPct val="140000"/>
              </a:lnSpc>
              <a:spcBef>
                <a:spcPts val="0"/>
              </a:spcBef>
              <a:spcAft>
                <a:spcPts val="0"/>
              </a:spcAft>
              <a:buClr>
                <a:schemeClr val="tx1"/>
              </a:buClr>
              <a:buFont typeface="Wingdings" panose="05000000000000000000" pitchFamily="2" charset="2"/>
              <a:buChar char=""/>
              <a:defRPr sz="1200"/>
            </a:lvl5pPr>
            <a:lvl6pPr marL="824100" indent="-139700">
              <a:lnSpc>
                <a:spcPct val="140000"/>
              </a:lnSpc>
              <a:spcBef>
                <a:spcPts val="0"/>
              </a:spcBef>
              <a:spcAft>
                <a:spcPts val="0"/>
              </a:spcAft>
              <a:buClr>
                <a:schemeClr val="tx1"/>
              </a:buClr>
              <a:buFont typeface="Wingdings" panose="05000000000000000000" pitchFamily="2" charset="2"/>
              <a:buChar char=""/>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765174" y="1686554"/>
            <a:ext cx="5211763" cy="4672971"/>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75000"/>
              <a:buFont typeface="Wingdings" panose="05000000000000000000" pitchFamily="2" charset="2"/>
              <a:buChar char="¢"/>
              <a:defRPr sz="1400"/>
            </a:lvl2pPr>
            <a:lvl3pPr marL="354200" indent="-177800">
              <a:lnSpc>
                <a:spcPct val="140000"/>
              </a:lnSpc>
              <a:spcAft>
                <a:spcPts val="0"/>
              </a:spcAft>
              <a:buClr>
                <a:schemeClr val="accent2"/>
              </a:buClr>
              <a:buFont typeface="Wingdings" panose="05000000000000000000" pitchFamily="2" charset="2"/>
              <a:buChar char=""/>
              <a:defRPr sz="1400"/>
            </a:lvl3pPr>
            <a:lvl4pPr marL="532000" indent="-177800">
              <a:lnSpc>
                <a:spcPct val="140000"/>
              </a:lnSpc>
              <a:spcAft>
                <a:spcPts val="0"/>
              </a:spcAft>
              <a:buClr>
                <a:schemeClr val="tx1"/>
              </a:buClr>
              <a:buFont typeface="Wingdings" panose="05000000000000000000" pitchFamily="2" charset="2"/>
              <a:buChar char=""/>
              <a:defRPr sz="1400"/>
            </a:lvl4pPr>
            <a:lvl5pPr marL="684400" indent="-152400">
              <a:lnSpc>
                <a:spcPct val="140000"/>
              </a:lnSpc>
              <a:spcBef>
                <a:spcPts val="0"/>
              </a:spcBef>
              <a:spcAft>
                <a:spcPts val="0"/>
              </a:spcAft>
              <a:buClr>
                <a:schemeClr val="tx1"/>
              </a:buClr>
              <a:buFont typeface="Wingdings" panose="05000000000000000000" pitchFamily="2" charset="2"/>
              <a:buChar char=""/>
              <a:defRPr sz="1200"/>
            </a:lvl5pPr>
            <a:lvl6pPr marL="824100" indent="-139700">
              <a:lnSpc>
                <a:spcPct val="140000"/>
              </a:lnSpc>
              <a:spcBef>
                <a:spcPts val="0"/>
              </a:spcBef>
              <a:spcAft>
                <a:spcPts val="0"/>
              </a:spcAft>
              <a:buClr>
                <a:schemeClr val="tx1"/>
              </a:buClr>
              <a:buFont typeface="Wingdings" panose="05000000000000000000"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9" name="Picture Placeholder 2"/>
          <p:cNvSpPr>
            <a:spLocks noGrp="1"/>
          </p:cNvSpPr>
          <p:nvPr>
            <p:ph type="pic" sz="quarter" idx="12"/>
          </p:nvPr>
        </p:nvSpPr>
        <p:spPr bwMode="auto">
          <a:xfrm>
            <a:off x="5047384" y="0"/>
            <a:ext cx="7144616" cy="6857999"/>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 fmla="*/ 2940 w 7144616"/>
              <a:gd name="connsiteY0" fmla="*/ 0 h 6316132"/>
              <a:gd name="connsiteX1" fmla="*/ 7144616 w 7144616"/>
              <a:gd name="connsiteY1" fmla="*/ 0 h 6316132"/>
              <a:gd name="connsiteX2" fmla="*/ 7144616 w 7144616"/>
              <a:gd name="connsiteY2" fmla="*/ 6316132 h 6316132"/>
              <a:gd name="connsiteX3" fmla="*/ 2940 w 7144616"/>
              <a:gd name="connsiteY3" fmla="*/ 6316132 h 6316132"/>
              <a:gd name="connsiteX4" fmla="*/ 0 w 7144616"/>
              <a:gd name="connsiteY4" fmla="*/ 5779942 h 6316132"/>
              <a:gd name="connsiteX5" fmla="*/ 2940 w 7144616"/>
              <a:gd name="connsiteY5" fmla="*/ 0 h 6316132"/>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2940 w 7144616"/>
              <a:gd name="connsiteY4" fmla="*/ 6316132 h 6316773"/>
              <a:gd name="connsiteX5" fmla="*/ 0 w 7144616"/>
              <a:gd name="connsiteY5" fmla="*/ 5779942 h 6316773"/>
              <a:gd name="connsiteX6" fmla="*/ 2940 w 7144616"/>
              <a:gd name="connsiteY6"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7008"/>
              <a:gd name="connsiteX1" fmla="*/ 7144616 w 7144616"/>
              <a:gd name="connsiteY1" fmla="*/ 0 h 6317008"/>
              <a:gd name="connsiteX2" fmla="*/ 7144616 w 7144616"/>
              <a:gd name="connsiteY2" fmla="*/ 6316132 h 6317008"/>
              <a:gd name="connsiteX3" fmla="*/ 537870 w 7144616"/>
              <a:gd name="connsiteY3" fmla="*/ 6316773 h 6317008"/>
              <a:gd name="connsiteX4" fmla="*/ 0 w 7144616"/>
              <a:gd name="connsiteY4" fmla="*/ 5779942 h 6317008"/>
              <a:gd name="connsiteX5" fmla="*/ 2940 w 7144616"/>
              <a:gd name="connsiteY5" fmla="*/ 0 h 6317008"/>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4425244"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2" name="Text Placeholder 43"/>
          <p:cNvSpPr>
            <a:spLocks noGrp="1"/>
          </p:cNvSpPr>
          <p:nvPr>
            <p:ph type="body" sz="quarter" idx="11"/>
          </p:nvPr>
        </p:nvSpPr>
        <p:spPr>
          <a:xfrm>
            <a:off x="765175" y="1665286"/>
            <a:ext cx="3829404" cy="4694239"/>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Tree>
    <p:extLst>
      <p:ext uri="{BB962C8B-B14F-4D97-AF65-F5344CB8AC3E}">
        <p14:creationId xmlns:p14="http://schemas.microsoft.com/office/powerpoint/2010/main" val="3072813743"/>
      </p:ext>
    </p:extLst>
  </p:cSld>
  <p:clrMapOvr>
    <a:masterClrMapping/>
  </p:clrMapOvr>
  <p:transition/>
  <p:hf hd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US" noProof="0"/>
              <a:t>Click to edit Master title style</a:t>
            </a:r>
            <a:endParaRPr lang="en-GB" noProof="0" dirty="0"/>
          </a:p>
        </p:txBody>
      </p:sp>
      <p:sp>
        <p:nvSpPr>
          <p:cNvPr id="40" name="Content Placeholder 51"/>
          <p:cNvSpPr>
            <a:spLocks noGrp="1"/>
          </p:cNvSpPr>
          <p:nvPr>
            <p:ph sz="quarter" idx="46" hasCustomPrompt="1"/>
          </p:nvPr>
        </p:nvSpPr>
        <p:spPr>
          <a:xfrm>
            <a:off x="508000" y="4116538"/>
            <a:ext cx="5468938"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100" name="Content Placeholder 51"/>
          <p:cNvSpPr>
            <a:spLocks noGrp="1"/>
          </p:cNvSpPr>
          <p:nvPr>
            <p:ph sz="quarter" idx="55" hasCustomPrompt="1"/>
          </p:nvPr>
        </p:nvSpPr>
        <p:spPr>
          <a:xfrm>
            <a:off x="508000" y="1780690"/>
            <a:ext cx="5468938"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105" name="Content Placeholder 51"/>
          <p:cNvSpPr>
            <a:spLocks noGrp="1"/>
          </p:cNvSpPr>
          <p:nvPr>
            <p:ph sz="quarter" idx="58" hasCustomPrompt="1"/>
          </p:nvPr>
        </p:nvSpPr>
        <p:spPr>
          <a:xfrm>
            <a:off x="6215063" y="4116538"/>
            <a:ext cx="54641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110" name="Content Placeholder 51"/>
          <p:cNvSpPr>
            <a:spLocks noGrp="1"/>
          </p:cNvSpPr>
          <p:nvPr>
            <p:ph sz="quarter" idx="61" hasCustomPrompt="1"/>
          </p:nvPr>
        </p:nvSpPr>
        <p:spPr>
          <a:xfrm>
            <a:off x="6215063" y="1780690"/>
            <a:ext cx="54641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Tree>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US" noProof="0"/>
              <a:t>Click to edit Master title style</a:t>
            </a:r>
            <a:endParaRPr lang="en-GB" noProof="0" dirty="0"/>
          </a:p>
        </p:txBody>
      </p:sp>
      <p:sp>
        <p:nvSpPr>
          <p:cNvPr id="40" name="Content Placeholder 51"/>
          <p:cNvSpPr>
            <a:spLocks noGrp="1"/>
          </p:cNvSpPr>
          <p:nvPr>
            <p:ph sz="quarter" idx="46" hasCustomPrompt="1"/>
          </p:nvPr>
        </p:nvSpPr>
        <p:spPr>
          <a:xfrm>
            <a:off x="508000" y="4116538"/>
            <a:ext cx="5468938"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00" name="Content Placeholder 51"/>
          <p:cNvSpPr>
            <a:spLocks noGrp="1"/>
          </p:cNvSpPr>
          <p:nvPr>
            <p:ph sz="quarter" idx="55" hasCustomPrompt="1"/>
          </p:nvPr>
        </p:nvSpPr>
        <p:spPr>
          <a:xfrm>
            <a:off x="508000" y="1780690"/>
            <a:ext cx="5468938"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105" name="Content Placeholder 51"/>
          <p:cNvSpPr>
            <a:spLocks noGrp="1"/>
          </p:cNvSpPr>
          <p:nvPr>
            <p:ph sz="quarter" idx="58" hasCustomPrompt="1"/>
          </p:nvPr>
        </p:nvSpPr>
        <p:spPr>
          <a:xfrm>
            <a:off x="6215063" y="4116538"/>
            <a:ext cx="5464175" cy="256352"/>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10" name="Content Placeholder 51"/>
          <p:cNvSpPr>
            <a:spLocks noGrp="1"/>
          </p:cNvSpPr>
          <p:nvPr>
            <p:ph sz="quarter" idx="61" hasCustomPrompt="1"/>
          </p:nvPr>
        </p:nvSpPr>
        <p:spPr>
          <a:xfrm>
            <a:off x="6215063" y="1780690"/>
            <a:ext cx="54641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
        <p:nvSpPr>
          <p:cNvPr id="19" name="Content Placeholder 9"/>
          <p:cNvSpPr>
            <a:spLocks noGrp="1"/>
          </p:cNvSpPr>
          <p:nvPr>
            <p:ph sz="quarter" idx="11"/>
          </p:nvPr>
        </p:nvSpPr>
        <p:spPr>
          <a:xfrm>
            <a:off x="509312" y="4510882"/>
            <a:ext cx="546762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9"/>
          <p:cNvSpPr>
            <a:spLocks noGrp="1"/>
          </p:cNvSpPr>
          <p:nvPr>
            <p:ph sz="quarter" idx="63"/>
          </p:nvPr>
        </p:nvSpPr>
        <p:spPr>
          <a:xfrm>
            <a:off x="6215063" y="4510882"/>
            <a:ext cx="546762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80717710"/>
      </p:ext>
    </p:extLst>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US" noProof="0"/>
              <a:t>Click to edit Master title style</a:t>
            </a:r>
            <a:endParaRPr lang="en-GB" noProof="0" dirty="0"/>
          </a:p>
        </p:txBody>
      </p:sp>
      <p:sp>
        <p:nvSpPr>
          <p:cNvPr id="40" name="Content Placeholder 51"/>
          <p:cNvSpPr>
            <a:spLocks noGrp="1"/>
          </p:cNvSpPr>
          <p:nvPr>
            <p:ph sz="quarter" idx="46" hasCustomPrompt="1"/>
          </p:nvPr>
        </p:nvSpPr>
        <p:spPr>
          <a:xfrm>
            <a:off x="507999" y="4116538"/>
            <a:ext cx="26066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00" name="Content Placeholder 51"/>
          <p:cNvSpPr>
            <a:spLocks noGrp="1"/>
          </p:cNvSpPr>
          <p:nvPr>
            <p:ph sz="quarter" idx="55" hasCustomPrompt="1"/>
          </p:nvPr>
        </p:nvSpPr>
        <p:spPr>
          <a:xfrm>
            <a:off x="507999" y="1780690"/>
            <a:ext cx="26066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7999" y="2120382"/>
            <a:ext cx="2606675"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105" name="Content Placeholder 51"/>
          <p:cNvSpPr>
            <a:spLocks noGrp="1"/>
          </p:cNvSpPr>
          <p:nvPr>
            <p:ph sz="quarter" idx="58" hasCustomPrompt="1"/>
          </p:nvPr>
        </p:nvSpPr>
        <p:spPr>
          <a:xfrm>
            <a:off x="6235536" y="4116538"/>
            <a:ext cx="2606400" cy="256352"/>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10" name="Content Placeholder 51"/>
          <p:cNvSpPr>
            <a:spLocks noGrp="1"/>
          </p:cNvSpPr>
          <p:nvPr>
            <p:ph sz="quarter" idx="61" hasCustomPrompt="1"/>
          </p:nvPr>
        </p:nvSpPr>
        <p:spPr>
          <a:xfrm>
            <a:off x="6235536" y="1780690"/>
            <a:ext cx="2606400"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35536" y="2120382"/>
            <a:ext cx="2606400"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
        <p:nvSpPr>
          <p:cNvPr id="19" name="Content Placeholder 9"/>
          <p:cNvSpPr>
            <a:spLocks noGrp="1"/>
          </p:cNvSpPr>
          <p:nvPr>
            <p:ph sz="quarter" idx="11"/>
          </p:nvPr>
        </p:nvSpPr>
        <p:spPr>
          <a:xfrm>
            <a:off x="509312" y="4510882"/>
            <a:ext cx="2606050"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9"/>
          <p:cNvSpPr>
            <a:spLocks noGrp="1"/>
          </p:cNvSpPr>
          <p:nvPr>
            <p:ph sz="quarter" idx="63"/>
          </p:nvPr>
        </p:nvSpPr>
        <p:spPr>
          <a:xfrm>
            <a:off x="6235534" y="4510882"/>
            <a:ext cx="260804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Content Placeholder 51"/>
          <p:cNvSpPr>
            <a:spLocks noGrp="1"/>
          </p:cNvSpPr>
          <p:nvPr>
            <p:ph sz="quarter" idx="64" hasCustomPrompt="1"/>
          </p:nvPr>
        </p:nvSpPr>
        <p:spPr>
          <a:xfrm>
            <a:off x="3369575" y="4116538"/>
            <a:ext cx="26066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22" name="Content Placeholder 51"/>
          <p:cNvSpPr>
            <a:spLocks noGrp="1"/>
          </p:cNvSpPr>
          <p:nvPr>
            <p:ph sz="quarter" idx="65" hasCustomPrompt="1"/>
          </p:nvPr>
        </p:nvSpPr>
        <p:spPr>
          <a:xfrm>
            <a:off x="3369575" y="1780690"/>
            <a:ext cx="26066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23" name="Chart Placeholder 16"/>
          <p:cNvSpPr>
            <a:spLocks noGrp="1"/>
          </p:cNvSpPr>
          <p:nvPr>
            <p:ph type="chart" sz="quarter" idx="66"/>
          </p:nvPr>
        </p:nvSpPr>
        <p:spPr>
          <a:xfrm>
            <a:off x="3369575" y="2120382"/>
            <a:ext cx="2606675"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24" name="Content Placeholder 9"/>
          <p:cNvSpPr>
            <a:spLocks noGrp="1"/>
          </p:cNvSpPr>
          <p:nvPr>
            <p:ph sz="quarter" idx="67"/>
          </p:nvPr>
        </p:nvSpPr>
        <p:spPr>
          <a:xfrm>
            <a:off x="3370888" y="4510882"/>
            <a:ext cx="2606050"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7" name="Content Placeholder 51"/>
          <p:cNvSpPr>
            <a:spLocks noGrp="1"/>
          </p:cNvSpPr>
          <p:nvPr>
            <p:ph sz="quarter" idx="68" hasCustomPrompt="1"/>
          </p:nvPr>
        </p:nvSpPr>
        <p:spPr>
          <a:xfrm>
            <a:off x="9071193" y="4116538"/>
            <a:ext cx="2606400" cy="256352"/>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48" name="Content Placeholder 51"/>
          <p:cNvSpPr>
            <a:spLocks noGrp="1"/>
          </p:cNvSpPr>
          <p:nvPr>
            <p:ph sz="quarter" idx="69" hasCustomPrompt="1"/>
          </p:nvPr>
        </p:nvSpPr>
        <p:spPr>
          <a:xfrm>
            <a:off x="9071193" y="1780690"/>
            <a:ext cx="2606400"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49" name="Chart Placeholder 16"/>
          <p:cNvSpPr>
            <a:spLocks noGrp="1"/>
          </p:cNvSpPr>
          <p:nvPr>
            <p:ph type="chart" sz="quarter" idx="70"/>
          </p:nvPr>
        </p:nvSpPr>
        <p:spPr>
          <a:xfrm>
            <a:off x="9071193" y="2120382"/>
            <a:ext cx="2606400"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50" name="Content Placeholder 9"/>
          <p:cNvSpPr>
            <a:spLocks noGrp="1"/>
          </p:cNvSpPr>
          <p:nvPr>
            <p:ph sz="quarter" idx="71"/>
          </p:nvPr>
        </p:nvSpPr>
        <p:spPr>
          <a:xfrm>
            <a:off x="9071191" y="4510882"/>
            <a:ext cx="260804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787258848"/>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101" name="Picture 100"/>
          <p:cNvPicPr>
            <a:picLocks noChangeAspect="1"/>
          </p:cNvPicPr>
          <p:nvPr userDrawn="1"/>
        </p:nvPicPr>
        <p:blipFill rotWithShape="1">
          <a:blip r:embed="rId2">
            <a:extLst>
              <a:ext uri="{28A0092B-C50C-407E-A947-70E740481C1C}">
                <a14:useLocalDpi xmlns:a14="http://schemas.microsoft.com/office/drawing/2010/main" val="0"/>
              </a:ext>
            </a:extLst>
          </a:blip>
          <a:srcRect l="4658" t="3243" r="26982"/>
          <a:stretch/>
        </p:blipFill>
        <p:spPr>
          <a:xfrm flipH="1">
            <a:off x="0" y="0"/>
            <a:ext cx="8067404" cy="6858000"/>
          </a:xfrm>
          <a:prstGeom prst="rect">
            <a:avLst/>
          </a:prstGeom>
        </p:spPr>
      </p:pic>
      <p:sp>
        <p:nvSpPr>
          <p:cNvPr id="18" name="Title 1"/>
          <p:cNvSpPr>
            <a:spLocks noGrp="1"/>
          </p:cNvSpPr>
          <p:nvPr>
            <p:ph type="title"/>
          </p:nvPr>
        </p:nvSpPr>
        <p:spPr>
          <a:xfrm>
            <a:off x="7601520" y="4826000"/>
            <a:ext cx="4077539" cy="895962"/>
          </a:xfrm>
          <a:prstGeom prst="rect">
            <a:avLst/>
          </a:prstGeom>
        </p:spPr>
        <p:txBody>
          <a:bodyPr lIns="0" tIns="0" rIns="0" bIns="0"/>
          <a:lstStyle>
            <a:lvl1pPr algn="l">
              <a:defRPr sz="1600" b="0" cap="none" baseline="0">
                <a:solidFill>
                  <a:schemeClr val="tx1"/>
                </a:solidFill>
                <a:latin typeface="+mn-lt"/>
              </a:defRPr>
            </a:lvl1pPr>
          </a:lstStyle>
          <a:p>
            <a:r>
              <a:rPr lang="en-US"/>
              <a:t>Click to edit Master title style</a:t>
            </a:r>
            <a:endParaRPr lang="en-GB" dirty="0"/>
          </a:p>
        </p:txBody>
      </p:sp>
      <p:sp>
        <p:nvSpPr>
          <p:cNvPr id="25" name="Text Placeholder 2"/>
          <p:cNvSpPr>
            <a:spLocks noGrp="1"/>
          </p:cNvSpPr>
          <p:nvPr>
            <p:ph type="body" idx="1"/>
          </p:nvPr>
        </p:nvSpPr>
        <p:spPr>
          <a:xfrm>
            <a:off x="7601520" y="3258524"/>
            <a:ext cx="4077539" cy="1508861"/>
          </a:xfrm>
          <a:prstGeom prst="rect">
            <a:avLst/>
          </a:prstGeom>
        </p:spPr>
        <p:txBody>
          <a:bodyPr lIns="0" tIns="0" rIns="0" bIns="0" anchor="t" anchorCtr="0"/>
          <a:lstStyle>
            <a:lvl1pPr marL="0" indent="0">
              <a:lnSpc>
                <a:spcPct val="100000"/>
              </a:lnSpc>
              <a:spcAft>
                <a:spcPts val="0"/>
              </a:spcAft>
              <a:buNone/>
              <a:defRPr sz="32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endParaRPr lang="en-US" dirty="0"/>
          </a:p>
        </p:txBody>
      </p:sp>
      <p:sp>
        <p:nvSpPr>
          <p:cNvPr id="34" name="Text Placeholder 13"/>
          <p:cNvSpPr>
            <a:spLocks noGrp="1"/>
          </p:cNvSpPr>
          <p:nvPr>
            <p:ph type="body" sz="quarter" idx="13" hasCustomPrompt="1"/>
          </p:nvPr>
        </p:nvSpPr>
        <p:spPr bwMode="gray">
          <a:xfrm>
            <a:off x="7619994" y="1908483"/>
            <a:ext cx="2724653" cy="1123888"/>
          </a:xfrm>
          <a:prstGeom prst="rect">
            <a:avLst/>
          </a:prstGeom>
        </p:spPr>
        <p:txBody>
          <a:bodyPr lIns="0" tIns="0" rIns="0" bIns="0"/>
          <a:lstStyle>
            <a:lvl1pPr marL="0" algn="l" defTabSz="1219170" rtl="0" eaLnBrk="1" latinLnBrk="0" hangingPunct="1">
              <a:lnSpc>
                <a:spcPct val="100000"/>
              </a:lnSpc>
              <a:buClr>
                <a:srgbClr val="DD1D21"/>
              </a:buClr>
              <a:buSzPct val="85000"/>
              <a:buNone/>
              <a:tabLst>
                <a:tab pos="1081088" algn="l"/>
              </a:tabLst>
              <a:defRPr lang="en-GB" sz="7300" kern="10000" spc="-600" baseline="0" dirty="0">
                <a:ln w="3175">
                  <a:noFill/>
                </a:ln>
                <a:solidFill>
                  <a:schemeClr val="accent2"/>
                </a:solidFill>
                <a:latin typeface="ShellHeavy" panose="00000700000000000000" pitchFamily="2" charset="0"/>
                <a:ea typeface="ShellHeavy" panose="00000700000000000000" pitchFamily="2" charset="0"/>
                <a:cs typeface="ShellHeavy" panose="00000700000000000000" pitchFamily="2" charset="0"/>
              </a:defRPr>
            </a:lvl1pPr>
          </a:lstStyle>
          <a:p>
            <a:pPr lvl="0"/>
            <a:r>
              <a:rPr lang="en-GB" dirty="0"/>
              <a:t>0.1</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6" name="Rectangle 15"/>
          <p:cNvSpPr/>
          <p:nvPr userDrawn="1"/>
        </p:nvSpPr>
        <p:spPr bwMode="gray">
          <a:xfrm>
            <a:off x="-4046" y="483102"/>
            <a:ext cx="1394397" cy="184552"/>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
        <p:nvSpPr>
          <p:cNvPr id="13" name="Picture Placeholder 2"/>
          <p:cNvSpPr>
            <a:spLocks noGrp="1"/>
          </p:cNvSpPr>
          <p:nvPr>
            <p:ph type="pic" sz="quarter" idx="12"/>
          </p:nvPr>
        </p:nvSpPr>
        <p:spPr bwMode="auto">
          <a:xfrm>
            <a:off x="5578475" y="0"/>
            <a:ext cx="6616248" cy="6857999"/>
          </a:xfrm>
          <a:prstGeom prst="rect">
            <a:avLst/>
          </a:pr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765175" y="3258523"/>
            <a:ext cx="4066542" cy="1508861"/>
          </a:xfrm>
          <a:noFill/>
        </p:spPr>
        <p:txBody>
          <a:bodyPr lIns="0" tIns="0" rIns="0"/>
          <a:lstStyle>
            <a:lvl1pPr>
              <a:defRPr sz="32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772990" y="4826586"/>
            <a:ext cx="4066542" cy="895376"/>
          </a:xfrm>
        </p:spPr>
        <p:txBody>
          <a:bodyPr/>
          <a:lstStyle>
            <a:lvl1pPr marL="0" indent="0">
              <a:lnSpc>
                <a:spcPct val="90000"/>
              </a:lnSpc>
              <a:spcBef>
                <a:spcPct val="0"/>
              </a:spcBef>
              <a:spcAft>
                <a:spcPts val="0"/>
              </a:spcAft>
              <a:buFont typeface="Wingdings" pitchFamily="2" charset="2"/>
              <a:buNone/>
              <a:defRPr lang="en-GB" sz="16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Tree>
    <p:extLst>
      <p:ext uri="{BB962C8B-B14F-4D97-AF65-F5344CB8AC3E}">
        <p14:creationId xmlns:p14="http://schemas.microsoft.com/office/powerpoint/2010/main" val="2291707099"/>
      </p:ext>
    </p:extLst>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2260" userDrawn="1">
          <p15:clr>
            <a:srgbClr val="FBAE40"/>
          </p15:clr>
        </p15:guide>
        <p15:guide id="3" orient="horz" pos="23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Tree>
  </p:cSld>
  <p:clrMapOvr>
    <a:masterClrMapping/>
  </p:clrMapOvr>
  <p:transition/>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
        <p:nvSpPr>
          <p:cNvPr id="3" name="Text Placeholder 2" descr="&lt;IGNORE&gt;" title="&lt;IGNORE&gt;"/>
          <p:cNvSpPr>
            <a:spLocks noGrp="1"/>
          </p:cNvSpPr>
          <p:nvPr>
            <p:ph type="body" sz="quarter" idx="13"/>
          </p:nvPr>
        </p:nvSpPr>
        <p:spPr>
          <a:xfrm>
            <a:off x="513179" y="1681888"/>
            <a:ext cx="11166561" cy="2861742"/>
          </a:xfrm>
        </p:spPr>
        <p:txBody>
          <a:bodyPr/>
          <a:lstStyle>
            <a:lvl1pPr>
              <a:lnSpc>
                <a:spcPct val="110000"/>
              </a:lnSpc>
              <a:defRPr lang="en-US" sz="3600" b="0" kern="1200" dirty="0" smtClean="0">
                <a:solidFill>
                  <a:schemeClr val="tx1"/>
                </a:solidFill>
                <a:latin typeface="+mj-lt"/>
                <a:ea typeface="+mn-ea"/>
                <a:cs typeface="+mn-cs"/>
              </a:defRPr>
            </a:lvl1pPr>
          </a:lstStyle>
          <a:p>
            <a:pPr lvl="0"/>
            <a:r>
              <a:rPr lang="en-US"/>
              <a:t>Click to edit Master text styles</a:t>
            </a:r>
            <a:endParaRPr lang="en-US" dirty="0"/>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4235" t="4524"/>
          <a:stretch/>
        </p:blipFill>
        <p:spPr>
          <a:xfrm>
            <a:off x="0" y="0"/>
            <a:ext cx="12192000" cy="6858000"/>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21234" r="47297" b="27130"/>
          <a:stretch/>
        </p:blipFill>
        <p:spPr>
          <a:xfrm>
            <a:off x="5207633" y="0"/>
            <a:ext cx="6999607" cy="6858000"/>
          </a:xfrm>
          <a:prstGeom prst="rect">
            <a:avLst/>
          </a:prstGeom>
        </p:spPr>
      </p:pic>
      <p:sp>
        <p:nvSpPr>
          <p:cNvPr id="24" name="Title 1"/>
          <p:cNvSpPr>
            <a:spLocks noGrp="1"/>
          </p:cNvSpPr>
          <p:nvPr>
            <p:ph type="title" hasCustomPrompt="1"/>
          </p:nvPr>
        </p:nvSpPr>
        <p:spPr>
          <a:xfrm>
            <a:off x="766800" y="2344620"/>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dirty="0"/>
              <a:t>Click to edit Master title style, if required</a:t>
            </a:r>
          </a:p>
        </p:txBody>
      </p:sp>
      <p:sp>
        <p:nvSpPr>
          <p:cNvPr id="25" name="Text Placeholder 2"/>
          <p:cNvSpPr>
            <a:spLocks noGrp="1"/>
          </p:cNvSpPr>
          <p:nvPr>
            <p:ph type="body" idx="1" hasCustomPrompt="1"/>
          </p:nvPr>
        </p:nvSpPr>
        <p:spPr>
          <a:xfrm>
            <a:off x="766800" y="723550"/>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chemeClr val="accent1"/>
                </a:solidFill>
                <a:latin typeface="ShellHeavy" panose="00000700000000000000" pitchFamily="2"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Q&amp;A</a:t>
            </a:r>
          </a:p>
        </p:txBody>
      </p:sp>
      <p:sp>
        <p:nvSpPr>
          <p:cNvPr id="26" name="Rectangle 4" descr="Rectangle 4"/>
          <p:cNvSpPr>
            <a:spLocks noGrp="1" noChangeArrowheads="1"/>
          </p:cNvSpPr>
          <p:nvPr>
            <p:ph type="dt" sz="half" idx="2"/>
          </p:nvPr>
        </p:nvSpPr>
        <p:spPr bwMode="gray">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bg1"/>
                </a:solidFill>
                <a:latin typeface="+mn-lt"/>
                <a:ea typeface="+mn-ea"/>
                <a:cs typeface="Arial" pitchFamily="34" charset="0"/>
              </a:defRPr>
            </a:lvl1pPr>
          </a:lstStyle>
          <a:p>
            <a:pPr>
              <a:defRPr/>
            </a:pPr>
            <a:r>
              <a:rPr lang="en-GB" noProof="1"/>
              <a:t>Date appears here</a:t>
            </a:r>
          </a:p>
        </p:txBody>
      </p:sp>
      <p:sp>
        <p:nvSpPr>
          <p:cNvPr id="27" name="Text Box 11" descr="&lt;COMPANY_NAME&gt;"/>
          <p:cNvSpPr txBox="1">
            <a:spLocks noChangeArrowheads="1"/>
          </p:cNvSpPr>
          <p:nvPr userDrawn="1"/>
        </p:nvSpPr>
        <p:spPr bwMode="gray">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bg1"/>
                </a:solidFill>
                <a:latin typeface="+mn-lt"/>
                <a:cs typeface="Arial" pitchFamily="34" charset="0"/>
              </a:rPr>
              <a:t>Company name appears here</a:t>
            </a:r>
          </a:p>
        </p:txBody>
      </p:sp>
      <p:sp>
        <p:nvSpPr>
          <p:cNvPr id="28" name="Rectangle 6" descr="Rectangle 6"/>
          <p:cNvSpPr>
            <a:spLocks noGrp="1" noChangeArrowheads="1"/>
          </p:cNvSpPr>
          <p:nvPr>
            <p:ph type="sldNum" sz="quarter" idx="4"/>
          </p:nvPr>
        </p:nvSpPr>
        <p:spPr bwMode="gray">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bg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gray">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bg1"/>
                </a:solidFill>
                <a:latin typeface="+mn-lt"/>
                <a:cs typeface="Arial" pitchFamily="34" charset="0"/>
              </a:defRPr>
            </a:lvl1pPr>
          </a:lstStyle>
          <a:p>
            <a:pPr>
              <a:defRPr/>
            </a:pPr>
            <a:r>
              <a:rPr lang="en-GB" noProof="1"/>
              <a:t>Footer</a:t>
            </a:r>
          </a:p>
        </p:txBody>
      </p:sp>
    </p:spTree>
  </p:cSld>
  <p:clrMapOvr>
    <a:masterClrMapping/>
  </p:clrMapOvr>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20" name="Rectangle 2"/>
          <p:cNvSpPr>
            <a:spLocks noGrp="1" noChangeArrowheads="1"/>
          </p:cNvSpPr>
          <p:nvPr>
            <p:ph type="ctrTitle"/>
          </p:nvPr>
        </p:nvSpPr>
        <p:spPr>
          <a:xfrm>
            <a:off x="765175" y="2286000"/>
            <a:ext cx="4143255" cy="1386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765175" y="3805200"/>
            <a:ext cx="4060821"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765175" y="4831200"/>
            <a:ext cx="40608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765175" y="5083200"/>
            <a:ext cx="4060821" cy="489785"/>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 name="Picture Placeholder 2"/>
          <p:cNvSpPr>
            <a:spLocks noGrp="1"/>
          </p:cNvSpPr>
          <p:nvPr userDrawn="1">
            <p:ph type="pic" sz="quarter" idx="12"/>
          </p:nvPr>
        </p:nvSpPr>
        <p:spPr bwMode="auto">
          <a:xfrm>
            <a:off x="5047384" y="1"/>
            <a:ext cx="7144616" cy="6359524"/>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 fmla="*/ 2940 w 7144616"/>
              <a:gd name="connsiteY0" fmla="*/ 0 h 6316132"/>
              <a:gd name="connsiteX1" fmla="*/ 7144616 w 7144616"/>
              <a:gd name="connsiteY1" fmla="*/ 0 h 6316132"/>
              <a:gd name="connsiteX2" fmla="*/ 7144616 w 7144616"/>
              <a:gd name="connsiteY2" fmla="*/ 6316132 h 6316132"/>
              <a:gd name="connsiteX3" fmla="*/ 2940 w 7144616"/>
              <a:gd name="connsiteY3" fmla="*/ 6316132 h 6316132"/>
              <a:gd name="connsiteX4" fmla="*/ 0 w 7144616"/>
              <a:gd name="connsiteY4" fmla="*/ 5779942 h 6316132"/>
              <a:gd name="connsiteX5" fmla="*/ 2940 w 7144616"/>
              <a:gd name="connsiteY5" fmla="*/ 0 h 6316132"/>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2940 w 7144616"/>
              <a:gd name="connsiteY4" fmla="*/ 6316132 h 6316773"/>
              <a:gd name="connsiteX5" fmla="*/ 0 w 7144616"/>
              <a:gd name="connsiteY5" fmla="*/ 5779942 h 6316773"/>
              <a:gd name="connsiteX6" fmla="*/ 2940 w 7144616"/>
              <a:gd name="connsiteY6"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7008"/>
              <a:gd name="connsiteX1" fmla="*/ 7144616 w 7144616"/>
              <a:gd name="connsiteY1" fmla="*/ 0 h 6317008"/>
              <a:gd name="connsiteX2" fmla="*/ 7144616 w 7144616"/>
              <a:gd name="connsiteY2" fmla="*/ 6316132 h 6317008"/>
              <a:gd name="connsiteX3" fmla="*/ 537870 w 7144616"/>
              <a:gd name="connsiteY3" fmla="*/ 6316773 h 6317008"/>
              <a:gd name="connsiteX4" fmla="*/ 0 w 7144616"/>
              <a:gd name="connsiteY4" fmla="*/ 5779942 h 6317008"/>
              <a:gd name="connsiteX5" fmla="*/ 2940 w 7144616"/>
              <a:gd name="connsiteY5" fmla="*/ 0 h 6317008"/>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Tree>
    <p:extLst>
      <p:ext uri="{BB962C8B-B14F-4D97-AF65-F5344CB8AC3E}">
        <p14:creationId xmlns:p14="http://schemas.microsoft.com/office/powerpoint/2010/main" val="3370520605"/>
      </p:ext>
    </p:extLst>
  </p:cSld>
  <p:clrMapOvr>
    <a:masterClrMapping/>
  </p:clrMapOvr>
  <p:transition/>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amp;A - Opttion 2">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21234" r="47297" b="27130"/>
          <a:stretch/>
        </p:blipFill>
        <p:spPr>
          <a:xfrm>
            <a:off x="5207633" y="0"/>
            <a:ext cx="6999607" cy="6858000"/>
          </a:xfrm>
          <a:prstGeom prst="rect">
            <a:avLst/>
          </a:prstGeom>
        </p:spPr>
      </p:pic>
      <p:sp>
        <p:nvSpPr>
          <p:cNvPr id="24" name="Title 1"/>
          <p:cNvSpPr>
            <a:spLocks noGrp="1"/>
          </p:cNvSpPr>
          <p:nvPr>
            <p:ph type="title" hasCustomPrompt="1"/>
          </p:nvPr>
        </p:nvSpPr>
        <p:spPr>
          <a:xfrm>
            <a:off x="766800" y="4169538"/>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dirty="0"/>
              <a:t>Click to edit Master title style, if required</a:t>
            </a:r>
          </a:p>
        </p:txBody>
      </p:sp>
      <p:sp>
        <p:nvSpPr>
          <p:cNvPr id="25" name="Text Placeholder 2"/>
          <p:cNvSpPr>
            <a:spLocks noGrp="1"/>
          </p:cNvSpPr>
          <p:nvPr>
            <p:ph type="body" idx="1" hasCustomPrompt="1"/>
          </p:nvPr>
        </p:nvSpPr>
        <p:spPr>
          <a:xfrm>
            <a:off x="766800" y="2548468"/>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chemeClr val="accent2"/>
                </a:solidFill>
                <a:latin typeface="ShellHeavy" panose="00000700000000000000" pitchFamily="2"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Q&amp;A</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Tree>
    <p:extLst>
      <p:ext uri="{BB962C8B-B14F-4D97-AF65-F5344CB8AC3E}">
        <p14:creationId xmlns:p14="http://schemas.microsoft.com/office/powerpoint/2010/main" val="789108116"/>
      </p:ext>
    </p:extLst>
  </p:cSld>
  <p:clrMapOvr>
    <a:masterClrMapping/>
  </p:clrMapOvr>
  <p:transition/>
  <p:hf hdr="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Tree>
  </p:cSld>
  <p:clrMapOvr>
    <a:masterClrMapping/>
  </p:clrMapOvr>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3" name="Picture Placeholder 2"/>
          <p:cNvSpPr>
            <a:spLocks noGrp="1"/>
          </p:cNvSpPr>
          <p:nvPr userDrawn="1">
            <p:ph type="pic" sz="quarter" idx="12"/>
          </p:nvPr>
        </p:nvSpPr>
        <p:spPr bwMode="auto">
          <a:xfrm>
            <a:off x="5077731" y="1015519"/>
            <a:ext cx="7115469" cy="5344822"/>
          </a:xfrm>
          <a:custGeom>
            <a:avLst/>
            <a:gdLst>
              <a:gd name="connsiteX0" fmla="*/ 0 w 7113204"/>
              <a:gd name="connsiteY0" fmla="*/ 0 h 5343523"/>
              <a:gd name="connsiteX1" fmla="*/ 7113204 w 7113204"/>
              <a:gd name="connsiteY1" fmla="*/ 0 h 5343523"/>
              <a:gd name="connsiteX2" fmla="*/ 7113204 w 7113204"/>
              <a:gd name="connsiteY2" fmla="*/ 5343523 h 5343523"/>
              <a:gd name="connsiteX3" fmla="*/ 0 w 7113204"/>
              <a:gd name="connsiteY3" fmla="*/ 5343523 h 5343523"/>
              <a:gd name="connsiteX4" fmla="*/ 0 w 7113204"/>
              <a:gd name="connsiteY4" fmla="*/ 0 h 5343523"/>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0 w 7113204"/>
              <a:gd name="connsiteY4" fmla="*/ 5343523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0 w 7113204"/>
              <a:gd name="connsiteY4" fmla="*/ 5343523 h 5344338"/>
              <a:gd name="connsiteX5" fmla="*/ 1802 w 7113204"/>
              <a:gd name="connsiteY5" fmla="*/ 4810262 h 5344338"/>
              <a:gd name="connsiteX6" fmla="*/ 0 w 7113204"/>
              <a:gd name="connsiteY6"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453 h 5344791"/>
              <a:gd name="connsiteX1" fmla="*/ 519692 w 7113204"/>
              <a:gd name="connsiteY1" fmla="*/ 0 h 5344791"/>
              <a:gd name="connsiteX2" fmla="*/ 7113204 w 7113204"/>
              <a:gd name="connsiteY2" fmla="*/ 453 h 5344791"/>
              <a:gd name="connsiteX3" fmla="*/ 7113204 w 7113204"/>
              <a:gd name="connsiteY3" fmla="*/ 5343976 h 5344791"/>
              <a:gd name="connsiteX4" fmla="*/ 503508 w 7113204"/>
              <a:gd name="connsiteY4" fmla="*/ 5344791 h 5344791"/>
              <a:gd name="connsiteX5" fmla="*/ 1802 w 7113204"/>
              <a:gd name="connsiteY5" fmla="*/ 4810715 h 5344791"/>
              <a:gd name="connsiteX6" fmla="*/ 0 w 7113204"/>
              <a:gd name="connsiteY6" fmla="*/ 453 h 5344791"/>
              <a:gd name="connsiteX0" fmla="*/ 39320 w 7152524"/>
              <a:gd name="connsiteY0" fmla="*/ 48299 h 5392637"/>
              <a:gd name="connsiteX1" fmla="*/ 559012 w 7152524"/>
              <a:gd name="connsiteY1" fmla="*/ 47846 h 5392637"/>
              <a:gd name="connsiteX2" fmla="*/ 7152524 w 7152524"/>
              <a:gd name="connsiteY2" fmla="*/ 48299 h 5392637"/>
              <a:gd name="connsiteX3" fmla="*/ 7152524 w 7152524"/>
              <a:gd name="connsiteY3" fmla="*/ 5391822 h 5392637"/>
              <a:gd name="connsiteX4" fmla="*/ 542828 w 7152524"/>
              <a:gd name="connsiteY4" fmla="*/ 5392637 h 5392637"/>
              <a:gd name="connsiteX5" fmla="*/ 41122 w 7152524"/>
              <a:gd name="connsiteY5" fmla="*/ 4858561 h 5392637"/>
              <a:gd name="connsiteX6" fmla="*/ 37076 w 7152524"/>
              <a:gd name="connsiteY6" fmla="*/ 496955 h 5392637"/>
              <a:gd name="connsiteX7" fmla="*/ 39320 w 7152524"/>
              <a:gd name="connsiteY7" fmla="*/ 48299 h 5392637"/>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84805 w 7300253"/>
              <a:gd name="connsiteY0" fmla="*/ 449109 h 5344791"/>
              <a:gd name="connsiteX1" fmla="*/ 706741 w 7300253"/>
              <a:gd name="connsiteY1" fmla="*/ 0 h 5344791"/>
              <a:gd name="connsiteX2" fmla="*/ 7300253 w 7300253"/>
              <a:gd name="connsiteY2" fmla="*/ 453 h 5344791"/>
              <a:gd name="connsiteX3" fmla="*/ 7300253 w 7300253"/>
              <a:gd name="connsiteY3" fmla="*/ 5343976 h 5344791"/>
              <a:gd name="connsiteX4" fmla="*/ 690557 w 7300253"/>
              <a:gd name="connsiteY4" fmla="*/ 5344791 h 5344791"/>
              <a:gd name="connsiteX5" fmla="*/ 188851 w 7300253"/>
              <a:gd name="connsiteY5" fmla="*/ 4810715 h 5344791"/>
              <a:gd name="connsiteX6" fmla="*/ 184805 w 7300253"/>
              <a:gd name="connsiteY6" fmla="*/ 449109 h 5344791"/>
              <a:gd name="connsiteX0" fmla="*/ 155498 w 7270946"/>
              <a:gd name="connsiteY0" fmla="*/ 497244 h 5392926"/>
              <a:gd name="connsiteX1" fmla="*/ 677434 w 7270946"/>
              <a:gd name="connsiteY1" fmla="*/ 48135 h 5392926"/>
              <a:gd name="connsiteX2" fmla="*/ 7270946 w 7270946"/>
              <a:gd name="connsiteY2" fmla="*/ 48588 h 5392926"/>
              <a:gd name="connsiteX3" fmla="*/ 7270946 w 7270946"/>
              <a:gd name="connsiteY3" fmla="*/ 5392111 h 5392926"/>
              <a:gd name="connsiteX4" fmla="*/ 661250 w 7270946"/>
              <a:gd name="connsiteY4" fmla="*/ 5392926 h 5392926"/>
              <a:gd name="connsiteX5" fmla="*/ 159544 w 7270946"/>
              <a:gd name="connsiteY5" fmla="*/ 4858850 h 5392926"/>
              <a:gd name="connsiteX6" fmla="*/ 155498 w 7270946"/>
              <a:gd name="connsiteY6" fmla="*/ 497244 h 5392926"/>
              <a:gd name="connsiteX0" fmla="*/ 37199 w 7152647"/>
              <a:gd name="connsiteY0" fmla="*/ 527190 h 5422872"/>
              <a:gd name="connsiteX1" fmla="*/ 559135 w 7152647"/>
              <a:gd name="connsiteY1" fmla="*/ 78081 h 5422872"/>
              <a:gd name="connsiteX2" fmla="*/ 7152647 w 7152647"/>
              <a:gd name="connsiteY2" fmla="*/ 78534 h 5422872"/>
              <a:gd name="connsiteX3" fmla="*/ 7152647 w 7152647"/>
              <a:gd name="connsiteY3" fmla="*/ 5422057 h 5422872"/>
              <a:gd name="connsiteX4" fmla="*/ 542951 w 7152647"/>
              <a:gd name="connsiteY4" fmla="*/ 5422872 h 5422872"/>
              <a:gd name="connsiteX5" fmla="*/ 41245 w 7152647"/>
              <a:gd name="connsiteY5" fmla="*/ 4888796 h 5422872"/>
              <a:gd name="connsiteX6" fmla="*/ 37199 w 7152647"/>
              <a:gd name="connsiteY6" fmla="*/ 527190 h 5422872"/>
              <a:gd name="connsiteX0" fmla="*/ 27 w 7115475"/>
              <a:gd name="connsiteY0" fmla="*/ 522980 h 5418662"/>
              <a:gd name="connsiteX1" fmla="*/ 521963 w 7115475"/>
              <a:gd name="connsiteY1" fmla="*/ 73871 h 5418662"/>
              <a:gd name="connsiteX2" fmla="*/ 7115475 w 7115475"/>
              <a:gd name="connsiteY2" fmla="*/ 74324 h 5418662"/>
              <a:gd name="connsiteX3" fmla="*/ 7115475 w 7115475"/>
              <a:gd name="connsiteY3" fmla="*/ 5417847 h 5418662"/>
              <a:gd name="connsiteX4" fmla="*/ 505779 w 7115475"/>
              <a:gd name="connsiteY4" fmla="*/ 5418662 h 5418662"/>
              <a:gd name="connsiteX5" fmla="*/ 4073 w 7115475"/>
              <a:gd name="connsiteY5" fmla="*/ 4884586 h 5418662"/>
              <a:gd name="connsiteX6" fmla="*/ 27 w 7115475"/>
              <a:gd name="connsiteY6" fmla="*/ 522980 h 5418662"/>
              <a:gd name="connsiteX0" fmla="*/ 161 w 7115609"/>
              <a:gd name="connsiteY0" fmla="*/ 449127 h 5344809"/>
              <a:gd name="connsiteX1" fmla="*/ 522097 w 7115609"/>
              <a:gd name="connsiteY1" fmla="*/ 18 h 5344809"/>
              <a:gd name="connsiteX2" fmla="*/ 7115609 w 7115609"/>
              <a:gd name="connsiteY2" fmla="*/ 471 h 5344809"/>
              <a:gd name="connsiteX3" fmla="*/ 7115609 w 7115609"/>
              <a:gd name="connsiteY3" fmla="*/ 5343994 h 5344809"/>
              <a:gd name="connsiteX4" fmla="*/ 505913 w 7115609"/>
              <a:gd name="connsiteY4" fmla="*/ 5344809 h 5344809"/>
              <a:gd name="connsiteX5" fmla="*/ 4207 w 7115609"/>
              <a:gd name="connsiteY5" fmla="*/ 4810733 h 5344809"/>
              <a:gd name="connsiteX6" fmla="*/ 161 w 7115609"/>
              <a:gd name="connsiteY6" fmla="*/ 449127 h 5344809"/>
              <a:gd name="connsiteX0" fmla="*/ 196 w 7115644"/>
              <a:gd name="connsiteY0" fmla="*/ 449124 h 5344806"/>
              <a:gd name="connsiteX1" fmla="*/ 522132 w 7115644"/>
              <a:gd name="connsiteY1" fmla="*/ 15 h 5344806"/>
              <a:gd name="connsiteX2" fmla="*/ 7115644 w 7115644"/>
              <a:gd name="connsiteY2" fmla="*/ 468 h 5344806"/>
              <a:gd name="connsiteX3" fmla="*/ 7115644 w 7115644"/>
              <a:gd name="connsiteY3" fmla="*/ 5343991 h 5344806"/>
              <a:gd name="connsiteX4" fmla="*/ 505948 w 7115644"/>
              <a:gd name="connsiteY4" fmla="*/ 5344806 h 5344806"/>
              <a:gd name="connsiteX5" fmla="*/ 4242 w 7115644"/>
              <a:gd name="connsiteY5" fmla="*/ 4810730 h 5344806"/>
              <a:gd name="connsiteX6" fmla="*/ 196 w 7115644"/>
              <a:gd name="connsiteY6" fmla="*/ 449124 h 5344806"/>
              <a:gd name="connsiteX0" fmla="*/ 196 w 7115644"/>
              <a:gd name="connsiteY0" fmla="*/ 449132 h 5344814"/>
              <a:gd name="connsiteX1" fmla="*/ 522132 w 7115644"/>
              <a:gd name="connsiteY1" fmla="*/ 23 h 5344814"/>
              <a:gd name="connsiteX2" fmla="*/ 7115644 w 7115644"/>
              <a:gd name="connsiteY2" fmla="*/ 476 h 5344814"/>
              <a:gd name="connsiteX3" fmla="*/ 7115644 w 7115644"/>
              <a:gd name="connsiteY3" fmla="*/ 5343999 h 5344814"/>
              <a:gd name="connsiteX4" fmla="*/ 505948 w 7115644"/>
              <a:gd name="connsiteY4" fmla="*/ 5344814 h 5344814"/>
              <a:gd name="connsiteX5" fmla="*/ 4242 w 7115644"/>
              <a:gd name="connsiteY5" fmla="*/ 4810738 h 5344814"/>
              <a:gd name="connsiteX6" fmla="*/ 196 w 7115644"/>
              <a:gd name="connsiteY6" fmla="*/ 449132 h 5344814"/>
              <a:gd name="connsiteX0" fmla="*/ 21 w 7115469"/>
              <a:gd name="connsiteY0" fmla="*/ 449140 h 5344822"/>
              <a:gd name="connsiteX1" fmla="*/ 521957 w 7115469"/>
              <a:gd name="connsiteY1" fmla="*/ 31 h 5344822"/>
              <a:gd name="connsiteX2" fmla="*/ 7115469 w 7115469"/>
              <a:gd name="connsiteY2" fmla="*/ 484 h 5344822"/>
              <a:gd name="connsiteX3" fmla="*/ 7115469 w 7115469"/>
              <a:gd name="connsiteY3" fmla="*/ 5344007 h 5344822"/>
              <a:gd name="connsiteX4" fmla="*/ 505773 w 7115469"/>
              <a:gd name="connsiteY4" fmla="*/ 5344822 h 5344822"/>
              <a:gd name="connsiteX5" fmla="*/ 4067 w 7115469"/>
              <a:gd name="connsiteY5" fmla="*/ 4810746 h 5344822"/>
              <a:gd name="connsiteX6" fmla="*/ 21 w 7115469"/>
              <a:gd name="connsiteY6" fmla="*/ 449140 h 534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5469" h="5344822">
                <a:moveTo>
                  <a:pt x="21" y="449140"/>
                </a:moveTo>
                <a:cubicBezTo>
                  <a:pt x="-2303" y="101747"/>
                  <a:pt x="197851" y="-2068"/>
                  <a:pt x="521957" y="31"/>
                </a:cubicBezTo>
                <a:lnTo>
                  <a:pt x="7115469" y="484"/>
                </a:lnTo>
                <a:lnTo>
                  <a:pt x="7115469" y="5344007"/>
                </a:lnTo>
                <a:lnTo>
                  <a:pt x="505773" y="5344822"/>
                </a:lnTo>
                <a:cubicBezTo>
                  <a:pt x="180743" y="5344822"/>
                  <a:pt x="1369" y="5166796"/>
                  <a:pt x="4067" y="4810746"/>
                </a:cubicBezTo>
                <a:cubicBezTo>
                  <a:pt x="4741" y="4820187"/>
                  <a:pt x="2345" y="796533"/>
                  <a:pt x="21" y="44914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7" name="Rectangle 6" descr="Rectangle 6"/>
          <p:cNvSpPr>
            <a:spLocks noGrp="1" noChangeArrowheads="1"/>
          </p:cNvSpPr>
          <p:nvPr userDrawn="1">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userDrawn="1">
            <p:ph type="ctrTitle"/>
          </p:nvPr>
        </p:nvSpPr>
        <p:spPr>
          <a:xfrm>
            <a:off x="766800" y="2286000"/>
            <a:ext cx="4141630" cy="1386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userDrawn="1">
            <p:ph type="subTitle" idx="1"/>
          </p:nvPr>
        </p:nvSpPr>
        <p:spPr>
          <a:xfrm>
            <a:off x="766800" y="3805199"/>
            <a:ext cx="4036789" cy="748800"/>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userDrawn="1">
            <p:ph type="body" sz="quarter" idx="10" hasCustomPrompt="1"/>
          </p:nvPr>
        </p:nvSpPr>
        <p:spPr>
          <a:xfrm>
            <a:off x="766800" y="4831200"/>
            <a:ext cx="4043018"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105" name="Text Placeholder 31"/>
          <p:cNvSpPr>
            <a:spLocks noGrp="1"/>
          </p:cNvSpPr>
          <p:nvPr userDrawn="1">
            <p:ph type="body" sz="quarter" idx="11" hasCustomPrompt="1"/>
          </p:nvPr>
        </p:nvSpPr>
        <p:spPr>
          <a:xfrm>
            <a:off x="766800" y="5083200"/>
            <a:ext cx="4043018" cy="489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userDrawn="1">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88" name="Rectangle 5"/>
          <p:cNvSpPr>
            <a:spLocks noGrp="1" noChangeArrowheads="1"/>
          </p:cNvSpPr>
          <p:nvPr userDrawn="1">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prstGeom prst="rect">
            <a:avLst/>
          </a:prstGeom>
          <a:noFill/>
          <a:ln w="9525" algn="ctr">
            <a:noFill/>
            <a:miter lim="800000"/>
            <a:headEnd/>
            <a:tailEnd/>
          </a:ln>
        </p:spPr>
        <p:txBody>
          <a:bodyPr/>
          <a:lstStyle>
            <a:lvl1pPr>
              <a:defRPr sz="2133"/>
            </a:lvl1pPr>
          </a:lstStyle>
          <a:p>
            <a:r>
              <a:rPr lang="en-US"/>
              <a:t>Click icon to add picture</a:t>
            </a:r>
            <a:endParaRPr lang="en-GB" dirty="0"/>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766800" y="2754000"/>
            <a:ext cx="9972000" cy="918000"/>
          </a:xfrm>
          <a:noFill/>
        </p:spPr>
        <p:txBody>
          <a:bodyPr lIns="0" tIns="0" rIns="0" anchor="b" anchorCtr="0"/>
          <a:lstStyle>
            <a:lvl1pPr>
              <a:lnSpc>
                <a:spcPct val="100000"/>
              </a:lnSpc>
              <a:defRPr sz="36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766800" y="3805200"/>
            <a:ext cx="9975600" cy="748800"/>
          </a:xfrm>
        </p:spPr>
        <p:txBody>
          <a:bodyPr anchor="t" anchorCtr="0"/>
          <a:lstStyle>
            <a:lvl1pPr marL="0" indent="0">
              <a:lnSpc>
                <a:spcPct val="9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766800" y="4831200"/>
            <a:ext cx="7869600"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766800" y="5083200"/>
            <a:ext cx="7869600"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765174" y="1665288"/>
            <a:ext cx="109140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Option 2">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330" r="49252"/>
          <a:stretch/>
        </p:blipFill>
        <p:spPr>
          <a:xfrm>
            <a:off x="8571903" y="-8626"/>
            <a:ext cx="3620097" cy="6824568"/>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765174" y="1665288"/>
            <a:ext cx="109140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Tree>
    <p:extLst>
      <p:ext uri="{BB962C8B-B14F-4D97-AF65-F5344CB8AC3E}">
        <p14:creationId xmlns:p14="http://schemas.microsoft.com/office/powerpoint/2010/main" val="1758761515"/>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765174" y="1665288"/>
            <a:ext cx="52117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799"/>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765174" y="1686556"/>
            <a:ext cx="10914063" cy="4672967"/>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accent2"/>
              </a:buClr>
              <a:buSzPct val="100000"/>
              <a:buFont typeface="Wingdings" panose="05000000000000000000" pitchFamily="2" charset="2"/>
              <a:buChar char=""/>
              <a:defRPr sz="1400"/>
            </a:lvl3pPr>
            <a:lvl4pPr marL="532000" indent="-177800" defTabSz="357708">
              <a:lnSpc>
                <a:spcPct val="140000"/>
              </a:lnSpc>
              <a:spcBef>
                <a:spcPts val="0"/>
              </a:spcBef>
              <a:buClr>
                <a:schemeClr val="tx1"/>
              </a:buClr>
              <a:buSzPct val="100000"/>
              <a:buFont typeface="Wingdings" panose="05000000000000000000" pitchFamily="2" charset="2"/>
              <a:buChar char=""/>
              <a:defRPr sz="1200"/>
            </a:lvl4pPr>
            <a:lvl5pPr marL="684400" indent="-152400" defTabSz="357708">
              <a:lnSpc>
                <a:spcPct val="140000"/>
              </a:lnSpc>
              <a:spcBef>
                <a:spcPts val="0"/>
              </a:spcBef>
              <a:buClr>
                <a:schemeClr val="tx1"/>
              </a:buClr>
              <a:buSzPct val="100000"/>
              <a:buFont typeface="Wingdings" panose="05000000000000000000" pitchFamily="2" charset="2"/>
              <a:buChar char=""/>
              <a:tabLst/>
              <a:defRPr sz="1100"/>
            </a:lvl5pPr>
            <a:lvl6pPr marL="824100" indent="-139700" defTabSz="357708">
              <a:lnSpc>
                <a:spcPct val="140000"/>
              </a:lnSpc>
              <a:buClr>
                <a:schemeClr val="tx1"/>
              </a:buClr>
              <a:buSzPct val="100000"/>
              <a:buFont typeface="Wingdings" panose="05000000000000000000" pitchFamily="2" charset="2"/>
              <a:buChar char=""/>
              <a:defRPr sz="10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Tree>
  </p:cSld>
  <p:clrMapOvr>
    <a:masterClrMapping/>
  </p:clrMapOvr>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1323" r="30139"/>
          <a:stretch/>
        </p:blipFill>
        <p:spPr>
          <a:xfrm>
            <a:off x="9440005" y="0"/>
            <a:ext cx="2764695" cy="2717799"/>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472014" y="1665288"/>
            <a:ext cx="5207223" cy="4694237"/>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Bef>
                <a:spcPts val="0"/>
              </a:spcBef>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765174" y="1665286"/>
            <a:ext cx="5211763" cy="4694239"/>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a:t>
            </a: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765175" y="1665289"/>
            <a:ext cx="10914062" cy="469418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6201" y="508000"/>
            <a:ext cx="1269984" cy="381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Footer</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appears here</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95" name="Rectangle 94" descr="&lt;Shell Yellow Bar&gt;" title="&lt;Shell Yellow Bar&gt;"/>
          <p:cNvSpPr/>
          <p:nvPr userDrawn="1"/>
        </p:nvSpPr>
        <p:spPr bwMode="gray">
          <a:xfrm>
            <a:off x="-3222" y="6820523"/>
            <a:ext cx="12193200" cy="381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705" r:id="rId6"/>
    <p:sldLayoutId id="2147483699" r:id="rId7"/>
    <p:sldLayoutId id="2147483691" r:id="rId8"/>
    <p:sldLayoutId id="2147483667" r:id="rId9"/>
    <p:sldLayoutId id="2147483692" r:id="rId10"/>
    <p:sldLayoutId id="2147483704" r:id="rId11"/>
    <p:sldLayoutId id="2147483694" r:id="rId12"/>
    <p:sldLayoutId id="2147483702" r:id="rId13"/>
    <p:sldLayoutId id="2147483703" r:id="rId14"/>
    <p:sldLayoutId id="2147483680" r:id="rId15"/>
    <p:sldLayoutId id="2147483697" r:id="rId16"/>
    <p:sldLayoutId id="2147483678" r:id="rId17"/>
    <p:sldLayoutId id="2147483700" r:id="rId18"/>
    <p:sldLayoutId id="2147483681" r:id="rId19"/>
    <p:sldLayoutId id="2147483701" r:id="rId20"/>
    <p:sldLayoutId id="2147483682" r:id="rId21"/>
    <p:sldLayoutId id="2147483683" r:id="rId22"/>
  </p:sldLayoutIdLst>
  <p:transition>
    <p:fade/>
  </p:transition>
  <p:hf hdr="0"/>
  <p:txStyles>
    <p:titleStyle>
      <a:lvl1pPr algn="l" defTabSz="1219170" rtl="0" eaLnBrk="1" latinLnBrk="0" hangingPunct="1">
        <a:lnSpc>
          <a:spcPct val="90000"/>
        </a:lnSpc>
        <a:spcBef>
          <a:spcPct val="0"/>
        </a:spcBef>
        <a:buNone/>
        <a:defRPr sz="28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75000"/>
        <a:buFont typeface="Wingdings" panose="05000000000000000000" pitchFamily="2" charset="2"/>
        <a:buChar char=""/>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accent2"/>
        </a:buClr>
        <a:buSzPct val="100000"/>
        <a:buFont typeface="Wingdings" panose="05000000000000000000"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6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4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1049" userDrawn="1">
          <p15:clr>
            <a:srgbClr val="F26B43"/>
          </p15:clr>
        </p15:guide>
        <p15:guide id="6" orient="horz" pos="95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18" userDrawn="1">
          <p15:clr>
            <a:srgbClr val="F26B43"/>
          </p15:clr>
        </p15:guide>
        <p15:guide id="14" orient="horz" pos="4225" userDrawn="1">
          <p15:clr>
            <a:srgbClr val="F26B43"/>
          </p15:clr>
        </p15:guide>
        <p15:guide id="15" pos="482" userDrawn="1">
          <p15:clr>
            <a:srgbClr val="F26B43"/>
          </p15:clr>
        </p15:guide>
        <p15:guide id="16" pos="642" userDrawn="1">
          <p15:clr>
            <a:srgbClr val="F26B43"/>
          </p15:clr>
        </p15:guide>
        <p15:guide id="17" orient="horz" pos="111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Technical Bootcamp</a:t>
            </a:r>
          </a:p>
        </p:txBody>
      </p:sp>
      <p:sp>
        <p:nvSpPr>
          <p:cNvPr id="23" name="Subtitle 22"/>
          <p:cNvSpPr>
            <a:spLocks noGrp="1"/>
          </p:cNvSpPr>
          <p:nvPr>
            <p:ph type="subTitle" idx="1"/>
          </p:nvPr>
        </p:nvSpPr>
        <p:spPr/>
        <p:txBody>
          <a:bodyPr/>
          <a:lstStyle/>
          <a:p>
            <a:r>
              <a:rPr lang="en-GB" dirty="0"/>
              <a:t>Week 2</a:t>
            </a:r>
          </a:p>
        </p:txBody>
      </p:sp>
      <p:sp>
        <p:nvSpPr>
          <p:cNvPr id="24" name="Text Placeholder 23"/>
          <p:cNvSpPr>
            <a:spLocks noGrp="1"/>
          </p:cNvSpPr>
          <p:nvPr>
            <p:ph type="body" sz="quarter" idx="10"/>
          </p:nvPr>
        </p:nvSpPr>
        <p:spPr/>
        <p:txBody>
          <a:bodyPr/>
          <a:lstStyle/>
          <a:p>
            <a:r>
              <a:rPr lang="en-GB" dirty="0"/>
              <a:t>Akshita Verma</a:t>
            </a:r>
          </a:p>
        </p:txBody>
      </p:sp>
      <p:sp>
        <p:nvSpPr>
          <p:cNvPr id="25" name="Text Placeholder 24"/>
          <p:cNvSpPr>
            <a:spLocks noGrp="1"/>
          </p:cNvSpPr>
          <p:nvPr>
            <p:ph type="body" sz="quarter" idx="11"/>
          </p:nvPr>
        </p:nvSpPr>
        <p:spPr/>
        <p:txBody>
          <a:bodyPr/>
          <a:lstStyle/>
          <a:p>
            <a:r>
              <a:rPr lang="en-GB" dirty="0"/>
              <a:t>IT Data Engineer</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Date appears here</a:t>
            </a:r>
          </a:p>
        </p:txBody>
      </p:sp>
      <p:sp>
        <p:nvSpPr>
          <p:cNvPr id="2" name="Footer Placeholder 1"/>
          <p:cNvSpPr>
            <a:spLocks noGrp="1"/>
          </p:cNvSpPr>
          <p:nvPr>
            <p:ph type="ftr" sz="quarter" idx="3"/>
          </p:nvPr>
        </p:nvSpPr>
        <p:spPr/>
        <p:txBody>
          <a:bodyPr/>
          <a:lstStyle/>
          <a:p>
            <a:r>
              <a:rPr lang="en-GB" noProof="1"/>
              <a:t>Footer</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B0B3-0512-97F5-2334-CE692374C2D9}"/>
              </a:ext>
            </a:extLst>
          </p:cNvPr>
          <p:cNvSpPr>
            <a:spLocks noGrp="1"/>
          </p:cNvSpPr>
          <p:nvPr>
            <p:ph type="title"/>
          </p:nvPr>
        </p:nvSpPr>
        <p:spPr/>
        <p:txBody>
          <a:bodyPr/>
          <a:lstStyle/>
          <a:p>
            <a:r>
              <a:rPr lang="en-IN" dirty="0"/>
              <a:t>Day 1</a:t>
            </a:r>
          </a:p>
        </p:txBody>
      </p:sp>
      <p:sp>
        <p:nvSpPr>
          <p:cNvPr id="3" name="Content Placeholder 2">
            <a:extLst>
              <a:ext uri="{FF2B5EF4-FFF2-40B4-BE49-F238E27FC236}">
                <a16:creationId xmlns:a16="http://schemas.microsoft.com/office/drawing/2014/main" id="{EE289182-FBAD-D3A0-33BE-1EDADA8198CC}"/>
              </a:ext>
            </a:extLst>
          </p:cNvPr>
          <p:cNvSpPr>
            <a:spLocks noGrp="1"/>
          </p:cNvSpPr>
          <p:nvPr>
            <p:ph sz="quarter" idx="11"/>
          </p:nvPr>
        </p:nvSpPr>
        <p:spPr/>
        <p:txBody>
          <a:bodyPr/>
          <a:lstStyle/>
          <a:p>
            <a:pPr algn="l" fontAlgn="base"/>
            <a:r>
              <a:rPr lang="en-US" u="sng" dirty="0"/>
              <a:t>Normalization: </a:t>
            </a:r>
            <a:r>
              <a:rPr lang="en-US" dirty="0"/>
              <a:t>Normalization is the method used in a database to reduce the data redundancy and data inconsistency from the table. It is the technique in which non-redundancy and consistency data are stored in the set schema. By using normalization, the number of tables is increased instead of decreased.</a:t>
            </a:r>
          </a:p>
          <a:p>
            <a:pPr algn="l" fontAlgn="base"/>
            <a:endParaRPr lang="en-US" dirty="0"/>
          </a:p>
          <a:p>
            <a:pPr algn="l" fontAlgn="base"/>
            <a:r>
              <a:rPr lang="en-US" u="sng" dirty="0"/>
              <a:t>Denormalization: </a:t>
            </a:r>
            <a:r>
              <a:rPr lang="en-US" dirty="0"/>
              <a:t>Denormalization is also the method which is used in a database. It is used to add the redundancy to execute the query quickly. It is a technique in which data are combined to execute the query quickly. By using denormalization the number of tables is decreased which oppose to the normalization.</a:t>
            </a:r>
          </a:p>
        </p:txBody>
      </p:sp>
      <p:sp>
        <p:nvSpPr>
          <p:cNvPr id="4" name="Date Placeholder 3">
            <a:extLst>
              <a:ext uri="{FF2B5EF4-FFF2-40B4-BE49-F238E27FC236}">
                <a16:creationId xmlns:a16="http://schemas.microsoft.com/office/drawing/2014/main" id="{D23305C8-B7F1-36FB-161C-DB3712CC983D}"/>
              </a:ext>
            </a:extLst>
          </p:cNvPr>
          <p:cNvSpPr>
            <a:spLocks noGrp="1"/>
          </p:cNvSpPr>
          <p:nvPr>
            <p:ph type="dt" sz="half" idx="2"/>
          </p:nvPr>
        </p:nvSpPr>
        <p:spPr/>
        <p:txBody>
          <a:bodyPr/>
          <a:lstStyle/>
          <a:p>
            <a:pPr>
              <a:defRPr/>
            </a:pPr>
            <a:r>
              <a:rPr lang="en-GB" noProof="1"/>
              <a:t>Date appears here</a:t>
            </a:r>
          </a:p>
        </p:txBody>
      </p:sp>
      <p:sp>
        <p:nvSpPr>
          <p:cNvPr id="5" name="Slide Number Placeholder 4">
            <a:extLst>
              <a:ext uri="{FF2B5EF4-FFF2-40B4-BE49-F238E27FC236}">
                <a16:creationId xmlns:a16="http://schemas.microsoft.com/office/drawing/2014/main" id="{70C317BA-06D7-6C9D-7373-51AB173B96BA}"/>
              </a:ext>
            </a:extLst>
          </p:cNvPr>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6" name="Footer Placeholder 5">
            <a:extLst>
              <a:ext uri="{FF2B5EF4-FFF2-40B4-BE49-F238E27FC236}">
                <a16:creationId xmlns:a16="http://schemas.microsoft.com/office/drawing/2014/main" id="{86EFD908-9566-E3DF-A842-DA581F8E9293}"/>
              </a:ext>
            </a:extLst>
          </p:cNvPr>
          <p:cNvSpPr>
            <a:spLocks noGrp="1"/>
          </p:cNvSpPr>
          <p:nvPr>
            <p:ph type="ftr" sz="quarter" idx="3"/>
          </p:nvPr>
        </p:nvSpPr>
        <p:spPr/>
        <p:txBody>
          <a:bodyPr/>
          <a:lstStyle/>
          <a:p>
            <a:pPr>
              <a:defRPr/>
            </a:pPr>
            <a:r>
              <a:rPr lang="en-GB" noProof="1"/>
              <a:t>Footer</a:t>
            </a:r>
          </a:p>
        </p:txBody>
      </p:sp>
    </p:spTree>
    <p:extLst>
      <p:ext uri="{BB962C8B-B14F-4D97-AF65-F5344CB8AC3E}">
        <p14:creationId xmlns:p14="http://schemas.microsoft.com/office/powerpoint/2010/main" val="32536399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08BFE-2A94-8E25-B57E-504679010102}"/>
              </a:ext>
            </a:extLst>
          </p:cNvPr>
          <p:cNvSpPr>
            <a:spLocks noGrp="1"/>
          </p:cNvSpPr>
          <p:nvPr>
            <p:ph type="title"/>
          </p:nvPr>
        </p:nvSpPr>
        <p:spPr/>
        <p:txBody>
          <a:bodyPr/>
          <a:lstStyle/>
          <a:p>
            <a:r>
              <a:rPr lang="en-IN" dirty="0"/>
              <a:t>Day 1</a:t>
            </a:r>
          </a:p>
        </p:txBody>
      </p:sp>
      <p:sp>
        <p:nvSpPr>
          <p:cNvPr id="3" name="Content Placeholder 2">
            <a:extLst>
              <a:ext uri="{FF2B5EF4-FFF2-40B4-BE49-F238E27FC236}">
                <a16:creationId xmlns:a16="http://schemas.microsoft.com/office/drawing/2014/main" id="{DB6E5E08-C58A-292B-4BE5-05724428805B}"/>
              </a:ext>
            </a:extLst>
          </p:cNvPr>
          <p:cNvSpPr>
            <a:spLocks noGrp="1"/>
          </p:cNvSpPr>
          <p:nvPr>
            <p:ph sz="quarter" idx="11"/>
          </p:nvPr>
        </p:nvSpPr>
        <p:spPr/>
        <p:txBody>
          <a:bodyPr/>
          <a:lstStyle/>
          <a:p>
            <a:r>
              <a:rPr lang="en-IN" u="sng" dirty="0"/>
              <a:t>Data Warehouse</a:t>
            </a:r>
            <a:r>
              <a:rPr lang="en-IN" dirty="0"/>
              <a:t>: It is </a:t>
            </a:r>
            <a:r>
              <a:rPr lang="en-US" dirty="0"/>
              <a:t>separate from DBMS, it stores a huge amount of data, which is typically collected from multiple heterogeneous sources like files, DBMS, etc. The goal is to produce statistical results that may help in decision makings. For example, a college might want to see quick different results, like how the placement of CS students has improved over the last 10 years, in terms of salaries, counts, etc.</a:t>
            </a:r>
          </a:p>
          <a:p>
            <a:endParaRPr lang="en-US" dirty="0"/>
          </a:p>
          <a:p>
            <a:r>
              <a:rPr lang="en-US" u="sng" dirty="0"/>
              <a:t>Data Lake</a:t>
            </a:r>
            <a:r>
              <a:rPr lang="en-US" dirty="0"/>
              <a:t>: A data lake is a storage repository designed to capture and store a large amount of all types of raw data. The data can be structured, semi-structured, and unstructured. Once it’s in the data lake, the data can be used in machine learning or artificial intelligence AI algorithms and models for business purposes. It can also be transferred to a data warehouse after processing. </a:t>
            </a:r>
          </a:p>
          <a:p>
            <a:endParaRPr lang="en-US" dirty="0"/>
          </a:p>
          <a:p>
            <a:endParaRPr lang="en-IN" dirty="0"/>
          </a:p>
        </p:txBody>
      </p:sp>
      <p:sp>
        <p:nvSpPr>
          <p:cNvPr id="4" name="Date Placeholder 3">
            <a:extLst>
              <a:ext uri="{FF2B5EF4-FFF2-40B4-BE49-F238E27FC236}">
                <a16:creationId xmlns:a16="http://schemas.microsoft.com/office/drawing/2014/main" id="{A17DC77E-6433-922C-A740-6F91582BCE4F}"/>
              </a:ext>
            </a:extLst>
          </p:cNvPr>
          <p:cNvSpPr>
            <a:spLocks noGrp="1"/>
          </p:cNvSpPr>
          <p:nvPr>
            <p:ph type="dt" sz="half" idx="2"/>
          </p:nvPr>
        </p:nvSpPr>
        <p:spPr/>
        <p:txBody>
          <a:bodyPr/>
          <a:lstStyle/>
          <a:p>
            <a:pPr>
              <a:defRPr/>
            </a:pPr>
            <a:r>
              <a:rPr lang="en-GB" noProof="1"/>
              <a:t>Date appears here</a:t>
            </a:r>
          </a:p>
        </p:txBody>
      </p:sp>
      <p:sp>
        <p:nvSpPr>
          <p:cNvPr id="5" name="Slide Number Placeholder 4">
            <a:extLst>
              <a:ext uri="{FF2B5EF4-FFF2-40B4-BE49-F238E27FC236}">
                <a16:creationId xmlns:a16="http://schemas.microsoft.com/office/drawing/2014/main" id="{E21ECE3D-A85C-EDFF-5D84-F6DF8EB6A1B0}"/>
              </a:ext>
            </a:extLst>
          </p:cNvPr>
          <p:cNvSpPr>
            <a:spLocks noGrp="1"/>
          </p:cNvSpPr>
          <p:nvPr>
            <p:ph type="sldNum" sz="quarter" idx="4"/>
          </p:nvPr>
        </p:nvSpPr>
        <p:spPr/>
        <p:txBody>
          <a:bodyPr/>
          <a:lstStyle/>
          <a:p>
            <a:fld id="{D32BAE6A-B452-4007-8177-56DD051636F9}" type="slidenum">
              <a:rPr lang="en-GB" noProof="1" smtClean="0"/>
              <a:pPr/>
              <a:t>3</a:t>
            </a:fld>
            <a:endParaRPr lang="en-GB" noProof="1"/>
          </a:p>
        </p:txBody>
      </p:sp>
      <p:sp>
        <p:nvSpPr>
          <p:cNvPr id="6" name="Footer Placeholder 5">
            <a:extLst>
              <a:ext uri="{FF2B5EF4-FFF2-40B4-BE49-F238E27FC236}">
                <a16:creationId xmlns:a16="http://schemas.microsoft.com/office/drawing/2014/main" id="{DF978513-4702-8617-2B0F-81B065901939}"/>
              </a:ext>
            </a:extLst>
          </p:cNvPr>
          <p:cNvSpPr>
            <a:spLocks noGrp="1"/>
          </p:cNvSpPr>
          <p:nvPr>
            <p:ph type="ftr" sz="quarter" idx="3"/>
          </p:nvPr>
        </p:nvSpPr>
        <p:spPr/>
        <p:txBody>
          <a:bodyPr/>
          <a:lstStyle/>
          <a:p>
            <a:pPr>
              <a:defRPr/>
            </a:pPr>
            <a:r>
              <a:rPr lang="en-GB" noProof="1"/>
              <a:t>Footer</a:t>
            </a:r>
          </a:p>
        </p:txBody>
      </p:sp>
    </p:spTree>
    <p:extLst>
      <p:ext uri="{BB962C8B-B14F-4D97-AF65-F5344CB8AC3E}">
        <p14:creationId xmlns:p14="http://schemas.microsoft.com/office/powerpoint/2010/main" val="12554312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7C7A-047B-CB15-A787-3916309F0788}"/>
              </a:ext>
            </a:extLst>
          </p:cNvPr>
          <p:cNvSpPr>
            <a:spLocks noGrp="1"/>
          </p:cNvSpPr>
          <p:nvPr>
            <p:ph type="title"/>
          </p:nvPr>
        </p:nvSpPr>
        <p:spPr/>
        <p:txBody>
          <a:bodyPr/>
          <a:lstStyle/>
          <a:p>
            <a:r>
              <a:rPr lang="en-IN" dirty="0"/>
              <a:t>Day 2</a:t>
            </a:r>
          </a:p>
        </p:txBody>
      </p:sp>
      <p:sp>
        <p:nvSpPr>
          <p:cNvPr id="3" name="Content Placeholder 2">
            <a:extLst>
              <a:ext uri="{FF2B5EF4-FFF2-40B4-BE49-F238E27FC236}">
                <a16:creationId xmlns:a16="http://schemas.microsoft.com/office/drawing/2014/main" id="{89F470C1-0D10-F1C1-E82D-9E94CAD9C70C}"/>
              </a:ext>
            </a:extLst>
          </p:cNvPr>
          <p:cNvSpPr>
            <a:spLocks noGrp="1"/>
          </p:cNvSpPr>
          <p:nvPr>
            <p:ph sz="quarter" idx="11"/>
          </p:nvPr>
        </p:nvSpPr>
        <p:spPr/>
        <p:txBody>
          <a:bodyPr/>
          <a:lstStyle/>
          <a:p>
            <a:r>
              <a:rPr lang="en-GB" u="sng" dirty="0"/>
              <a:t>OLTP</a:t>
            </a:r>
            <a:r>
              <a:rPr lang="en-GB" dirty="0"/>
              <a:t>: It stands for Online Transactional Processing. </a:t>
            </a:r>
            <a:r>
              <a:rPr lang="en-US" dirty="0"/>
              <a:t>OLTP has the work to administer day-to-day transactions in any organization. The main goal of OLTP is data processing not data analysis.</a:t>
            </a:r>
          </a:p>
          <a:p>
            <a:endParaRPr lang="en-US" dirty="0"/>
          </a:p>
          <a:p>
            <a:r>
              <a:rPr lang="en-US" u="sng" dirty="0"/>
              <a:t>OLAP</a:t>
            </a:r>
            <a:r>
              <a:rPr lang="en-US" dirty="0"/>
              <a:t>: Online Analytical Processing consists of a type of software tool that is used for data analysis for business decisions. OLAP provides an environment to get insights from the database retrieved from multiple database systems at one time. </a:t>
            </a:r>
          </a:p>
          <a:p>
            <a:endParaRPr lang="en-US" dirty="0"/>
          </a:p>
          <a:p>
            <a:r>
              <a:rPr lang="en-US" u="sng" dirty="0"/>
              <a:t>Dimensional Modelling</a:t>
            </a:r>
            <a:r>
              <a:rPr lang="en-US" dirty="0"/>
              <a:t>: Dimensional data modeling is a technique used in data warehousing to organize and structure data into facts and dimensions. Dimensional model in data warehouse is designed to read, summarize, analyze numeric information like values, balances, counts, weights, etc. in a data warehouse. In contrast, relation models are optimized for addition, updating and deletion of data in a real-time Online Transaction System.</a:t>
            </a:r>
          </a:p>
          <a:p>
            <a:endParaRPr lang="en-US" dirty="0"/>
          </a:p>
          <a:p>
            <a:endParaRPr lang="en-GB" dirty="0"/>
          </a:p>
          <a:p>
            <a:endParaRPr lang="en-IN" dirty="0"/>
          </a:p>
        </p:txBody>
      </p:sp>
      <p:sp>
        <p:nvSpPr>
          <p:cNvPr id="4" name="Date Placeholder 3">
            <a:extLst>
              <a:ext uri="{FF2B5EF4-FFF2-40B4-BE49-F238E27FC236}">
                <a16:creationId xmlns:a16="http://schemas.microsoft.com/office/drawing/2014/main" id="{A4E95FB4-A44B-67CA-E7A5-D8B5075F94D8}"/>
              </a:ext>
            </a:extLst>
          </p:cNvPr>
          <p:cNvSpPr>
            <a:spLocks noGrp="1"/>
          </p:cNvSpPr>
          <p:nvPr>
            <p:ph type="dt" sz="half" idx="2"/>
          </p:nvPr>
        </p:nvSpPr>
        <p:spPr/>
        <p:txBody>
          <a:bodyPr/>
          <a:lstStyle/>
          <a:p>
            <a:pPr>
              <a:defRPr/>
            </a:pPr>
            <a:r>
              <a:rPr lang="en-GB" noProof="1"/>
              <a:t>Date appears here</a:t>
            </a:r>
          </a:p>
        </p:txBody>
      </p:sp>
      <p:sp>
        <p:nvSpPr>
          <p:cNvPr id="5" name="Slide Number Placeholder 4">
            <a:extLst>
              <a:ext uri="{FF2B5EF4-FFF2-40B4-BE49-F238E27FC236}">
                <a16:creationId xmlns:a16="http://schemas.microsoft.com/office/drawing/2014/main" id="{A7C19F3A-B6E5-7C8D-CA33-31E0C6B9E21E}"/>
              </a:ext>
            </a:extLst>
          </p:cNvPr>
          <p:cNvSpPr>
            <a:spLocks noGrp="1"/>
          </p:cNvSpPr>
          <p:nvPr>
            <p:ph type="sldNum" sz="quarter" idx="4"/>
          </p:nvPr>
        </p:nvSpPr>
        <p:spPr/>
        <p:txBody>
          <a:bodyPr/>
          <a:lstStyle/>
          <a:p>
            <a:fld id="{D32BAE6A-B452-4007-8177-56DD051636F9}" type="slidenum">
              <a:rPr lang="en-GB" noProof="1" smtClean="0"/>
              <a:pPr/>
              <a:t>4</a:t>
            </a:fld>
            <a:endParaRPr lang="en-GB" noProof="1"/>
          </a:p>
        </p:txBody>
      </p:sp>
      <p:sp>
        <p:nvSpPr>
          <p:cNvPr id="6" name="Footer Placeholder 5">
            <a:extLst>
              <a:ext uri="{FF2B5EF4-FFF2-40B4-BE49-F238E27FC236}">
                <a16:creationId xmlns:a16="http://schemas.microsoft.com/office/drawing/2014/main" id="{200E00C0-25A5-AFBA-E20F-45FDE1217047}"/>
              </a:ext>
            </a:extLst>
          </p:cNvPr>
          <p:cNvSpPr>
            <a:spLocks noGrp="1"/>
          </p:cNvSpPr>
          <p:nvPr>
            <p:ph type="ftr" sz="quarter" idx="3"/>
          </p:nvPr>
        </p:nvSpPr>
        <p:spPr/>
        <p:txBody>
          <a:bodyPr/>
          <a:lstStyle/>
          <a:p>
            <a:pPr>
              <a:defRPr/>
            </a:pPr>
            <a:r>
              <a:rPr lang="en-GB" noProof="1"/>
              <a:t>Footer</a:t>
            </a:r>
          </a:p>
        </p:txBody>
      </p:sp>
    </p:spTree>
    <p:extLst>
      <p:ext uri="{BB962C8B-B14F-4D97-AF65-F5344CB8AC3E}">
        <p14:creationId xmlns:p14="http://schemas.microsoft.com/office/powerpoint/2010/main" val="202895065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811E-EFB7-370E-F813-DCE5AFD240CC}"/>
              </a:ext>
            </a:extLst>
          </p:cNvPr>
          <p:cNvSpPr>
            <a:spLocks noGrp="1"/>
          </p:cNvSpPr>
          <p:nvPr>
            <p:ph type="title"/>
          </p:nvPr>
        </p:nvSpPr>
        <p:spPr/>
        <p:txBody>
          <a:bodyPr/>
          <a:lstStyle/>
          <a:p>
            <a:r>
              <a:rPr lang="en-IN" dirty="0"/>
              <a:t>Day 2</a:t>
            </a:r>
          </a:p>
        </p:txBody>
      </p:sp>
      <p:sp>
        <p:nvSpPr>
          <p:cNvPr id="3" name="Content Placeholder 2">
            <a:extLst>
              <a:ext uri="{FF2B5EF4-FFF2-40B4-BE49-F238E27FC236}">
                <a16:creationId xmlns:a16="http://schemas.microsoft.com/office/drawing/2014/main" id="{318450DC-9786-DD88-A44A-61C5770561D0}"/>
              </a:ext>
            </a:extLst>
          </p:cNvPr>
          <p:cNvSpPr>
            <a:spLocks noGrp="1"/>
          </p:cNvSpPr>
          <p:nvPr>
            <p:ph sz="quarter" idx="11"/>
          </p:nvPr>
        </p:nvSpPr>
        <p:spPr/>
        <p:txBody>
          <a:bodyPr/>
          <a:lstStyle/>
          <a:p>
            <a:pPr algn="l"/>
            <a:r>
              <a:rPr lang="en-GB" u="sng" dirty="0"/>
              <a:t>Fact table: </a:t>
            </a:r>
            <a:r>
              <a:rPr lang="en-US" dirty="0"/>
              <a:t>A fact table is the central table in a star schema of a data warehouse. A fact table stores quantitative information for analysis and is often denormalized.</a:t>
            </a:r>
          </a:p>
          <a:p>
            <a:pPr algn="l"/>
            <a:r>
              <a:rPr lang="en-US" dirty="0"/>
              <a:t>A fact table works with dimension tables. A fact table holds the data to be analyzed, and a dimension table stores data about the ways in which the data in the fact table can be analyzed. Thus, the fact table consists of two types of columns. The foreign keys column allows joins with dimension tables, and the measures columns contain the data that is being analyzed.</a:t>
            </a:r>
          </a:p>
          <a:p>
            <a:pPr algn="l"/>
            <a:endParaRPr lang="en-US" dirty="0"/>
          </a:p>
          <a:p>
            <a:pPr algn="l"/>
            <a:r>
              <a:rPr lang="en-US" u="sng" dirty="0"/>
              <a:t>Snowflake schema: </a:t>
            </a:r>
            <a:r>
              <a:rPr lang="en-US" dirty="0"/>
              <a:t>Here, the centralized fact table is connected to multiple dimensions. In the snowflake schema, dimensions are present in a normalized form in multiple related tables. The snowflake structure materialized when the dimensions of a star schema are detailed and highly structured, having several levels of relationship, and the child tables have multiple parent tables. The snowflake effect affects only the dimension tables and does not affect the fact tables. </a:t>
            </a:r>
          </a:p>
          <a:p>
            <a:endParaRPr lang="en-GB" dirty="0"/>
          </a:p>
          <a:p>
            <a:endParaRPr lang="en-GB" dirty="0"/>
          </a:p>
        </p:txBody>
      </p:sp>
      <p:sp>
        <p:nvSpPr>
          <p:cNvPr id="4" name="Date Placeholder 3">
            <a:extLst>
              <a:ext uri="{FF2B5EF4-FFF2-40B4-BE49-F238E27FC236}">
                <a16:creationId xmlns:a16="http://schemas.microsoft.com/office/drawing/2014/main" id="{9E5EDE5B-E185-F6A6-2CBA-B3671231F951}"/>
              </a:ext>
            </a:extLst>
          </p:cNvPr>
          <p:cNvSpPr>
            <a:spLocks noGrp="1"/>
          </p:cNvSpPr>
          <p:nvPr>
            <p:ph type="dt" sz="half" idx="2"/>
          </p:nvPr>
        </p:nvSpPr>
        <p:spPr/>
        <p:txBody>
          <a:bodyPr/>
          <a:lstStyle/>
          <a:p>
            <a:pPr>
              <a:defRPr/>
            </a:pPr>
            <a:r>
              <a:rPr lang="en-GB" noProof="1"/>
              <a:t>Date appears here</a:t>
            </a:r>
          </a:p>
        </p:txBody>
      </p:sp>
      <p:sp>
        <p:nvSpPr>
          <p:cNvPr id="5" name="Slide Number Placeholder 4">
            <a:extLst>
              <a:ext uri="{FF2B5EF4-FFF2-40B4-BE49-F238E27FC236}">
                <a16:creationId xmlns:a16="http://schemas.microsoft.com/office/drawing/2014/main" id="{82C84423-AB48-7CD1-467F-7965FD3E6687}"/>
              </a:ext>
            </a:extLst>
          </p:cNvPr>
          <p:cNvSpPr>
            <a:spLocks noGrp="1"/>
          </p:cNvSpPr>
          <p:nvPr>
            <p:ph type="sldNum" sz="quarter" idx="4"/>
          </p:nvPr>
        </p:nvSpPr>
        <p:spPr/>
        <p:txBody>
          <a:bodyPr/>
          <a:lstStyle/>
          <a:p>
            <a:fld id="{D32BAE6A-B452-4007-8177-56DD051636F9}" type="slidenum">
              <a:rPr lang="en-GB" noProof="1" smtClean="0"/>
              <a:pPr/>
              <a:t>5</a:t>
            </a:fld>
            <a:endParaRPr lang="en-GB" noProof="1"/>
          </a:p>
        </p:txBody>
      </p:sp>
      <p:sp>
        <p:nvSpPr>
          <p:cNvPr id="6" name="Footer Placeholder 5">
            <a:extLst>
              <a:ext uri="{FF2B5EF4-FFF2-40B4-BE49-F238E27FC236}">
                <a16:creationId xmlns:a16="http://schemas.microsoft.com/office/drawing/2014/main" id="{0FBA92B0-C80F-B4E6-A995-14FB411662A9}"/>
              </a:ext>
            </a:extLst>
          </p:cNvPr>
          <p:cNvSpPr>
            <a:spLocks noGrp="1"/>
          </p:cNvSpPr>
          <p:nvPr>
            <p:ph type="ftr" sz="quarter" idx="3"/>
          </p:nvPr>
        </p:nvSpPr>
        <p:spPr/>
        <p:txBody>
          <a:bodyPr/>
          <a:lstStyle/>
          <a:p>
            <a:pPr>
              <a:defRPr/>
            </a:pPr>
            <a:r>
              <a:rPr lang="en-GB" noProof="1"/>
              <a:t>Footer</a:t>
            </a:r>
          </a:p>
        </p:txBody>
      </p:sp>
    </p:spTree>
    <p:extLst>
      <p:ext uri="{BB962C8B-B14F-4D97-AF65-F5344CB8AC3E}">
        <p14:creationId xmlns:p14="http://schemas.microsoft.com/office/powerpoint/2010/main" val="18732545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C94F-0B86-6AE7-F640-EF560F60F4B4}"/>
              </a:ext>
            </a:extLst>
          </p:cNvPr>
          <p:cNvSpPr>
            <a:spLocks noGrp="1"/>
          </p:cNvSpPr>
          <p:nvPr>
            <p:ph type="title"/>
          </p:nvPr>
        </p:nvSpPr>
        <p:spPr/>
        <p:txBody>
          <a:bodyPr/>
          <a:lstStyle/>
          <a:p>
            <a:r>
              <a:rPr lang="en-IN" dirty="0"/>
              <a:t>Day 3 SQL queries</a:t>
            </a:r>
          </a:p>
        </p:txBody>
      </p:sp>
      <p:sp>
        <p:nvSpPr>
          <p:cNvPr id="3" name="Content Placeholder 2">
            <a:extLst>
              <a:ext uri="{FF2B5EF4-FFF2-40B4-BE49-F238E27FC236}">
                <a16:creationId xmlns:a16="http://schemas.microsoft.com/office/drawing/2014/main" id="{EE68A890-C4F1-B9E0-5B00-AD0F41DECD72}"/>
              </a:ext>
            </a:extLst>
          </p:cNvPr>
          <p:cNvSpPr>
            <a:spLocks noGrp="1"/>
          </p:cNvSpPr>
          <p:nvPr>
            <p:ph sz="quarter" idx="11"/>
          </p:nvPr>
        </p:nvSpPr>
        <p:spPr/>
        <p:txBody>
          <a:bodyPr/>
          <a:lstStyle/>
          <a:p>
            <a:r>
              <a:rPr lang="en-IN" dirty="0"/>
              <a:t>1.Create: used to create database/table in SQL</a:t>
            </a:r>
          </a:p>
          <a:p>
            <a:r>
              <a:rPr lang="en-IN" dirty="0"/>
              <a:t>CREATE TABLE TABLENAME( </a:t>
            </a:r>
            <a:r>
              <a:rPr lang="en-IN" dirty="0" err="1"/>
              <a:t>Col_name</a:t>
            </a:r>
            <a:r>
              <a:rPr lang="en-IN" dirty="0"/>
              <a:t> </a:t>
            </a:r>
            <a:r>
              <a:rPr lang="en-IN" dirty="0" err="1"/>
              <a:t>col_type</a:t>
            </a:r>
            <a:r>
              <a:rPr lang="en-IN" dirty="0"/>
              <a:t>)</a:t>
            </a:r>
          </a:p>
          <a:p>
            <a:r>
              <a:rPr lang="en-IN" dirty="0"/>
              <a:t>2.SELECT: used to fetch results from table </a:t>
            </a:r>
          </a:p>
          <a:p>
            <a:r>
              <a:rPr lang="en-IN" dirty="0"/>
              <a:t>SELECT * FROM TABLENAME</a:t>
            </a:r>
          </a:p>
          <a:p>
            <a:r>
              <a:rPr lang="en-IN" dirty="0"/>
              <a:t>3.Join: It is used to combine rows from two or more tables.</a:t>
            </a:r>
          </a:p>
          <a:p>
            <a:r>
              <a:rPr lang="en-IN" dirty="0"/>
              <a:t>4.Group by: </a:t>
            </a:r>
            <a:r>
              <a:rPr lang="en-US" dirty="0"/>
              <a:t>The GROUP BY statement groups rows that have the same values into summary </a:t>
            </a:r>
            <a:r>
              <a:rPr lang="en-US" dirty="0" err="1"/>
              <a:t>rows.The</a:t>
            </a:r>
            <a:r>
              <a:rPr lang="en-US" dirty="0"/>
              <a:t> GROUP BY statement is often used with aggregate functions (COUNT(), MAX(), MIN(), SUM(), AVG()) to group the result-set by one or more columns.</a:t>
            </a:r>
            <a:endParaRPr lang="en-IN" dirty="0"/>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C1C3249E-D8AB-AA08-3DFB-D6C5EDE78BB5}"/>
              </a:ext>
            </a:extLst>
          </p:cNvPr>
          <p:cNvSpPr>
            <a:spLocks noGrp="1"/>
          </p:cNvSpPr>
          <p:nvPr>
            <p:ph type="dt" sz="half" idx="2"/>
          </p:nvPr>
        </p:nvSpPr>
        <p:spPr/>
        <p:txBody>
          <a:bodyPr/>
          <a:lstStyle/>
          <a:p>
            <a:pPr>
              <a:defRPr/>
            </a:pPr>
            <a:r>
              <a:rPr lang="en-GB" noProof="1"/>
              <a:t>Date appears here</a:t>
            </a:r>
          </a:p>
        </p:txBody>
      </p:sp>
      <p:sp>
        <p:nvSpPr>
          <p:cNvPr id="5" name="Slide Number Placeholder 4">
            <a:extLst>
              <a:ext uri="{FF2B5EF4-FFF2-40B4-BE49-F238E27FC236}">
                <a16:creationId xmlns:a16="http://schemas.microsoft.com/office/drawing/2014/main" id="{6FDBC657-5DFA-11AF-9508-C333F78F7023}"/>
              </a:ext>
            </a:extLst>
          </p:cNvPr>
          <p:cNvSpPr>
            <a:spLocks noGrp="1"/>
          </p:cNvSpPr>
          <p:nvPr>
            <p:ph type="sldNum" sz="quarter" idx="4"/>
          </p:nvPr>
        </p:nvSpPr>
        <p:spPr/>
        <p:txBody>
          <a:bodyPr/>
          <a:lstStyle/>
          <a:p>
            <a:fld id="{D32BAE6A-B452-4007-8177-56DD051636F9}" type="slidenum">
              <a:rPr lang="en-GB" noProof="1" smtClean="0"/>
              <a:pPr/>
              <a:t>6</a:t>
            </a:fld>
            <a:endParaRPr lang="en-GB" noProof="1"/>
          </a:p>
        </p:txBody>
      </p:sp>
      <p:sp>
        <p:nvSpPr>
          <p:cNvPr id="6" name="Footer Placeholder 5">
            <a:extLst>
              <a:ext uri="{FF2B5EF4-FFF2-40B4-BE49-F238E27FC236}">
                <a16:creationId xmlns:a16="http://schemas.microsoft.com/office/drawing/2014/main" id="{E8FF19BA-C415-E568-2B39-9C1939EE6BE5}"/>
              </a:ext>
            </a:extLst>
          </p:cNvPr>
          <p:cNvSpPr>
            <a:spLocks noGrp="1"/>
          </p:cNvSpPr>
          <p:nvPr>
            <p:ph type="ftr" sz="quarter" idx="3"/>
          </p:nvPr>
        </p:nvSpPr>
        <p:spPr/>
        <p:txBody>
          <a:bodyPr/>
          <a:lstStyle/>
          <a:p>
            <a:pPr>
              <a:defRPr/>
            </a:pPr>
            <a:r>
              <a:rPr lang="en-GB" noProof="1"/>
              <a:t>Footer</a:t>
            </a:r>
          </a:p>
        </p:txBody>
      </p:sp>
    </p:spTree>
    <p:extLst>
      <p:ext uri="{BB962C8B-B14F-4D97-AF65-F5344CB8AC3E}">
        <p14:creationId xmlns:p14="http://schemas.microsoft.com/office/powerpoint/2010/main" val="14426875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67B2-8250-6EBD-889C-C989BA67F645}"/>
              </a:ext>
            </a:extLst>
          </p:cNvPr>
          <p:cNvSpPr>
            <a:spLocks noGrp="1"/>
          </p:cNvSpPr>
          <p:nvPr>
            <p:ph type="title"/>
          </p:nvPr>
        </p:nvSpPr>
        <p:spPr/>
        <p:txBody>
          <a:bodyPr/>
          <a:lstStyle/>
          <a:p>
            <a:r>
              <a:rPr lang="en-IN" dirty="0"/>
              <a:t>Day 4 Azure SQL</a:t>
            </a:r>
          </a:p>
        </p:txBody>
      </p:sp>
      <p:pic>
        <p:nvPicPr>
          <p:cNvPr id="8" name="Content Placeholder 7">
            <a:extLst>
              <a:ext uri="{FF2B5EF4-FFF2-40B4-BE49-F238E27FC236}">
                <a16:creationId xmlns:a16="http://schemas.microsoft.com/office/drawing/2014/main" id="{7C4D3E57-8C73-4F28-AF95-23E0B8FE719A}"/>
              </a:ext>
            </a:extLst>
          </p:cNvPr>
          <p:cNvPicPr>
            <a:picLocks noGrp="1" noChangeAspect="1"/>
          </p:cNvPicPr>
          <p:nvPr>
            <p:ph sz="quarter" idx="11"/>
          </p:nvPr>
        </p:nvPicPr>
        <p:blipFill rotWithShape="1">
          <a:blip r:embed="rId2"/>
          <a:srcRect t="1193" r="1903" b="7684"/>
          <a:stretch/>
        </p:blipFill>
        <p:spPr>
          <a:xfrm>
            <a:off x="655767" y="1647645"/>
            <a:ext cx="4353599" cy="2527540"/>
          </a:xfrm>
        </p:spPr>
      </p:pic>
      <p:sp>
        <p:nvSpPr>
          <p:cNvPr id="4" name="Date Placeholder 3">
            <a:extLst>
              <a:ext uri="{FF2B5EF4-FFF2-40B4-BE49-F238E27FC236}">
                <a16:creationId xmlns:a16="http://schemas.microsoft.com/office/drawing/2014/main" id="{5748434B-B3A3-EF47-2D45-B2A618D5063C}"/>
              </a:ext>
            </a:extLst>
          </p:cNvPr>
          <p:cNvSpPr>
            <a:spLocks noGrp="1"/>
          </p:cNvSpPr>
          <p:nvPr>
            <p:ph type="dt" sz="half" idx="2"/>
          </p:nvPr>
        </p:nvSpPr>
        <p:spPr/>
        <p:txBody>
          <a:bodyPr/>
          <a:lstStyle/>
          <a:p>
            <a:pPr>
              <a:defRPr/>
            </a:pPr>
            <a:r>
              <a:rPr lang="en-GB" noProof="1"/>
              <a:t>Date appears here</a:t>
            </a:r>
          </a:p>
        </p:txBody>
      </p:sp>
      <p:sp>
        <p:nvSpPr>
          <p:cNvPr id="5" name="Slide Number Placeholder 4">
            <a:extLst>
              <a:ext uri="{FF2B5EF4-FFF2-40B4-BE49-F238E27FC236}">
                <a16:creationId xmlns:a16="http://schemas.microsoft.com/office/drawing/2014/main" id="{E60C019C-0879-87D7-3881-0044339198E0}"/>
              </a:ext>
            </a:extLst>
          </p:cNvPr>
          <p:cNvSpPr>
            <a:spLocks noGrp="1"/>
          </p:cNvSpPr>
          <p:nvPr>
            <p:ph type="sldNum" sz="quarter" idx="4"/>
          </p:nvPr>
        </p:nvSpPr>
        <p:spPr/>
        <p:txBody>
          <a:bodyPr/>
          <a:lstStyle/>
          <a:p>
            <a:fld id="{D32BAE6A-B452-4007-8177-56DD051636F9}" type="slidenum">
              <a:rPr lang="en-GB" noProof="1" smtClean="0"/>
              <a:pPr/>
              <a:t>7</a:t>
            </a:fld>
            <a:endParaRPr lang="en-GB" noProof="1"/>
          </a:p>
        </p:txBody>
      </p:sp>
      <p:sp>
        <p:nvSpPr>
          <p:cNvPr id="6" name="Footer Placeholder 5">
            <a:extLst>
              <a:ext uri="{FF2B5EF4-FFF2-40B4-BE49-F238E27FC236}">
                <a16:creationId xmlns:a16="http://schemas.microsoft.com/office/drawing/2014/main" id="{E936607C-9C9E-3393-8F98-F8EB8D026E00}"/>
              </a:ext>
            </a:extLst>
          </p:cNvPr>
          <p:cNvSpPr>
            <a:spLocks noGrp="1"/>
          </p:cNvSpPr>
          <p:nvPr>
            <p:ph type="ftr" sz="quarter" idx="3"/>
          </p:nvPr>
        </p:nvSpPr>
        <p:spPr/>
        <p:txBody>
          <a:bodyPr/>
          <a:lstStyle/>
          <a:p>
            <a:pPr>
              <a:defRPr/>
            </a:pPr>
            <a:r>
              <a:rPr lang="en-GB" noProof="1"/>
              <a:t>Footer</a:t>
            </a:r>
          </a:p>
        </p:txBody>
      </p:sp>
      <p:pic>
        <p:nvPicPr>
          <p:cNvPr id="9" name="Content Placeholder 7">
            <a:extLst>
              <a:ext uri="{FF2B5EF4-FFF2-40B4-BE49-F238E27FC236}">
                <a16:creationId xmlns:a16="http://schemas.microsoft.com/office/drawing/2014/main" id="{2CD69791-04E1-69BB-1319-9C537F70F61F}"/>
              </a:ext>
            </a:extLst>
          </p:cNvPr>
          <p:cNvPicPr>
            <a:picLocks noChangeAspect="1"/>
          </p:cNvPicPr>
          <p:nvPr/>
        </p:nvPicPr>
        <p:blipFill rotWithShape="1">
          <a:blip r:embed="rId3"/>
          <a:srcRect t="4586" r="1336" b="10147"/>
          <a:stretch/>
        </p:blipFill>
        <p:spPr bwMode="auto">
          <a:xfrm>
            <a:off x="5589356" y="1647645"/>
            <a:ext cx="5446024" cy="2941607"/>
          </a:xfrm>
          <a:prstGeom prst="rect">
            <a:avLst/>
          </a:prstGeom>
          <a:noFill/>
          <a:ln w="9525" algn="ctr">
            <a:noFill/>
            <a:miter lim="800000"/>
            <a:headEnd/>
            <a:tailEnd/>
          </a:ln>
        </p:spPr>
      </p:pic>
    </p:spTree>
    <p:extLst>
      <p:ext uri="{BB962C8B-B14F-4D97-AF65-F5344CB8AC3E}">
        <p14:creationId xmlns:p14="http://schemas.microsoft.com/office/powerpoint/2010/main" val="21908718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C700-6440-52E2-954A-5EDE8E9A72AC}"/>
              </a:ext>
            </a:extLst>
          </p:cNvPr>
          <p:cNvSpPr>
            <a:spLocks noGrp="1"/>
          </p:cNvSpPr>
          <p:nvPr>
            <p:ph type="title"/>
          </p:nvPr>
        </p:nvSpPr>
        <p:spPr/>
        <p:txBody>
          <a:bodyPr/>
          <a:lstStyle/>
          <a:p>
            <a:r>
              <a:rPr lang="en-IN" dirty="0"/>
              <a:t>Day 4 Azure SQL</a:t>
            </a:r>
          </a:p>
        </p:txBody>
      </p:sp>
      <p:sp>
        <p:nvSpPr>
          <p:cNvPr id="4" name="Date Placeholder 3">
            <a:extLst>
              <a:ext uri="{FF2B5EF4-FFF2-40B4-BE49-F238E27FC236}">
                <a16:creationId xmlns:a16="http://schemas.microsoft.com/office/drawing/2014/main" id="{84AF80F5-BBDD-97DF-F52B-0070BBF08FC8}"/>
              </a:ext>
            </a:extLst>
          </p:cNvPr>
          <p:cNvSpPr>
            <a:spLocks noGrp="1"/>
          </p:cNvSpPr>
          <p:nvPr>
            <p:ph type="dt" sz="half" idx="2"/>
          </p:nvPr>
        </p:nvSpPr>
        <p:spPr/>
        <p:txBody>
          <a:bodyPr/>
          <a:lstStyle/>
          <a:p>
            <a:pPr>
              <a:defRPr/>
            </a:pPr>
            <a:r>
              <a:rPr lang="en-GB" noProof="1"/>
              <a:t>Date appears here</a:t>
            </a:r>
          </a:p>
        </p:txBody>
      </p:sp>
      <p:sp>
        <p:nvSpPr>
          <p:cNvPr id="5" name="Slide Number Placeholder 4">
            <a:extLst>
              <a:ext uri="{FF2B5EF4-FFF2-40B4-BE49-F238E27FC236}">
                <a16:creationId xmlns:a16="http://schemas.microsoft.com/office/drawing/2014/main" id="{74CC7F9C-5B57-328A-8D1E-91E73CBDCC96}"/>
              </a:ext>
            </a:extLst>
          </p:cNvPr>
          <p:cNvSpPr>
            <a:spLocks noGrp="1"/>
          </p:cNvSpPr>
          <p:nvPr>
            <p:ph type="sldNum" sz="quarter" idx="4"/>
          </p:nvPr>
        </p:nvSpPr>
        <p:spPr/>
        <p:txBody>
          <a:bodyPr/>
          <a:lstStyle/>
          <a:p>
            <a:fld id="{D32BAE6A-B452-4007-8177-56DD051636F9}" type="slidenum">
              <a:rPr lang="en-GB" noProof="1" smtClean="0"/>
              <a:pPr/>
              <a:t>8</a:t>
            </a:fld>
            <a:endParaRPr lang="en-GB" noProof="1"/>
          </a:p>
        </p:txBody>
      </p:sp>
      <p:sp>
        <p:nvSpPr>
          <p:cNvPr id="6" name="Footer Placeholder 5">
            <a:extLst>
              <a:ext uri="{FF2B5EF4-FFF2-40B4-BE49-F238E27FC236}">
                <a16:creationId xmlns:a16="http://schemas.microsoft.com/office/drawing/2014/main" id="{B25C1145-2ACF-EE09-7B76-769A010B95BC}"/>
              </a:ext>
            </a:extLst>
          </p:cNvPr>
          <p:cNvSpPr>
            <a:spLocks noGrp="1"/>
          </p:cNvSpPr>
          <p:nvPr>
            <p:ph type="ftr" sz="quarter" idx="3"/>
          </p:nvPr>
        </p:nvSpPr>
        <p:spPr/>
        <p:txBody>
          <a:bodyPr/>
          <a:lstStyle/>
          <a:p>
            <a:pPr>
              <a:defRPr/>
            </a:pPr>
            <a:r>
              <a:rPr lang="en-GB" noProof="1"/>
              <a:t>Footer</a:t>
            </a:r>
          </a:p>
        </p:txBody>
      </p:sp>
      <p:pic>
        <p:nvPicPr>
          <p:cNvPr id="7" name="Picture 6">
            <a:extLst>
              <a:ext uri="{FF2B5EF4-FFF2-40B4-BE49-F238E27FC236}">
                <a16:creationId xmlns:a16="http://schemas.microsoft.com/office/drawing/2014/main" id="{3F800888-D1F1-6F2B-2A61-A7B25664B147}"/>
              </a:ext>
            </a:extLst>
          </p:cNvPr>
          <p:cNvPicPr>
            <a:picLocks noChangeAspect="1"/>
          </p:cNvPicPr>
          <p:nvPr/>
        </p:nvPicPr>
        <p:blipFill rotWithShape="1">
          <a:blip r:embed="rId2"/>
          <a:srcRect b="6105"/>
          <a:stretch/>
        </p:blipFill>
        <p:spPr>
          <a:xfrm>
            <a:off x="614081" y="1304908"/>
            <a:ext cx="4009057" cy="2352691"/>
          </a:xfrm>
          <a:prstGeom prst="rect">
            <a:avLst/>
          </a:prstGeom>
        </p:spPr>
      </p:pic>
      <p:pic>
        <p:nvPicPr>
          <p:cNvPr id="8" name="Content Placeholder 7">
            <a:extLst>
              <a:ext uri="{FF2B5EF4-FFF2-40B4-BE49-F238E27FC236}">
                <a16:creationId xmlns:a16="http://schemas.microsoft.com/office/drawing/2014/main" id="{ECB98DAD-4D3B-7617-8CF2-2745202C933C}"/>
              </a:ext>
            </a:extLst>
          </p:cNvPr>
          <p:cNvPicPr>
            <a:picLocks noChangeAspect="1"/>
          </p:cNvPicPr>
          <p:nvPr/>
        </p:nvPicPr>
        <p:blipFill rotWithShape="1">
          <a:blip r:embed="rId3"/>
          <a:srcRect r="2578" b="8525"/>
          <a:stretch/>
        </p:blipFill>
        <p:spPr bwMode="auto">
          <a:xfrm>
            <a:off x="3877056" y="4016038"/>
            <a:ext cx="4009057" cy="2352691"/>
          </a:xfrm>
          <a:prstGeom prst="rect">
            <a:avLst/>
          </a:prstGeom>
          <a:noFill/>
          <a:ln w="9525" algn="ctr">
            <a:noFill/>
            <a:miter lim="800000"/>
            <a:headEnd/>
            <a:tailEnd/>
          </a:ln>
        </p:spPr>
      </p:pic>
      <p:pic>
        <p:nvPicPr>
          <p:cNvPr id="9" name="Picture 8">
            <a:extLst>
              <a:ext uri="{FF2B5EF4-FFF2-40B4-BE49-F238E27FC236}">
                <a16:creationId xmlns:a16="http://schemas.microsoft.com/office/drawing/2014/main" id="{1E3540E6-54CC-79BE-C03C-D3ACD1DF5C4D}"/>
              </a:ext>
            </a:extLst>
          </p:cNvPr>
          <p:cNvPicPr>
            <a:picLocks noChangeAspect="1"/>
          </p:cNvPicPr>
          <p:nvPr/>
        </p:nvPicPr>
        <p:blipFill rotWithShape="1">
          <a:blip r:embed="rId4"/>
          <a:srcRect r="1710" b="6105"/>
          <a:stretch/>
        </p:blipFill>
        <p:spPr>
          <a:xfrm>
            <a:off x="7169815" y="1304907"/>
            <a:ext cx="3940528" cy="2352691"/>
          </a:xfrm>
          <a:prstGeom prst="rect">
            <a:avLst/>
          </a:prstGeom>
        </p:spPr>
      </p:pic>
    </p:spTree>
    <p:extLst>
      <p:ext uri="{BB962C8B-B14F-4D97-AF65-F5344CB8AC3E}">
        <p14:creationId xmlns:p14="http://schemas.microsoft.com/office/powerpoint/2010/main" val="8854027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AF6F-348C-33E6-B66D-EE42D04F414D}"/>
              </a:ext>
            </a:extLst>
          </p:cNvPr>
          <p:cNvSpPr>
            <a:spLocks noGrp="1"/>
          </p:cNvSpPr>
          <p:nvPr>
            <p:ph type="title"/>
          </p:nvPr>
        </p:nvSpPr>
        <p:spPr/>
        <p:txBody>
          <a:bodyPr/>
          <a:lstStyle/>
          <a:p>
            <a:r>
              <a:rPr lang="en-IN" dirty="0"/>
              <a:t>Day 5: Hands on (case study) </a:t>
            </a:r>
            <a:br>
              <a:rPr lang="en-IN" dirty="0"/>
            </a:br>
            <a:endParaRPr lang="en-IN" dirty="0"/>
          </a:p>
        </p:txBody>
      </p:sp>
      <p:sp>
        <p:nvSpPr>
          <p:cNvPr id="4" name="Date Placeholder 3">
            <a:extLst>
              <a:ext uri="{FF2B5EF4-FFF2-40B4-BE49-F238E27FC236}">
                <a16:creationId xmlns:a16="http://schemas.microsoft.com/office/drawing/2014/main" id="{89879941-4E23-52BF-4E58-E971579CDA2F}"/>
              </a:ext>
            </a:extLst>
          </p:cNvPr>
          <p:cNvSpPr>
            <a:spLocks noGrp="1"/>
          </p:cNvSpPr>
          <p:nvPr>
            <p:ph type="dt" sz="half" idx="2"/>
          </p:nvPr>
        </p:nvSpPr>
        <p:spPr/>
        <p:txBody>
          <a:bodyPr/>
          <a:lstStyle/>
          <a:p>
            <a:pPr>
              <a:defRPr/>
            </a:pPr>
            <a:r>
              <a:rPr lang="en-GB" noProof="1"/>
              <a:t>Date appears here</a:t>
            </a:r>
          </a:p>
        </p:txBody>
      </p:sp>
      <p:sp>
        <p:nvSpPr>
          <p:cNvPr id="5" name="Slide Number Placeholder 4">
            <a:extLst>
              <a:ext uri="{FF2B5EF4-FFF2-40B4-BE49-F238E27FC236}">
                <a16:creationId xmlns:a16="http://schemas.microsoft.com/office/drawing/2014/main" id="{C70889D1-032B-45E5-254E-9C9A2AC367DD}"/>
              </a:ext>
            </a:extLst>
          </p:cNvPr>
          <p:cNvSpPr>
            <a:spLocks noGrp="1"/>
          </p:cNvSpPr>
          <p:nvPr>
            <p:ph type="sldNum" sz="quarter" idx="4"/>
          </p:nvPr>
        </p:nvSpPr>
        <p:spPr/>
        <p:txBody>
          <a:bodyPr/>
          <a:lstStyle/>
          <a:p>
            <a:fld id="{D32BAE6A-B452-4007-8177-56DD051636F9}" type="slidenum">
              <a:rPr lang="en-GB" noProof="1" smtClean="0"/>
              <a:pPr/>
              <a:t>9</a:t>
            </a:fld>
            <a:endParaRPr lang="en-GB" noProof="1"/>
          </a:p>
        </p:txBody>
      </p:sp>
      <p:sp>
        <p:nvSpPr>
          <p:cNvPr id="6" name="Footer Placeholder 5">
            <a:extLst>
              <a:ext uri="{FF2B5EF4-FFF2-40B4-BE49-F238E27FC236}">
                <a16:creationId xmlns:a16="http://schemas.microsoft.com/office/drawing/2014/main" id="{DC97D850-8353-82BD-62C0-FCCA4F6A2951}"/>
              </a:ext>
            </a:extLst>
          </p:cNvPr>
          <p:cNvSpPr>
            <a:spLocks noGrp="1"/>
          </p:cNvSpPr>
          <p:nvPr>
            <p:ph type="ftr" sz="quarter" idx="3"/>
          </p:nvPr>
        </p:nvSpPr>
        <p:spPr/>
        <p:txBody>
          <a:bodyPr/>
          <a:lstStyle/>
          <a:p>
            <a:pPr>
              <a:defRPr/>
            </a:pPr>
            <a:r>
              <a:rPr lang="en-GB" noProof="1"/>
              <a:t>Footer</a:t>
            </a:r>
          </a:p>
        </p:txBody>
      </p:sp>
      <p:pic>
        <p:nvPicPr>
          <p:cNvPr id="14" name="Picture 13">
            <a:extLst>
              <a:ext uri="{FF2B5EF4-FFF2-40B4-BE49-F238E27FC236}">
                <a16:creationId xmlns:a16="http://schemas.microsoft.com/office/drawing/2014/main" id="{A97B9B91-5013-2BD2-62FB-7614445E1D85}"/>
              </a:ext>
            </a:extLst>
          </p:cNvPr>
          <p:cNvPicPr>
            <a:picLocks noChangeAspect="1"/>
          </p:cNvPicPr>
          <p:nvPr/>
        </p:nvPicPr>
        <p:blipFill>
          <a:blip r:embed="rId2"/>
          <a:stretch>
            <a:fillRect/>
          </a:stretch>
        </p:blipFill>
        <p:spPr>
          <a:xfrm>
            <a:off x="508000" y="1367599"/>
            <a:ext cx="4009059" cy="2505662"/>
          </a:xfrm>
          <a:prstGeom prst="rect">
            <a:avLst/>
          </a:prstGeom>
        </p:spPr>
      </p:pic>
      <p:pic>
        <p:nvPicPr>
          <p:cNvPr id="21" name="Picture 20">
            <a:extLst>
              <a:ext uri="{FF2B5EF4-FFF2-40B4-BE49-F238E27FC236}">
                <a16:creationId xmlns:a16="http://schemas.microsoft.com/office/drawing/2014/main" id="{1915DF35-8920-3BC4-BE7C-CA5FB54E91D4}"/>
              </a:ext>
            </a:extLst>
          </p:cNvPr>
          <p:cNvPicPr>
            <a:picLocks noChangeAspect="1"/>
          </p:cNvPicPr>
          <p:nvPr/>
        </p:nvPicPr>
        <p:blipFill>
          <a:blip r:embed="rId3"/>
          <a:stretch>
            <a:fillRect/>
          </a:stretch>
        </p:blipFill>
        <p:spPr>
          <a:xfrm>
            <a:off x="6608410" y="1246751"/>
            <a:ext cx="4361513" cy="2725946"/>
          </a:xfrm>
          <a:prstGeom prst="rect">
            <a:avLst/>
          </a:prstGeom>
        </p:spPr>
      </p:pic>
      <p:pic>
        <p:nvPicPr>
          <p:cNvPr id="23" name="Picture 22">
            <a:extLst>
              <a:ext uri="{FF2B5EF4-FFF2-40B4-BE49-F238E27FC236}">
                <a16:creationId xmlns:a16="http://schemas.microsoft.com/office/drawing/2014/main" id="{3A1C3B34-4091-D4A1-8C0D-A440D01FDEEA}"/>
              </a:ext>
            </a:extLst>
          </p:cNvPr>
          <p:cNvPicPr>
            <a:picLocks noChangeAspect="1"/>
          </p:cNvPicPr>
          <p:nvPr/>
        </p:nvPicPr>
        <p:blipFill>
          <a:blip r:embed="rId4"/>
          <a:stretch>
            <a:fillRect/>
          </a:stretch>
        </p:blipFill>
        <p:spPr>
          <a:xfrm>
            <a:off x="442925" y="4017327"/>
            <a:ext cx="4113075" cy="2570672"/>
          </a:xfrm>
          <a:prstGeom prst="rect">
            <a:avLst/>
          </a:prstGeom>
        </p:spPr>
      </p:pic>
      <p:pic>
        <p:nvPicPr>
          <p:cNvPr id="25" name="Picture 24">
            <a:extLst>
              <a:ext uri="{FF2B5EF4-FFF2-40B4-BE49-F238E27FC236}">
                <a16:creationId xmlns:a16="http://schemas.microsoft.com/office/drawing/2014/main" id="{745DA8BC-AA5E-1ACE-EEF9-367B9E43EF97}"/>
              </a:ext>
            </a:extLst>
          </p:cNvPr>
          <p:cNvPicPr>
            <a:picLocks noChangeAspect="1"/>
          </p:cNvPicPr>
          <p:nvPr/>
        </p:nvPicPr>
        <p:blipFill>
          <a:blip r:embed="rId5"/>
          <a:stretch>
            <a:fillRect/>
          </a:stretch>
        </p:blipFill>
        <p:spPr>
          <a:xfrm>
            <a:off x="6608410" y="4017327"/>
            <a:ext cx="4361514" cy="2725946"/>
          </a:xfrm>
          <a:prstGeom prst="rect">
            <a:avLst/>
          </a:prstGeom>
        </p:spPr>
      </p:pic>
    </p:spTree>
    <p:extLst>
      <p:ext uri="{BB962C8B-B14F-4D97-AF65-F5344CB8AC3E}">
        <p14:creationId xmlns:p14="http://schemas.microsoft.com/office/powerpoint/2010/main" val="2609135172"/>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3C88"/>
      </a:hlink>
      <a:folHlink>
        <a:srgbClr val="003C88"/>
      </a:folHlink>
    </a:clrScheme>
    <a:fontScheme name="Shell Font Theme">
      <a:majorFont>
        <a:latin typeface="ShellHeavy"/>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 V1-102.potx" id="{5A7BD8C3-2690-4C05-A145-19ADE4FBA848}" vid="{3B7C03BC-BD27-4D1F-8A34-1DD52275C4B5}"/>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ShellMedium"/>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ShellMedium"/>
        <a:ea typeface=""/>
        <a:cs typeface=""/>
        <a:font script="Jpan" typeface="ＭＳ Ｐゴシック"/>
        <a:font script="Hang" typeface="맑은 고딕"/>
        <a:font script="Hans" typeface="宋体"/>
        <a:font script="Hant" typeface="新細明體"/>
        <a:font script="Arab" typeface="ShellMedium"/>
        <a:font script="Hebr" typeface="Shell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hellMedium"/>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ShellMedium"/>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ShellMedium"/>
        <a:ea typeface=""/>
        <a:cs typeface=""/>
        <a:font script="Jpan" typeface="ＭＳ Ｐゴシック"/>
        <a:font script="Hang" typeface="맑은 고딕"/>
        <a:font script="Hans" typeface="宋体"/>
        <a:font script="Hant" typeface="新細明體"/>
        <a:font script="Arab" typeface="ShellMedium"/>
        <a:font script="Hebr" typeface="Shell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hellMedium"/>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 V1-102</Template>
  <TotalTime>1040</TotalTime>
  <Words>792</Words>
  <Application>Microsoft Office PowerPoint</Application>
  <PresentationFormat>Widescreen</PresentationFormat>
  <Paragraphs>64</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ShellMedium</vt:lpstr>
      <vt:lpstr>Wingdings</vt:lpstr>
      <vt:lpstr>Arial</vt:lpstr>
      <vt:lpstr>ShellHeavy</vt:lpstr>
      <vt:lpstr>Shell layouts with footer</vt:lpstr>
      <vt:lpstr>Technical Bootcamp</vt:lpstr>
      <vt:lpstr>Day 1</vt:lpstr>
      <vt:lpstr>Day 1</vt:lpstr>
      <vt:lpstr>Day 2</vt:lpstr>
      <vt:lpstr>Day 2</vt:lpstr>
      <vt:lpstr>Day 3 SQL queries</vt:lpstr>
      <vt:lpstr>Day 4 Azure SQL</vt:lpstr>
      <vt:lpstr>Day 4 Azure SQL</vt:lpstr>
      <vt:lpstr>Day 5: Hands on (case study)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Malik, Daksh SBOBNG-PTIY/FUF</dc:creator>
  <cp:lastModifiedBy>Verma, Akshita SBOBNG-PTIY/FBG</cp:lastModifiedBy>
  <cp:revision>72</cp:revision>
  <dcterms:created xsi:type="dcterms:W3CDTF">2023-08-25T03:56:44Z</dcterms:created>
  <dcterms:modified xsi:type="dcterms:W3CDTF">2023-09-01T10:34:17Z</dcterms:modified>
  <cp:category>Shell_IC: MOST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6</vt:i4>
  </property>
</Properties>
</file>