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5" r:id="rId4"/>
    <p:sldId id="358" r:id="rId5"/>
    <p:sldId id="356" r:id="rId6"/>
    <p:sldId id="354" r:id="rId7"/>
  </p:sldIdLst>
  <p:sldSz cx="12192000" cy="6858000"/>
  <p:notesSz cx="6797675" cy="9926638"/>
  <p:embeddedFontLst>
    <p:embeddedFont>
      <p:font typeface="Nunito" pitchFamily="2" charset="0"/>
      <p:regular r:id="rId10"/>
      <p:bold r:id="rId11"/>
      <p:italic r:id="rId12"/>
      <p:boldItalic r:id="rId13"/>
    </p:embeddedFont>
    <p:embeddedFont>
      <p:font typeface="ShellHeavy" panose="00000700000000000000" pitchFamily="50" charset="0"/>
      <p:regular r:id="rId14"/>
      <p:bold r:id="rId15"/>
    </p:embeddedFont>
    <p:embeddedFont>
      <p:font typeface="ShellMedium" panose="00000600000000000000" pitchFamily="50" charset="0"/>
      <p:regular r:id="rId16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4681D-DFA6-4F02-BBE8-A682C6773BC2}" v="106" dt="2023-08-25T04:00:1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4" d="100"/>
          <a:sy n="74" d="100"/>
        </p:scale>
        <p:origin x="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Bootcamp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5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Akshita Verma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appears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40EB-AE3B-298B-8252-0378436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82F4-AD07-28DD-C140-FBBE1E3AE4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2476" y="1242204"/>
            <a:ext cx="11066762" cy="5117320"/>
          </a:xfrm>
        </p:spPr>
        <p:txBody>
          <a:bodyPr/>
          <a:lstStyle/>
          <a:p>
            <a:r>
              <a:rPr lang="en-US" dirty="0"/>
              <a:t>Python is a dynamic, high-level, free open source, and interpreted programming language. It supports object-oriented programming as well as procedural-oriented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35DC-F4E0-0FCB-0666-5D345029E8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5D61-96CC-BAAF-0E3E-F58B9AB0F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6F5B-6441-5C96-AA80-A387EBD8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701791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A055-2666-93E0-5EFD-C2382AC6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Pyspark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C4BE-7E6F-C5DE-9E0D-50DAF624D1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 err="1"/>
              <a:t>Pyspark</a:t>
            </a:r>
            <a:r>
              <a:rPr lang="en-IN" dirty="0"/>
              <a:t> is an analytics tool.</a:t>
            </a:r>
            <a:r>
              <a:rPr lang="en-US" b="0" i="0" dirty="0">
                <a:effectLst/>
                <a:latin typeface="Nunito" pitchFamily="2" charset="0"/>
              </a:rPr>
              <a:t> </a:t>
            </a:r>
            <a:r>
              <a:rPr lang="en-US" dirty="0"/>
              <a:t>It is a python-based API used for the Spark implementation and is written in Scala programming language.</a:t>
            </a:r>
          </a:p>
          <a:p>
            <a:pPr algn="l" fontAlgn="base"/>
            <a:r>
              <a:rPr lang="en-US" dirty="0"/>
              <a:t>Features: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It is immutable.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Low latency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It is fault tolerant.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It supports Spark, Yarn, and Mesos cluster managers.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Lazy Evaluation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It is dynamic in nature.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 err="1"/>
              <a:t>Polygot</a:t>
            </a:r>
            <a:r>
              <a:rPr lang="en-US" dirty="0"/>
              <a:t>- Supports multiple languages (R, C#, Python, Scala, SQL)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84B0-CDBF-F269-7824-895D6F7233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F1ECF-930B-59B3-DD75-7995CCD1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9799-D8B2-7FF3-65E4-F2F68CFC0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011964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BCD-1059-04A0-AEE1-F0119FC3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in </a:t>
            </a:r>
            <a:r>
              <a:rPr lang="en-IN" dirty="0" err="1"/>
              <a:t>Pyspark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E57F-A0FC-EA98-9A43-8E7D2BB90D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dirty="0"/>
              <a:t>RDD(Resilient Distributed Dataset)</a:t>
            </a:r>
          </a:p>
          <a:p>
            <a:r>
              <a:rPr lang="en-IN" dirty="0"/>
              <a:t>-Building block of spark</a:t>
            </a:r>
          </a:p>
          <a:p>
            <a:r>
              <a:rPr lang="en-IN" dirty="0"/>
              <a:t>-list of data(not structured)</a:t>
            </a:r>
          </a:p>
          <a:p>
            <a:r>
              <a:rPr lang="en-IN" dirty="0"/>
              <a:t>-Data frame, abstraction layer on top of RDD</a:t>
            </a:r>
          </a:p>
          <a:p>
            <a:r>
              <a:rPr lang="en-IN" dirty="0"/>
              <a:t>Transformations</a:t>
            </a:r>
          </a:p>
          <a:p>
            <a:r>
              <a:rPr lang="en-IN" dirty="0" err="1"/>
              <a:t>Text_file_rdd</a:t>
            </a:r>
            <a:r>
              <a:rPr lang="en-IN" dirty="0"/>
              <a:t>=</a:t>
            </a:r>
            <a:r>
              <a:rPr lang="en-IN" dirty="0" err="1"/>
              <a:t>dc.textFile</a:t>
            </a:r>
            <a:r>
              <a:rPr lang="en-IN" dirty="0"/>
              <a:t>(path)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Flatmap</a:t>
            </a:r>
            <a:r>
              <a:rPr lang="en-IN" dirty="0"/>
              <a:t>: Line is split into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Map: word,1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reduceByKey</a:t>
            </a:r>
            <a:r>
              <a:rPr lang="en-IN" dirty="0"/>
              <a:t>: (</a:t>
            </a:r>
            <a:r>
              <a:rPr lang="en-IN" dirty="0" err="1"/>
              <a:t>word,count</a:t>
            </a:r>
            <a:r>
              <a:rPr lang="en-IN" dirty="0"/>
              <a:t>)</a:t>
            </a:r>
          </a:p>
          <a:p>
            <a:r>
              <a:rPr lang="en-IN" dirty="0"/>
              <a:t>Caching</a:t>
            </a:r>
          </a:p>
          <a:p>
            <a:r>
              <a:rPr lang="en-IN" dirty="0" err="1"/>
              <a:t>Persistent,unpersistant</a:t>
            </a: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A702-0C98-D954-315F-5AAFCCFC6B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4FBE5-054C-B3F1-BC94-FEB3BF45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2D1E-37E9-55A2-41C9-41B4013D4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277520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8ED-FF09-A4EA-4913-4131305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Pyspark</a:t>
            </a:r>
            <a:r>
              <a:rPr lang="en-IN" dirty="0"/>
              <a:t> hands 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C6C4C6-EA97-830D-B8BA-6946F545F8D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65445" y="1705226"/>
            <a:ext cx="9912859" cy="13018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751C-CB4D-1AB1-2BB7-19A22C15D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66C8C-0F5C-09D9-9F1A-2C3A6523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3A49-9F00-F414-02F5-B89094F05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3032A-DC54-FEF2-2A04-EC08665A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5" y="3429000"/>
            <a:ext cx="7640425" cy="30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11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11623</TotalTime>
  <Words>226</Words>
  <Application>Microsoft Office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ShellHeavy</vt:lpstr>
      <vt:lpstr>ShellMedium</vt:lpstr>
      <vt:lpstr>Arial</vt:lpstr>
      <vt:lpstr>Nunito</vt:lpstr>
      <vt:lpstr>Shell layouts with footer</vt:lpstr>
      <vt:lpstr>Technical Bootcamp</vt:lpstr>
      <vt:lpstr>Python</vt:lpstr>
      <vt:lpstr>Pyspark</vt:lpstr>
      <vt:lpstr>Concepts in Pyspark</vt:lpstr>
      <vt:lpstr>Pyspark hands 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Malik, Daksh SBOBNG-PTIY/FUF</dc:creator>
  <cp:lastModifiedBy>Verma, Akshita SBOBNG-PTIY/FBG</cp:lastModifiedBy>
  <cp:revision>80</cp:revision>
  <dcterms:created xsi:type="dcterms:W3CDTF">2023-08-25T03:56:44Z</dcterms:created>
  <dcterms:modified xsi:type="dcterms:W3CDTF">2023-09-22T10:46:12Z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