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57" r:id="rId4"/>
    <p:sldId id="358" r:id="rId5"/>
    <p:sldId id="359" r:id="rId6"/>
    <p:sldId id="360" r:id="rId7"/>
    <p:sldId id="361" r:id="rId8"/>
    <p:sldId id="362" r:id="rId9"/>
    <p:sldId id="354" r:id="rId10"/>
  </p:sldIdLst>
  <p:sldSz cx="12192000" cy="6858000"/>
  <p:notesSz cx="6797675" cy="9926638"/>
  <p:embeddedFontLst>
    <p:embeddedFont>
      <p:font typeface="ShellHeavy" panose="00000700000000000000" pitchFamily="50" charset="0"/>
      <p:regular r:id="rId13"/>
      <p:bold r:id="rId14"/>
    </p:embeddedFont>
    <p:embeddedFont>
      <p:font typeface="ShellMedium" panose="00000600000000000000" pitchFamily="50" charset="0"/>
      <p:regular r:id="rId15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4681D-DFA6-4F02-BBE8-A682C6773BC2}" v="106" dt="2023-08-25T04:00:14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74" d="100"/>
          <a:sy n="74" d="100"/>
        </p:scale>
        <p:origin x="2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27/09/2023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27/09/2023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Technical Bootcamp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Akshita Verma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appears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E120-06FF-E101-5845-181D27B7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Databricks- Connecting blob storage to Databricks notebook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235348-2851-0BDD-2638-504A5B8BD78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b="7006"/>
          <a:stretch/>
        </p:blipFill>
        <p:spPr>
          <a:xfrm>
            <a:off x="2303253" y="1666834"/>
            <a:ext cx="7165385" cy="41646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10C5-FDA5-A23B-9056-161C40E0D2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66C51-FAD6-B1EC-E996-803F16D1A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2F6D-65B0-4849-F2DF-DE7E4DA4C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416928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74B6-0799-4ADA-3AF5-08730FC2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Databricks-Using SQL in </a:t>
            </a:r>
            <a:r>
              <a:rPr lang="en-IN" dirty="0" err="1"/>
              <a:t>databricks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0F422-0847-52FD-A519-8B2ED48259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08697-EB3F-2B12-9AA2-240363076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FD535-836E-BDE1-1E72-DE7E5357A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48D4D-2938-A58B-44D1-0EB6331E3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43" y="1790475"/>
            <a:ext cx="7003619" cy="40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292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E73-5F14-AAC1-D1D0-4AAFF35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2F7C-5080-5BFE-31CE-8FBB7BC1CB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dirty="0"/>
              <a:t>Default table format in </a:t>
            </a:r>
            <a:r>
              <a:rPr lang="en-IN" dirty="0" err="1"/>
              <a:t>databricks</a:t>
            </a:r>
            <a:endParaRPr lang="en-IN" dirty="0"/>
          </a:p>
          <a:p>
            <a:r>
              <a:rPr lang="en-IN" dirty="0"/>
              <a:t>Properties</a:t>
            </a:r>
          </a:p>
          <a:p>
            <a:r>
              <a:rPr lang="en-IN" dirty="0"/>
              <a:t>1.Follows ACID</a:t>
            </a:r>
          </a:p>
          <a:p>
            <a:r>
              <a:rPr lang="en-IN" dirty="0"/>
              <a:t>2.Time travel</a:t>
            </a:r>
          </a:p>
          <a:p>
            <a:r>
              <a:rPr lang="en-IN" dirty="0"/>
              <a:t>3.Vacuum</a:t>
            </a:r>
          </a:p>
          <a:p>
            <a:r>
              <a:rPr lang="en-IN" dirty="0"/>
              <a:t>4.Optimum</a:t>
            </a:r>
          </a:p>
          <a:p>
            <a:r>
              <a:rPr lang="en-IN" dirty="0"/>
              <a:t>5.Adaptive Query execution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149A7-D4BD-6FC9-0B12-EBE8546727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7BDC0-3C75-4185-866E-60D8F77F5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A917-BAAE-0589-A0BC-854BEDE92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808038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6B52-316C-C55B-43CF-79FA4B3D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1F3-BFC3-C4BD-DAAF-AEE366C2A1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a set of platforms as a service (PaaS) products that use the Operating system level virtualization to deliver software in packages called 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Containers are isolated from one another and bundle their own software, libraries, and configuration files; they can communicate with each other through well-defined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All containers are run by a single operating system kernel and therefore use fewer resources than a virtual machine.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0FDC-35DE-026F-231B-FCC8A4277B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88F96-9806-9591-E0E5-C0AF9F996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A44E6-0384-01EC-1FB5-262CDA553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891530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A813-33B1-E107-D3EE-BF387A79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 – Hands 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0799DF-9E7E-DD6F-A07F-ABB60BFDCDC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08000" y="1295220"/>
            <a:ext cx="7015164" cy="37358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BD21-4F6F-1B8B-DA72-C7E7BCE500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2D802-3190-6630-C557-CE857653E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4E2EE-D7E0-D50A-ED2B-F0D127C1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7FDEFE-105E-3DDF-62FE-FEEB5050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14" y="1247775"/>
            <a:ext cx="6483683" cy="1149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5E2E1-AA0B-804B-EA54-5637D906A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214" y="2879034"/>
            <a:ext cx="4800498" cy="21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20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1406-9F1E-567D-43A0-4C53D50D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registry on Azure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D16E-7030-C183-1905-D1230ABCD5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FB044-D19E-3B92-53E6-AAD3B92E0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009FF-BD03-73EE-DC97-B3D371CD6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AFD7B-5D83-D2D8-A5C5-56F4588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09241"/>
            <a:ext cx="4101998" cy="2162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6FCE3-FD9A-F612-7911-91A9A78EA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55" y="1520181"/>
            <a:ext cx="6058210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67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1D5B-E0C4-3EC6-93C5-3351D281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7654-3BBB-32F1-B031-7FB0D4A34C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76DF-2C13-6BCF-0C2F-23985F1A9D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243D9-445C-C92D-4B51-501F374CF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9571-DDA0-E51D-3DCD-156233A6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7CF9C-932B-9F05-784F-05D1E02E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4" y="1896673"/>
            <a:ext cx="6326448" cy="36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051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20200</TotalTime>
  <Words>179</Words>
  <Application>Microsoft Office PowerPoint</Application>
  <PresentationFormat>Widescreen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Wingdings</vt:lpstr>
      <vt:lpstr>Arial</vt:lpstr>
      <vt:lpstr>ShellHeavy</vt:lpstr>
      <vt:lpstr>ShellMedium</vt:lpstr>
      <vt:lpstr>Shell layouts with footer</vt:lpstr>
      <vt:lpstr>Technical Bootcamp</vt:lpstr>
      <vt:lpstr>Azure Databricks- Connecting blob storage to Databricks notebook</vt:lpstr>
      <vt:lpstr>Azure Databricks-Using SQL in databricks</vt:lpstr>
      <vt:lpstr>Delta table</vt:lpstr>
      <vt:lpstr>Docker</vt:lpstr>
      <vt:lpstr>Docker commands – Hands On</vt:lpstr>
      <vt:lpstr>Container registry on Azure</vt:lpstr>
      <vt:lpstr>Kubernetes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Malik, Daksh SBOBNG-PTIY/FUF</dc:creator>
  <cp:lastModifiedBy>Verma, Akshita SBOBNG-PTIY/FBG</cp:lastModifiedBy>
  <cp:revision>81</cp:revision>
  <dcterms:created xsi:type="dcterms:W3CDTF">2023-08-25T03:56:44Z</dcterms:created>
  <dcterms:modified xsi:type="dcterms:W3CDTF">2023-10-03T03:38:14Z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