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0EC869-6DA7-46F8-9530-C7571E9B2A1A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9093A65-7B90-4C14-8BC7-F10456FAC6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5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5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72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3612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48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53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1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76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5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9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8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8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5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6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5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3A65-7B90-4C14-8BC7-F10456FAC6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74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5E408A4-712F-4922-A28C-36761621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1306157"/>
            <a:ext cx="10515600" cy="2821958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az-Latn-AZ" dirty="0"/>
            </a:br>
            <a:br>
              <a:rPr lang="az-Latn-AZ" dirty="0"/>
            </a:br>
            <a:r>
              <a:rPr lang="az-Latn-AZ" dirty="0">
                <a:solidFill>
                  <a:srgbClr val="202122"/>
                </a:solidFill>
                <a:latin typeface="Arial" panose="020B0604020202020204" pitchFamily="34" charset="0"/>
              </a:rPr>
              <a:t>Sorting algorıthms</a:t>
            </a:r>
            <a:br>
              <a:rPr lang="az-Latn-AZ" dirty="0"/>
            </a:b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Çeşidləmə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algor</a:t>
            </a:r>
            <a:r>
              <a:rPr lang="az-Latn-A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tmalar</a:t>
            </a:r>
            <a:r>
              <a:rPr lang="az-Latn-AZ" dirty="0">
                <a:solidFill>
                  <a:srgbClr val="202122"/>
                </a:solidFill>
                <a:latin typeface="Arial" panose="020B0604020202020204" pitchFamily="34" charset="0"/>
              </a:rPr>
              <a:t>ı</a:t>
            </a:r>
            <a:br>
              <a:rPr lang="az-Latn-AZ" dirty="0">
                <a:solidFill>
                  <a:srgbClr val="202122"/>
                </a:solidFill>
                <a:latin typeface="Arial" panose="020B0604020202020204" pitchFamily="34" charset="0"/>
              </a:rPr>
            </a:br>
            <a:br>
              <a:rPr lang="az-Latn-AZ" dirty="0">
                <a:solidFill>
                  <a:srgbClr val="202122"/>
                </a:solidFill>
                <a:latin typeface="Arial" panose="020B0604020202020204" pitchFamily="34" charset="0"/>
              </a:rPr>
            </a:br>
            <a:br>
              <a:rPr lang="az-Latn-AZ" dirty="0">
                <a:solidFill>
                  <a:srgbClr val="202122"/>
                </a:solidFill>
                <a:latin typeface="Arial" panose="020B0604020202020204" pitchFamily="34" charset="0"/>
              </a:rPr>
            </a:br>
            <a:br>
              <a:rPr lang="az-Latn-AZ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az-Latn-AZ" dirty="0">
                <a:solidFill>
                  <a:srgbClr val="202122"/>
                </a:solidFill>
                <a:latin typeface="Arial" panose="020B0604020202020204" pitchFamily="34" charset="0"/>
              </a:rPr>
              <a:t>Shell and binary sorting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5F5E6F-0B4F-4F81-86A7-14F52215F955}"/>
              </a:ext>
            </a:extLst>
          </p:cNvPr>
          <p:cNvSpPr/>
          <p:nvPr/>
        </p:nvSpPr>
        <p:spPr>
          <a:xfrm>
            <a:off x="887027" y="0"/>
            <a:ext cx="8522563" cy="44598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2520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B33F971-3A53-439A-948B-D7B0A166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435006"/>
            <a:ext cx="9906000" cy="1662081"/>
          </a:xfrm>
          <a:noFill/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 anchorCtr="0"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az-Latn-AZ" dirty="0"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Shell </a:t>
            </a:r>
            <a:r>
              <a:rPr lang="az-Latn-AZ" dirty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sorting</a:t>
            </a:r>
            <a:endParaRPr lang="en-US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D99D3-10F6-40B0-ADBF-E6BB768A1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/>
          <a:lstStyle/>
          <a:p>
            <a:r>
              <a:rPr lang="az-Latn-AZ" dirty="0"/>
              <a:t>Shell sorting işləmə məntiqi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901391C-361F-473D-B3D9-F613453E2E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89" y="3073397"/>
            <a:ext cx="4649787" cy="27178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6EA9FE-FCBE-4832-8809-B72BB8BCC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5376" y="2249485"/>
            <a:ext cx="4922034" cy="823912"/>
          </a:xfrm>
        </p:spPr>
        <p:txBody>
          <a:bodyPr/>
          <a:lstStyle/>
          <a:p>
            <a:r>
              <a:rPr lang="az-Latn-AZ" dirty="0"/>
              <a:t>Shell sorting nədir</a:t>
            </a:r>
            <a:r>
              <a:rPr lang="en-US" dirty="0"/>
              <a:t>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C918E15-0896-46CF-9A7A-E925C1C5E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pattFill prst="pct5">
            <a:fgClr>
              <a:schemeClr val="bg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az-Latn-AZ" dirty="0"/>
              <a:t>Shell sort 1959 ilinde Donald Shell</a:t>
            </a:r>
            <a:r>
              <a:rPr lang="en-US" dirty="0"/>
              <a:t> </a:t>
            </a:r>
            <a:r>
              <a:rPr lang="az-Latn-AZ" dirty="0"/>
              <a:t>terefinden yaradılmışdır</a:t>
            </a:r>
            <a:r>
              <a:rPr lang="en-US" dirty="0"/>
              <a:t>.</a:t>
            </a:r>
            <a:r>
              <a:rPr lang="az-Latn-AZ" dirty="0"/>
              <a:t>Terümesi qabuq sıralaması</a:t>
            </a:r>
            <a:r>
              <a:rPr lang="en-US" dirty="0"/>
              <a:t> </a:t>
            </a:r>
            <a:r>
              <a:rPr lang="az-Latn-AZ" dirty="0"/>
              <a:t>algoritmasıdır</a:t>
            </a:r>
            <a:r>
              <a:rPr lang="en-US" dirty="0"/>
              <a:t>.</a:t>
            </a:r>
          </a:p>
          <a:p>
            <a:r>
              <a:rPr lang="en-US" dirty="0"/>
              <a:t>Amma t</a:t>
            </a:r>
            <a:r>
              <a:rPr lang="az-Latn-AZ" dirty="0"/>
              <a:t>ercüme etmek düzgün deyildir çünki algoritmanın adı yaradıcının soyadından gelmişdir</a:t>
            </a:r>
            <a:r>
              <a:rPr lang="en-US"/>
              <a:t>.</a:t>
            </a: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300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A9BC-E65D-4931-8FD3-A422D6F2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21695"/>
            <a:ext cx="9905998" cy="1478570"/>
          </a:xfrm>
        </p:spPr>
        <p:txBody>
          <a:bodyPr/>
          <a:lstStyle/>
          <a:p>
            <a:r>
              <a:rPr lang="az-Latn-AZ" dirty="0"/>
              <a:t>Binary sorting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260A1-F511-40B7-987A-68A2821CA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0" y="3100265"/>
            <a:ext cx="10355171" cy="1612299"/>
          </a:xfrm>
        </p:spPr>
        <p:txBody>
          <a:bodyPr>
            <a:normAutofit/>
          </a:bodyPr>
          <a:lstStyle/>
          <a:p>
            <a:r>
              <a:rPr lang="az-Latn-AZ" dirty="0"/>
              <a:t>Biz shell sorting-le reqemlerimizi sıraladıqdan sonra binary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az-Latn-AZ" dirty="0"/>
              <a:t>search algoritmini istifade edirik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42415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8667-2A7D-4E7C-84BB-B07936D2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az-Latn-AZ" dirty="0"/>
              <a:t>əsələn biz burda 10 rəqəmini tapmaq üçün nə etməliyik gəlin ona baxaq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F20A27-7F9B-4629-8D68-C8620878E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769832"/>
            <a:ext cx="9632272" cy="1544715"/>
          </a:xfrm>
        </p:spPr>
      </p:pic>
    </p:spTree>
    <p:extLst>
      <p:ext uri="{BB962C8B-B14F-4D97-AF65-F5344CB8AC3E}">
        <p14:creationId xmlns:p14="http://schemas.microsoft.com/office/powerpoint/2010/main" val="269226107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33D2AF2-0DAF-402E-B320-8625E02A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086" y="3824200"/>
            <a:ext cx="9905955" cy="6858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az-Latn-AZ" dirty="0"/>
              <a:t>Ə BİZ AXTARDIĞIMIZ ƏDƏDİ TAPMIŞ OLURUQ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97A1A1-EEC8-46AE-8C67-FC4146A3E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0790" y="262909"/>
            <a:ext cx="3622122" cy="961377"/>
          </a:xfrm>
        </p:spPr>
        <p:txBody>
          <a:bodyPr/>
          <a:lstStyle/>
          <a:p>
            <a:r>
              <a:rPr lang="az-Latn-AZ" dirty="0"/>
              <a:t>İndexin sayını ikiy</a:t>
            </a:r>
            <a:r>
              <a:rPr lang="en-US" dirty="0"/>
              <a:t>e</a:t>
            </a:r>
            <a:r>
              <a:rPr lang="az-Latn-AZ" dirty="0"/>
              <a:t> bölürük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39FBD0-F919-4E6B-9F99-DF467D4132A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39089" y="538486"/>
            <a:ext cx="3184525" cy="685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az-Latn-AZ" dirty="0"/>
              <a:t>Yen</a:t>
            </a:r>
            <a:r>
              <a:rPr lang="en-US" dirty="0"/>
              <a:t>e</a:t>
            </a:r>
            <a:r>
              <a:rPr lang="az-Latn-AZ" dirty="0"/>
              <a:t> t</a:t>
            </a:r>
            <a:r>
              <a:rPr lang="en-US" dirty="0"/>
              <a:t>e</a:t>
            </a:r>
            <a:r>
              <a:rPr lang="az-Latn-AZ" dirty="0"/>
              <a:t>krar olaraq indexi ikiy</a:t>
            </a:r>
            <a:r>
              <a:rPr lang="en-US" dirty="0"/>
              <a:t>e</a:t>
            </a:r>
            <a:r>
              <a:rPr lang="az-Latn-AZ" dirty="0"/>
              <a:t> bölürük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AF36AC-1A6C-4D3E-A5C7-698EAB53BD88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580357" y="1224286"/>
            <a:ext cx="3208338" cy="1589088"/>
          </a:xfrm>
        </p:spPr>
        <p:txBody>
          <a:bodyPr>
            <a:normAutofit fontScale="70000" lnSpcReduction="20000"/>
          </a:bodyPr>
          <a:lstStyle/>
          <a:p>
            <a:endParaRPr lang="az-Latn-AZ" dirty="0"/>
          </a:p>
          <a:p>
            <a:r>
              <a:rPr lang="az-Latn-AZ" dirty="0"/>
              <a:t>ƏDƏDİ TAPMAQ ÜÇÜN 8</a:t>
            </a:r>
            <a:r>
              <a:rPr lang="en-US" dirty="0"/>
              <a:t>&lt;10</a:t>
            </a:r>
            <a:r>
              <a:rPr lang="az-Latn-AZ" dirty="0"/>
              <a:t> MÜQAYİSƏ EDİLDİ</a:t>
            </a:r>
            <a:r>
              <a:rPr lang="en-US" dirty="0"/>
              <a:t>.</a:t>
            </a:r>
            <a:r>
              <a:rPr lang="az-Latn-AZ" dirty="0"/>
              <a:t>ARTIQ 5-Cİ İNDEXƏ QƏDƏR OLAN HİSSƏ BİZƏ LAZƏM DEYİL</a:t>
            </a:r>
            <a:r>
              <a:rPr lang="en-US" dirty="0"/>
              <a:t> .</a:t>
            </a:r>
            <a:endParaRPr lang="az-Latn-AZ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384903-952C-4E97-AEE5-84C20BE81A0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839089" y="1113398"/>
            <a:ext cx="3195637" cy="2092325"/>
          </a:xfrm>
        </p:spPr>
        <p:txBody>
          <a:bodyPr>
            <a:normAutofit fontScale="70000" lnSpcReduction="20000"/>
          </a:bodyPr>
          <a:lstStyle/>
          <a:p>
            <a:endParaRPr lang="az-Latn-AZ" dirty="0"/>
          </a:p>
          <a:p>
            <a:r>
              <a:rPr lang="az-Latn-AZ" dirty="0"/>
              <a:t>ƏDƏDİ TAPMAQ ÜÇÜN </a:t>
            </a:r>
            <a:r>
              <a:rPr lang="en-US" dirty="0"/>
              <a:t>10&lt;</a:t>
            </a:r>
            <a:r>
              <a:rPr lang="az-Latn-AZ" dirty="0"/>
              <a:t>15</a:t>
            </a:r>
            <a:r>
              <a:rPr lang="en-US" dirty="0"/>
              <a:t> M</a:t>
            </a:r>
            <a:r>
              <a:rPr lang="az-Latn-AZ" dirty="0"/>
              <a:t>ÜQAYİSƏ EDİLDİ</a:t>
            </a:r>
            <a:r>
              <a:rPr lang="en-US" dirty="0"/>
              <a:t>.7-C</a:t>
            </a:r>
            <a:r>
              <a:rPr lang="az-Latn-AZ" dirty="0"/>
              <a:t>İ İNDEX DAXİL OLMAQLA 7-Cİ İNDEXDƏN SONRAKİ İNDEXLƏRDƏ BİZƏ LAZIM DEYİL</a:t>
            </a:r>
            <a:r>
              <a:rPr lang="en-US" dirty="0"/>
              <a:t>.</a:t>
            </a: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33074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2A72280-3CEA-495A-BB68-D25CACC2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Animasiya olaraqda belə görsətmək olar</a:t>
            </a:r>
            <a:r>
              <a:rPr lang="en-US" dirty="0"/>
              <a:t>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23060AE-4208-4647-B012-3C40B123A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85" y="2556768"/>
            <a:ext cx="9676660" cy="3234431"/>
          </a:xfrm>
        </p:spPr>
      </p:pic>
    </p:spTree>
    <p:extLst>
      <p:ext uri="{BB962C8B-B14F-4D97-AF65-F5344CB8AC3E}">
        <p14:creationId xmlns:p14="http://schemas.microsoft.com/office/powerpoint/2010/main" val="2249556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129</TotalTime>
  <Words>152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   Sorting algorıthms Çeşidləmə algoritmaları    Shell and binary sorting</vt:lpstr>
      <vt:lpstr>Shell sorting</vt:lpstr>
      <vt:lpstr>Binary sorting</vt:lpstr>
      <vt:lpstr>Məsələn biz burda 10 rəqəmini tapmaq üçün nə etməliyik gəlin ona baxaq.</vt:lpstr>
      <vt:lpstr>VƏ BİZ AXTARDIĞIMIZ ƏDƏDİ TAPMIŞ OLURUQ</vt:lpstr>
      <vt:lpstr>Animasiya olaraqda belə görsətmək olar.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11</cp:revision>
  <dcterms:created xsi:type="dcterms:W3CDTF">2024-01-02T08:15:19Z</dcterms:created>
  <dcterms:modified xsi:type="dcterms:W3CDTF">2024-01-08T05:08:15Z</dcterms:modified>
</cp:coreProperties>
</file>