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heme/theme2.xml" ContentType="application/vnd.openxmlformats-officedocument.theme+xml"/>
  <Override PartName="/ppt/tags/tag38.xml" ContentType="application/vnd.openxmlformats-officedocument.presentationml.tags+xml"/>
  <Override PartName="/ppt/notesSlides/notesSlide1.xml" ContentType="application/vnd.openxmlformats-officedocument.presentationml.notesSlide+xml"/>
  <Override PartName="/ppt/tags/tag39.xml" ContentType="application/vnd.openxmlformats-officedocument.presentationml.tags+xml"/>
  <Override PartName="/ppt/notesSlides/notesSlide2.xml" ContentType="application/vnd.openxmlformats-officedocument.presentationml.notesSlide+xml"/>
  <Override PartName="/ppt/tags/tag40.xml" ContentType="application/vnd.openxmlformats-officedocument.presentationml.tags+xml"/>
  <Override PartName="/ppt/notesSlides/notesSlide3.xml" ContentType="application/vnd.openxmlformats-officedocument.presentationml.notesSlide+xml"/>
  <Override PartName="/ppt/tags/tag41.xml" ContentType="application/vnd.openxmlformats-officedocument.presentationml.tags+xml"/>
  <Override PartName="/ppt/notesSlides/notesSlide4.xml" ContentType="application/vnd.openxmlformats-officedocument.presentationml.notesSlide+xml"/>
  <Override PartName="/ppt/tags/tag42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426" r:id="rId2"/>
    <p:sldId id="485" r:id="rId3"/>
    <p:sldId id="531" r:id="rId4"/>
    <p:sldId id="549" r:id="rId5"/>
    <p:sldId id="545" r:id="rId6"/>
    <p:sldId id="530" r:id="rId7"/>
    <p:sldId id="464" r:id="rId8"/>
    <p:sldId id="53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C0D"/>
    <a:srgbClr val="E2E2E2"/>
    <a:srgbClr val="FFE7CC"/>
    <a:srgbClr val="FFC52E"/>
    <a:srgbClr val="FFDD59"/>
    <a:srgbClr val="FF944D"/>
    <a:srgbClr val="FFB953"/>
    <a:srgbClr val="FFC72C"/>
    <a:srgbClr val="9900CC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247" autoAdjust="0"/>
  </p:normalViewPr>
  <p:slideViewPr>
    <p:cSldViewPr snapToGrid="0">
      <p:cViewPr varScale="1">
        <p:scale>
          <a:sx n="120" d="100"/>
          <a:sy n="120" d="100"/>
        </p:scale>
        <p:origin x="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B6881-7722-43D7-9859-8F391DF8AE75}" type="datetimeFigureOut">
              <a:rPr lang="en-MY" smtClean="0"/>
              <a:t>28/5/2024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46CFA-8D8E-4525-8645-514B495016E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05796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CC3700-72FB-4A96-87B2-16DD1E0AC6E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E2CCAE-DB75-4568-A690-EABF183E1245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eede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5/28/2024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eedee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16ED4FE-76B6-4B7D-B2B5-FA5182191F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647272-D100-47C7-82C2-970D8DF6AA0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eede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eedee"/>
              <a:ea typeface="+mn-ea"/>
              <a:cs typeface="+mn-cs"/>
            </a:endParaRPr>
          </a:p>
        </p:txBody>
      </p:sp>
      <p:sp>
        <p:nvSpPr>
          <p:cNvPr id="9" name="Header Placeholder 8">
            <a:extLst>
              <a:ext uri="{FF2B5EF4-FFF2-40B4-BE49-F238E27FC236}">
                <a16:creationId xmlns:a16="http://schemas.microsoft.com/office/drawing/2014/main" id="{50E7586B-4242-4E34-932F-FC44FF947ED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eedee"/>
                <a:ea typeface="+mn-ea"/>
                <a:cs typeface="+mn-cs"/>
              </a:rPr>
              <a:t>McDonald's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eedee"/>
              <a:ea typeface="+mn-ea"/>
              <a:cs typeface="+mn-cs"/>
            </a:endParaRPr>
          </a:p>
        </p:txBody>
      </p:sp>
      <p:sp>
        <p:nvSpPr>
          <p:cNvPr id="13" name="Slide Image Placeholder 12">
            <a:extLst>
              <a:ext uri="{FF2B5EF4-FFF2-40B4-BE49-F238E27FC236}">
                <a16:creationId xmlns:a16="http://schemas.microsoft.com/office/drawing/2014/main" id="{CE06BAC3-8DA0-4BEA-9735-1D4E71E8A6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503238"/>
            <a:ext cx="5486400" cy="3086100"/>
          </a:xfrm>
        </p:spPr>
      </p:sp>
      <p:sp>
        <p:nvSpPr>
          <p:cNvPr id="14" name="Notes Placeholder 13">
            <a:extLst>
              <a:ext uri="{FF2B5EF4-FFF2-40B4-BE49-F238E27FC236}">
                <a16:creationId xmlns:a16="http://schemas.microsoft.com/office/drawing/2014/main" id="{565A8379-6A10-4527-9BFF-D20773BBF2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711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CC3700-72FB-4A96-87B2-16DD1E0AC6E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7EE751-BFE0-45B2-AB91-8C341F8B2BB0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eede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5/28/2024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eedee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16ED4FE-76B6-4B7D-B2B5-FA5182191F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647272-D100-47C7-82C2-970D8DF6AA0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eede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eedee"/>
              <a:ea typeface="+mn-ea"/>
              <a:cs typeface="+mn-cs"/>
            </a:endParaRPr>
          </a:p>
        </p:txBody>
      </p:sp>
      <p:sp>
        <p:nvSpPr>
          <p:cNvPr id="9" name="Header Placeholder 8">
            <a:extLst>
              <a:ext uri="{FF2B5EF4-FFF2-40B4-BE49-F238E27FC236}">
                <a16:creationId xmlns:a16="http://schemas.microsoft.com/office/drawing/2014/main" id="{50E7586B-4242-4E34-932F-FC44FF947ED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eedee"/>
                <a:ea typeface="+mn-ea"/>
                <a:cs typeface="+mn-cs"/>
              </a:rPr>
              <a:t>McDonald's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eedee"/>
              <a:ea typeface="+mn-ea"/>
              <a:cs typeface="+mn-cs"/>
            </a:endParaRPr>
          </a:p>
        </p:txBody>
      </p:sp>
      <p:sp>
        <p:nvSpPr>
          <p:cNvPr id="13" name="Slide Image Placeholder 12">
            <a:extLst>
              <a:ext uri="{FF2B5EF4-FFF2-40B4-BE49-F238E27FC236}">
                <a16:creationId xmlns:a16="http://schemas.microsoft.com/office/drawing/2014/main" id="{CE06BAC3-8DA0-4BEA-9735-1D4E71E8A6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503238"/>
            <a:ext cx="5486400" cy="3086100"/>
          </a:xfrm>
        </p:spPr>
      </p:sp>
      <p:sp>
        <p:nvSpPr>
          <p:cNvPr id="14" name="Notes Placeholder 13">
            <a:extLst>
              <a:ext uri="{FF2B5EF4-FFF2-40B4-BE49-F238E27FC236}">
                <a16:creationId xmlns:a16="http://schemas.microsoft.com/office/drawing/2014/main" id="{565A8379-6A10-4527-9BFF-D20773BBF2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910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CC3700-72FB-4A96-87B2-16DD1E0AC6E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7EE751-BFE0-45B2-AB91-8C341F8B2BB0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eede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5/28/2024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eedee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16ED4FE-76B6-4B7D-B2B5-FA5182191F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647272-D100-47C7-82C2-970D8DF6AA0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eede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eedee"/>
              <a:ea typeface="+mn-ea"/>
              <a:cs typeface="+mn-cs"/>
            </a:endParaRPr>
          </a:p>
        </p:txBody>
      </p:sp>
      <p:sp>
        <p:nvSpPr>
          <p:cNvPr id="9" name="Header Placeholder 8">
            <a:extLst>
              <a:ext uri="{FF2B5EF4-FFF2-40B4-BE49-F238E27FC236}">
                <a16:creationId xmlns:a16="http://schemas.microsoft.com/office/drawing/2014/main" id="{50E7586B-4242-4E34-932F-FC44FF947ED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eedee"/>
                <a:ea typeface="+mn-ea"/>
                <a:cs typeface="+mn-cs"/>
              </a:rPr>
              <a:t>McDonald's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eedee"/>
              <a:ea typeface="+mn-ea"/>
              <a:cs typeface="+mn-cs"/>
            </a:endParaRPr>
          </a:p>
        </p:txBody>
      </p:sp>
      <p:sp>
        <p:nvSpPr>
          <p:cNvPr id="13" name="Slide Image Placeholder 12">
            <a:extLst>
              <a:ext uri="{FF2B5EF4-FFF2-40B4-BE49-F238E27FC236}">
                <a16:creationId xmlns:a16="http://schemas.microsoft.com/office/drawing/2014/main" id="{CE06BAC3-8DA0-4BEA-9735-1D4E71E8A6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503238"/>
            <a:ext cx="5486400" cy="3086100"/>
          </a:xfrm>
        </p:spPr>
      </p:sp>
      <p:sp>
        <p:nvSpPr>
          <p:cNvPr id="14" name="Notes Placeholder 13">
            <a:extLst>
              <a:ext uri="{FF2B5EF4-FFF2-40B4-BE49-F238E27FC236}">
                <a16:creationId xmlns:a16="http://schemas.microsoft.com/office/drawing/2014/main" id="{565A8379-6A10-4527-9BFF-D20773BBF2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84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CC3700-72FB-4A96-87B2-16DD1E0AC6E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7EE751-BFE0-45B2-AB91-8C341F8B2BB0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eede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5/28/2024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eedee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16ED4FE-76B6-4B7D-B2B5-FA5182191F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647272-D100-47C7-82C2-970D8DF6AA0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eede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eedee"/>
              <a:ea typeface="+mn-ea"/>
              <a:cs typeface="+mn-cs"/>
            </a:endParaRPr>
          </a:p>
        </p:txBody>
      </p:sp>
      <p:sp>
        <p:nvSpPr>
          <p:cNvPr id="9" name="Header Placeholder 8">
            <a:extLst>
              <a:ext uri="{FF2B5EF4-FFF2-40B4-BE49-F238E27FC236}">
                <a16:creationId xmlns:a16="http://schemas.microsoft.com/office/drawing/2014/main" id="{50E7586B-4242-4E34-932F-FC44FF947ED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eedee"/>
                <a:ea typeface="+mn-ea"/>
                <a:cs typeface="+mn-cs"/>
              </a:rPr>
              <a:t>McDonald's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eedee"/>
              <a:ea typeface="+mn-ea"/>
              <a:cs typeface="+mn-cs"/>
            </a:endParaRPr>
          </a:p>
        </p:txBody>
      </p:sp>
      <p:sp>
        <p:nvSpPr>
          <p:cNvPr id="13" name="Slide Image Placeholder 12">
            <a:extLst>
              <a:ext uri="{FF2B5EF4-FFF2-40B4-BE49-F238E27FC236}">
                <a16:creationId xmlns:a16="http://schemas.microsoft.com/office/drawing/2014/main" id="{CE06BAC3-8DA0-4BEA-9735-1D4E71E8A6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503238"/>
            <a:ext cx="5486400" cy="3086100"/>
          </a:xfrm>
        </p:spPr>
      </p:sp>
      <p:sp>
        <p:nvSpPr>
          <p:cNvPr id="14" name="Notes Placeholder 13">
            <a:extLst>
              <a:ext uri="{FF2B5EF4-FFF2-40B4-BE49-F238E27FC236}">
                <a16:creationId xmlns:a16="http://schemas.microsoft.com/office/drawing/2014/main" id="{565A8379-6A10-4527-9BFF-D20773BBF2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69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CC3700-72FB-4A96-87B2-16DD1E0AC6E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27EE751-BFE0-45B2-AB91-8C341F8B2BB0}" type="datetime1">
              <a:rPr lang="en-US" smtClean="0"/>
              <a:t>5/28/2024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16ED4FE-76B6-4B7D-B2B5-FA5182191F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47272-D100-47C7-82C2-970D8DF6AA0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Header Placeholder 8">
            <a:extLst>
              <a:ext uri="{FF2B5EF4-FFF2-40B4-BE49-F238E27FC236}">
                <a16:creationId xmlns:a16="http://schemas.microsoft.com/office/drawing/2014/main" id="{50E7586B-4242-4E34-932F-FC44FF947ED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McDonald's</a:t>
            </a:r>
            <a:endParaRPr lang="en-US" dirty="0"/>
          </a:p>
        </p:txBody>
      </p:sp>
      <p:sp>
        <p:nvSpPr>
          <p:cNvPr id="13" name="Slide Image Placeholder 12">
            <a:extLst>
              <a:ext uri="{FF2B5EF4-FFF2-40B4-BE49-F238E27FC236}">
                <a16:creationId xmlns:a16="http://schemas.microsoft.com/office/drawing/2014/main" id="{CE06BAC3-8DA0-4BEA-9735-1D4E71E8A6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503238"/>
            <a:ext cx="5486400" cy="3086100"/>
          </a:xfrm>
        </p:spPr>
      </p:sp>
      <p:sp>
        <p:nvSpPr>
          <p:cNvPr id="14" name="Notes Placeholder 13">
            <a:extLst>
              <a:ext uri="{FF2B5EF4-FFF2-40B4-BE49-F238E27FC236}">
                <a16:creationId xmlns:a16="http://schemas.microsoft.com/office/drawing/2014/main" id="{565A8379-6A10-4527-9BFF-D20773BBF2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19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sv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4.sv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5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6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6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8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0.sv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1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0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>
            <a:extLst>
              <a:ext uri="{FF2B5EF4-FFF2-40B4-BE49-F238E27FC236}">
                <a16:creationId xmlns:a16="http://schemas.microsoft.com/office/drawing/2014/main" id="{EE034AC8-C001-49F4-B3CA-B1903AA703C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5280" y="5257800"/>
            <a:ext cx="5760720" cy="1371600"/>
          </a:xfrm>
        </p:spPr>
        <p:txBody>
          <a:bodyPr lIns="18288" tIns="0" rIns="0" bIns="0" anchor="ctr" anchorCtr="0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Date</a:t>
            </a:r>
          </a:p>
          <a:p>
            <a:r>
              <a:rPr lang="en-US" dirty="0"/>
              <a:t>Presentation 1</a:t>
            </a:r>
          </a:p>
          <a:p>
            <a:r>
              <a:rPr lang="en-US" dirty="0"/>
              <a:t>First Last Name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F63CEA60-CDC2-4B29-9547-7FF4BAAAD1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5280" y="1600200"/>
            <a:ext cx="5760720" cy="3657600"/>
          </a:xfrm>
        </p:spPr>
        <p:txBody>
          <a:bodyPr lIns="0" tIns="0" rIns="0" bIns="0" anchor="ctr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5400"/>
            </a:lvl1pPr>
          </a:lstStyle>
          <a:p>
            <a:r>
              <a:rPr lang="en-US" dirty="0"/>
              <a:t>Presentation Headline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451665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ld Bar">
            <a:extLst>
              <a:ext uri="{FF2B5EF4-FFF2-40B4-BE49-F238E27FC236}">
                <a16:creationId xmlns:a16="http://schemas.microsoft.com/office/drawing/2014/main" id="{63501C58-AC7F-46FD-8388-A2E4E198F896}"/>
              </a:ext>
            </a:extLst>
          </p:cNvPr>
          <p:cNvSpPr/>
          <p:nvPr userDrawn="1"/>
        </p:nvSpPr>
        <p:spPr>
          <a:xfrm>
            <a:off x="0" y="0"/>
            <a:ext cx="30321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5" name="Copyright">
            <a:extLst>
              <a:ext uri="{FF2B5EF4-FFF2-40B4-BE49-F238E27FC236}">
                <a16:creationId xmlns:a16="http://schemas.microsoft.com/office/drawing/2014/main" id="{E75F83C4-11E0-4D6C-9717-55251FAA98CF}"/>
              </a:ext>
            </a:extLst>
          </p:cNvPr>
          <p:cNvSpPr txBox="1"/>
          <p:nvPr userDrawn="1"/>
        </p:nvSpPr>
        <p:spPr>
          <a:xfrm>
            <a:off x="335280" y="6492240"/>
            <a:ext cx="823944" cy="140423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</a:pPr>
            <a:r>
              <a:rPr lang="en-US" sz="1000" dirty="0"/>
              <a:t>© McDonald’s </a:t>
            </a:r>
          </a:p>
        </p:txBody>
      </p:sp>
      <p:sp>
        <p:nvSpPr>
          <p:cNvPr id="9" name="Picture Placeholder">
            <a:extLst>
              <a:ext uri="{FF2B5EF4-FFF2-40B4-BE49-F238E27FC236}">
                <a16:creationId xmlns:a16="http://schemas.microsoft.com/office/drawing/2014/main" id="{3E292F22-31D7-43DA-8D74-8B75527387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46760" y="777240"/>
            <a:ext cx="4572000" cy="5303520"/>
          </a:xfrm>
          <a:solidFill>
            <a:schemeClr val="bg1">
              <a:lumMod val="85000"/>
            </a:schemeClr>
          </a:solidFill>
          <a:ln w="127000">
            <a:solidFill>
              <a:schemeClr val="bg1"/>
            </a:solidFill>
            <a:miter lim="800000"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F63CEA60-CDC2-4B29-9547-7FF4BAAAD1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21680" y="228600"/>
            <a:ext cx="6035040" cy="6400800"/>
          </a:xfrm>
        </p:spPr>
        <p:txBody>
          <a:bodyPr lIns="91440" rIns="91440" bIns="91440" anchor="ctr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 Slide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24660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ld Bar">
            <a:extLst>
              <a:ext uri="{FF2B5EF4-FFF2-40B4-BE49-F238E27FC236}">
                <a16:creationId xmlns:a16="http://schemas.microsoft.com/office/drawing/2014/main" id="{63501C58-AC7F-46FD-8388-A2E4E198F896}"/>
              </a:ext>
            </a:extLst>
          </p:cNvPr>
          <p:cNvSpPr/>
          <p:nvPr userDrawn="1"/>
        </p:nvSpPr>
        <p:spPr>
          <a:xfrm>
            <a:off x="0" y="0"/>
            <a:ext cx="91598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5" name="Copyright">
            <a:extLst>
              <a:ext uri="{FF2B5EF4-FFF2-40B4-BE49-F238E27FC236}">
                <a16:creationId xmlns:a16="http://schemas.microsoft.com/office/drawing/2014/main" id="{E75F83C4-11E0-4D6C-9717-55251FAA98CF}"/>
              </a:ext>
            </a:extLst>
          </p:cNvPr>
          <p:cNvSpPr txBox="1"/>
          <p:nvPr userDrawn="1"/>
        </p:nvSpPr>
        <p:spPr>
          <a:xfrm>
            <a:off x="335280" y="6492240"/>
            <a:ext cx="823944" cy="140423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</a:pPr>
            <a:r>
              <a:rPr lang="en-US" sz="1000" dirty="0"/>
              <a:t>© McDonald’s </a:t>
            </a:r>
          </a:p>
        </p:txBody>
      </p:sp>
      <p:sp>
        <p:nvSpPr>
          <p:cNvPr id="9" name="Picture Placeholder">
            <a:extLst>
              <a:ext uri="{FF2B5EF4-FFF2-40B4-BE49-F238E27FC236}">
                <a16:creationId xmlns:a16="http://schemas.microsoft.com/office/drawing/2014/main" id="{3E292F22-31D7-43DA-8D74-8B75527387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73240" y="777240"/>
            <a:ext cx="4572000" cy="5303520"/>
          </a:xfrm>
          <a:solidFill>
            <a:schemeClr val="bg1">
              <a:lumMod val="85000"/>
            </a:schemeClr>
          </a:solidFill>
          <a:ln w="127000">
            <a:solidFill>
              <a:schemeClr val="bg1"/>
            </a:solidFill>
            <a:miter lim="800000"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F63CEA60-CDC2-4B29-9547-7FF4BAAAD1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5280" y="228600"/>
            <a:ext cx="6035040" cy="6400800"/>
          </a:xfrm>
        </p:spPr>
        <p:txBody>
          <a:bodyPr lIns="91440" rIns="91440" bIns="91440" anchor="ctr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 Slide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987929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17AF177E-62C6-42EE-A2C0-777C1AD04EDC}"/>
              </a:ext>
            </a:extLst>
          </p:cNvPr>
          <p:cNvGrpSpPr/>
          <p:nvPr userDrawn="1"/>
        </p:nvGrpSpPr>
        <p:grpSpPr>
          <a:xfrm>
            <a:off x="1" y="667386"/>
            <a:ext cx="6532488" cy="6190614"/>
            <a:chOff x="1" y="667386"/>
            <a:chExt cx="6532488" cy="6190614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223C106-9483-494E-B417-C6D469511E0E}"/>
                </a:ext>
              </a:extLst>
            </p:cNvPr>
            <p:cNvSpPr/>
            <p:nvPr userDrawn="1"/>
          </p:nvSpPr>
          <p:spPr>
            <a:xfrm>
              <a:off x="2558223" y="667386"/>
              <a:ext cx="1849450" cy="6190614"/>
            </a:xfrm>
            <a:custGeom>
              <a:avLst/>
              <a:gdLst>
                <a:gd name="connsiteX0" fmla="*/ 494822 w 1849450"/>
                <a:gd name="connsiteY0" fmla="*/ 0 h 6190614"/>
                <a:gd name="connsiteX1" fmla="*/ 1849450 w 1849450"/>
                <a:gd name="connsiteY1" fmla="*/ 108277 h 6190614"/>
                <a:gd name="connsiteX2" fmla="*/ 1363281 w 1849450"/>
                <a:gd name="connsiteY2" fmla="*/ 6190614 h 6190614"/>
                <a:gd name="connsiteX3" fmla="*/ 0 w 1849450"/>
                <a:gd name="connsiteY3" fmla="*/ 6190614 h 6190614"/>
                <a:gd name="connsiteX4" fmla="*/ 494822 w 1849450"/>
                <a:gd name="connsiteY4" fmla="*/ 0 h 6190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9450" h="6190614">
                  <a:moveTo>
                    <a:pt x="494822" y="0"/>
                  </a:moveTo>
                  <a:lnTo>
                    <a:pt x="1849450" y="108277"/>
                  </a:lnTo>
                  <a:lnTo>
                    <a:pt x="1363281" y="6190614"/>
                  </a:lnTo>
                  <a:lnTo>
                    <a:pt x="0" y="6190614"/>
                  </a:lnTo>
                  <a:lnTo>
                    <a:pt x="494822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91440" bIns="9144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7C970ED-4F1D-4B79-BA6F-4D048A56ED47}"/>
                </a:ext>
              </a:extLst>
            </p:cNvPr>
            <p:cNvSpPr/>
            <p:nvPr userDrawn="1"/>
          </p:nvSpPr>
          <p:spPr>
            <a:xfrm>
              <a:off x="4502045" y="692238"/>
              <a:ext cx="2030444" cy="6165762"/>
            </a:xfrm>
            <a:custGeom>
              <a:avLst/>
              <a:gdLst>
                <a:gd name="connsiteX0" fmla="*/ 1345359 w 2030444"/>
                <a:gd name="connsiteY0" fmla="*/ 0 h 6165762"/>
                <a:gd name="connsiteX1" fmla="*/ 2030444 w 2030444"/>
                <a:gd name="connsiteY1" fmla="*/ 6165762 h 6165762"/>
                <a:gd name="connsiteX2" fmla="*/ 668477 w 2030444"/>
                <a:gd name="connsiteY2" fmla="*/ 6165762 h 6165762"/>
                <a:gd name="connsiteX3" fmla="*/ 0 w 2030444"/>
                <a:gd name="connsiteY3" fmla="*/ 149484 h 6165762"/>
                <a:gd name="connsiteX4" fmla="*/ 1345359 w 2030444"/>
                <a:gd name="connsiteY4" fmla="*/ 0 h 6165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444" h="6165762">
                  <a:moveTo>
                    <a:pt x="1345359" y="0"/>
                  </a:moveTo>
                  <a:lnTo>
                    <a:pt x="2030444" y="6165762"/>
                  </a:lnTo>
                  <a:lnTo>
                    <a:pt x="668477" y="6165762"/>
                  </a:lnTo>
                  <a:lnTo>
                    <a:pt x="0" y="149484"/>
                  </a:lnTo>
                  <a:lnTo>
                    <a:pt x="1345359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91440" bIns="9144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A4F293E-5F4D-421E-BA0E-FF487B0C6228}"/>
                </a:ext>
              </a:extLst>
            </p:cNvPr>
            <p:cNvSpPr/>
            <p:nvPr userDrawn="1"/>
          </p:nvSpPr>
          <p:spPr>
            <a:xfrm>
              <a:off x="1025854" y="712296"/>
              <a:ext cx="1387895" cy="6145704"/>
            </a:xfrm>
            <a:custGeom>
              <a:avLst/>
              <a:gdLst>
                <a:gd name="connsiteX0" fmla="*/ 1358933 w 1387895"/>
                <a:gd name="connsiteY0" fmla="*/ 0 h 6145704"/>
                <a:gd name="connsiteX1" fmla="*/ 1387895 w 1387895"/>
                <a:gd name="connsiteY1" fmla="*/ 6145704 h 6145704"/>
                <a:gd name="connsiteX2" fmla="*/ 28932 w 1387895"/>
                <a:gd name="connsiteY2" fmla="*/ 6145704 h 6145704"/>
                <a:gd name="connsiteX3" fmla="*/ 0 w 1387895"/>
                <a:gd name="connsiteY3" fmla="*/ 6404 h 6145704"/>
                <a:gd name="connsiteX4" fmla="*/ 1358933 w 1387895"/>
                <a:gd name="connsiteY4" fmla="*/ 0 h 6145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7895" h="6145704">
                  <a:moveTo>
                    <a:pt x="1358933" y="0"/>
                  </a:moveTo>
                  <a:lnTo>
                    <a:pt x="1387895" y="6145704"/>
                  </a:lnTo>
                  <a:lnTo>
                    <a:pt x="28932" y="6145704"/>
                  </a:lnTo>
                  <a:lnTo>
                    <a:pt x="0" y="6404"/>
                  </a:lnTo>
                  <a:lnTo>
                    <a:pt x="1358933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91440" bIns="9144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41F0D19-D2B9-4F58-B736-D0360CDE6ECF}"/>
                </a:ext>
              </a:extLst>
            </p:cNvPr>
            <p:cNvSpPr/>
            <p:nvPr userDrawn="1"/>
          </p:nvSpPr>
          <p:spPr>
            <a:xfrm>
              <a:off x="1" y="722994"/>
              <a:ext cx="730645" cy="6135006"/>
            </a:xfrm>
            <a:custGeom>
              <a:avLst/>
              <a:gdLst>
                <a:gd name="connsiteX0" fmla="*/ 0 w 730645"/>
                <a:gd name="connsiteY0" fmla="*/ 0 h 6135006"/>
                <a:gd name="connsiteX1" fmla="*/ 730645 w 730645"/>
                <a:gd name="connsiteY1" fmla="*/ 30623 h 6135006"/>
                <a:gd name="connsiteX2" fmla="*/ 474795 w 730645"/>
                <a:gd name="connsiteY2" fmla="*/ 6135006 h 6135006"/>
                <a:gd name="connsiteX3" fmla="*/ 0 w 730645"/>
                <a:gd name="connsiteY3" fmla="*/ 6135006 h 6135006"/>
                <a:gd name="connsiteX4" fmla="*/ 0 w 730645"/>
                <a:gd name="connsiteY4" fmla="*/ 0 h 6135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645" h="6135006">
                  <a:moveTo>
                    <a:pt x="0" y="0"/>
                  </a:moveTo>
                  <a:lnTo>
                    <a:pt x="730645" y="30623"/>
                  </a:lnTo>
                  <a:lnTo>
                    <a:pt x="474795" y="6135006"/>
                  </a:lnTo>
                  <a:lnTo>
                    <a:pt x="0" y="61350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91440" bIns="9144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Copyright">
            <a:extLst>
              <a:ext uri="{FF2B5EF4-FFF2-40B4-BE49-F238E27FC236}">
                <a16:creationId xmlns:a16="http://schemas.microsoft.com/office/drawing/2014/main" id="{E75F83C4-11E0-4D6C-9717-55251FAA98CF}"/>
              </a:ext>
            </a:extLst>
          </p:cNvPr>
          <p:cNvSpPr txBox="1"/>
          <p:nvPr userDrawn="1"/>
        </p:nvSpPr>
        <p:spPr>
          <a:xfrm>
            <a:off x="335280" y="6492240"/>
            <a:ext cx="823944" cy="140423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</a:pPr>
            <a:r>
              <a:rPr lang="en-US" sz="1000" dirty="0"/>
              <a:t>© McDonald’s 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F63CEA60-CDC2-4B29-9547-7FF4BAAAD1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61760" y="228600"/>
            <a:ext cx="5394960" cy="6400800"/>
          </a:xfrm>
        </p:spPr>
        <p:txBody>
          <a:bodyPr lIns="91440" rIns="91440" bIns="91440" anchor="ctr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 Slide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159804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">
            <a:extLst>
              <a:ext uri="{FF2B5EF4-FFF2-40B4-BE49-F238E27FC236}">
                <a16:creationId xmlns:a16="http://schemas.microsoft.com/office/drawing/2014/main" id="{D96E502C-129E-424D-87C8-23B783B1E9A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88952" cy="6858000"/>
          </a:xfrm>
          <a:solidFill>
            <a:schemeClr val="bg1">
              <a:lumMod val="85000"/>
            </a:schemeClr>
          </a:solidFill>
          <a:ln w="127000">
            <a:noFill/>
            <a:miter lim="800000"/>
          </a:ln>
        </p:spPr>
        <p:txBody>
          <a:bodyPr tIns="1554480"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F63CEA60-CDC2-4B29-9547-7FF4BAAAD1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4963" y="228600"/>
            <a:ext cx="11522074" cy="6400800"/>
          </a:xfrm>
        </p:spPr>
        <p:txBody>
          <a:bodyPr lIns="91440" rIns="91440" bIns="91440" anchor="ctr" anchorCtr="0">
            <a:no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186475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62896-193A-460B-BF6E-A72AF2FDD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28600"/>
            <a:ext cx="10789920" cy="2560319"/>
          </a:xfrm>
        </p:spPr>
        <p:txBody>
          <a:bodyPr anchor="b" anchorCtr="0"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4F405B-5E7B-47A1-BC60-A16DA5AD9E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800" y="3611880"/>
            <a:ext cx="10789920" cy="2652395"/>
          </a:xfrm>
        </p:spPr>
        <p:txBody>
          <a:bodyPr/>
          <a:lstStyle>
            <a:lvl1pPr marL="0" indent="0">
              <a:buNone/>
              <a:defRPr/>
            </a:lvl1pPr>
            <a:lvl2pPr marL="515938" indent="-231775">
              <a:buFont typeface="Symbol" panose="05050102010706020507" pitchFamily="18" charset="2"/>
              <a:buChar char="·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52213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547">
          <p15:clr>
            <a:srgbClr val="FBAE40"/>
          </p15:clr>
        </p15:guide>
        <p15:guide id="2" orient="horz" pos="720">
          <p15:clr>
            <a:srgbClr val="FBAE40"/>
          </p15:clr>
        </p15:guide>
        <p15:guide id="4" orient="horz" pos="2333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5A223-433E-4FAB-9D8A-E7E3D6CF1B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58640" y="228600"/>
            <a:ext cx="7498398" cy="6400800"/>
          </a:xfrm>
        </p:spPr>
        <p:txBody>
          <a:bodyPr anchor="ctr" anchorCtr="0"/>
          <a:lstStyle>
            <a:lvl1pPr marL="0" indent="0">
              <a:spcBef>
                <a:spcPts val="1400"/>
              </a:spcBef>
              <a:buNone/>
              <a:defRPr sz="4000" b="1"/>
            </a:lvl1pPr>
            <a:lvl2pPr marL="515938" indent="-231775">
              <a:buFont typeface="Arial" panose="020B0604020202020204" pitchFamily="34" charset="0"/>
              <a:buChar char="•"/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Agenda Item 1</a:t>
            </a:r>
          </a:p>
          <a:p>
            <a:pPr lvl="0"/>
            <a:r>
              <a:rPr lang="en-US" dirty="0"/>
              <a:t>Agenda Item 2</a:t>
            </a:r>
          </a:p>
          <a:p>
            <a:pPr lvl="0"/>
            <a:r>
              <a:rPr lang="en-US" dirty="0"/>
              <a:t>Agenda Item 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840033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62896-193A-460B-BF6E-A72AF2FDD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956629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547">
          <p15:clr>
            <a:srgbClr val="FBAE40"/>
          </p15:clr>
        </p15:guide>
        <p15:guide id="2" orient="horz" pos="720">
          <p15:clr>
            <a:srgbClr val="FBAE40"/>
          </p15:clr>
        </p15:guide>
        <p15:guide id="4" orient="horz" pos="2333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62896-193A-460B-BF6E-A72AF2FDD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4F405B-5E7B-47A1-BC60-A16DA5AD9E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963" y="1143000"/>
            <a:ext cx="11522075" cy="51212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57320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547">
          <p15:clr>
            <a:srgbClr val="FBAE40"/>
          </p15:clr>
        </p15:guide>
        <p15:guide id="2" orient="horz" pos="720">
          <p15:clr>
            <a:srgbClr val="FBAE40"/>
          </p15:clr>
        </p15:guide>
        <p15:guide id="4" orient="horz" pos="2333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 column f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62896-193A-460B-BF6E-A72AF2FDD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4F405B-5E7B-47A1-BC60-A16DA5AD9E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963" y="1143000"/>
            <a:ext cx="11522075" cy="5121275"/>
          </a:xfrm>
        </p:spPr>
        <p:txBody>
          <a:bodyPr numCol="2" spcCol="45720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630658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547">
          <p15:clr>
            <a:srgbClr val="FBAE40"/>
          </p15:clr>
        </p15:guide>
        <p15:guide id="2" orient="horz" pos="720">
          <p15:clr>
            <a:srgbClr val="FBAE40"/>
          </p15:clr>
        </p15:guide>
        <p15:guide id="4" orient="horz" pos="2333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White w/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D35A23D-E666-4E0C-9980-F206C8FA51C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182880 w 12192000"/>
              <a:gd name="connsiteY0" fmla="*/ 182880 h 6858000"/>
              <a:gd name="connsiteX1" fmla="*/ 182880 w 12192000"/>
              <a:gd name="connsiteY1" fmla="*/ 6675120 h 6858000"/>
              <a:gd name="connsiteX2" fmla="*/ 12009120 w 12192000"/>
              <a:gd name="connsiteY2" fmla="*/ 6675120 h 6858000"/>
              <a:gd name="connsiteX3" fmla="*/ 12009120 w 12192000"/>
              <a:gd name="connsiteY3" fmla="*/ 182880 h 6858000"/>
              <a:gd name="connsiteX4" fmla="*/ 1200912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12188952 w 12192000"/>
              <a:gd name="connsiteY7" fmla="*/ 6858000 h 6858000"/>
              <a:gd name="connsiteX8" fmla="*/ 12009120 w 12192000"/>
              <a:gd name="connsiteY8" fmla="*/ 6858000 h 6858000"/>
              <a:gd name="connsiteX9" fmla="*/ 182880 w 12192000"/>
              <a:gd name="connsiteY9" fmla="*/ 6858000 h 6858000"/>
              <a:gd name="connsiteX10" fmla="*/ 1 w 12192000"/>
              <a:gd name="connsiteY10" fmla="*/ 6858000 h 6858000"/>
              <a:gd name="connsiteX11" fmla="*/ 0 w 12192000"/>
              <a:gd name="connsiteY11" fmla="*/ 6858000 h 6858000"/>
              <a:gd name="connsiteX12" fmla="*/ 0 w 12192000"/>
              <a:gd name="connsiteY12" fmla="*/ 0 h 6858000"/>
              <a:gd name="connsiteX13" fmla="*/ 182880 w 12192000"/>
              <a:gd name="connsiteY13" fmla="*/ 0 h 6858000"/>
              <a:gd name="connsiteX14" fmla="*/ 182880 w 12192000"/>
              <a:gd name="connsiteY14" fmla="*/ 0 h 6858000"/>
              <a:gd name="connsiteX15" fmla="*/ 12009120 w 12192000"/>
              <a:gd name="connsiteY1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182880" y="182880"/>
                </a:moveTo>
                <a:lnTo>
                  <a:pt x="182880" y="6675120"/>
                </a:lnTo>
                <a:lnTo>
                  <a:pt x="12009120" y="6675120"/>
                </a:lnTo>
                <a:lnTo>
                  <a:pt x="12009120" y="182880"/>
                </a:lnTo>
                <a:close/>
                <a:moveTo>
                  <a:pt x="1200912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88952" y="6858000"/>
                </a:lnTo>
                <a:lnTo>
                  <a:pt x="12009120" y="6858000"/>
                </a:lnTo>
                <a:lnTo>
                  <a:pt x="182880" y="6858000"/>
                </a:lnTo>
                <a:lnTo>
                  <a:pt x="1" y="6858000"/>
                </a:lnTo>
                <a:lnTo>
                  <a:pt x="0" y="6858000"/>
                </a:lnTo>
                <a:lnTo>
                  <a:pt x="0" y="0"/>
                </a:lnTo>
                <a:lnTo>
                  <a:pt x="182880" y="0"/>
                </a:lnTo>
                <a:lnTo>
                  <a:pt x="182880" y="0"/>
                </a:lnTo>
                <a:lnTo>
                  <a:pt x="12009120" y="0"/>
                </a:lnTo>
                <a:close/>
              </a:path>
            </a:pathLst>
          </a:cu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91440" bIns="9144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362896-193A-460B-BF6E-A72AF2FDD208}"/>
              </a:ext>
            </a:extLst>
          </p:cNvPr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4F405B-5E7B-47A1-BC60-A16DA5AD9E0D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334963" y="1143000"/>
            <a:ext cx="11522075" cy="51212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226224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547">
          <p15:clr>
            <a:srgbClr val="FBAE40"/>
          </p15:clr>
        </p15:guide>
        <p15:guide id="2" orient="horz" pos="720">
          <p15:clr>
            <a:srgbClr val="FBAE40"/>
          </p15:clr>
        </p15:guide>
        <p15:guide id="4" orient="horz" pos="233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Ar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rch">
            <a:extLst>
              <a:ext uri="{FF2B5EF4-FFF2-40B4-BE49-F238E27FC236}">
                <a16:creationId xmlns:a16="http://schemas.microsoft.com/office/drawing/2014/main" id="{C58CB3D4-30D8-4DBB-A3FA-4554ED5837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1" t="-2" r="34319" b="11162"/>
          <a:stretch/>
        </p:blipFill>
        <p:spPr>
          <a:xfrm>
            <a:off x="6096000" y="274320"/>
            <a:ext cx="6096000" cy="6583680"/>
          </a:xfrm>
          <a:prstGeom prst="rect">
            <a:avLst/>
          </a:prstGeom>
        </p:spPr>
      </p:pic>
      <p:sp>
        <p:nvSpPr>
          <p:cNvPr id="3" name="Subtitle">
            <a:extLst>
              <a:ext uri="{FF2B5EF4-FFF2-40B4-BE49-F238E27FC236}">
                <a16:creationId xmlns:a16="http://schemas.microsoft.com/office/drawing/2014/main" id="{EE034AC8-C001-49F4-B3CA-B1903AA703C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5280" y="5257800"/>
            <a:ext cx="5760720" cy="1371600"/>
          </a:xfrm>
        </p:spPr>
        <p:txBody>
          <a:bodyPr lIns="18288" tIns="0" rIns="0" bIns="0" anchor="ctr" anchorCtr="0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Date</a:t>
            </a:r>
          </a:p>
          <a:p>
            <a:r>
              <a:rPr lang="en-US" dirty="0"/>
              <a:t>Presentation 1</a:t>
            </a:r>
          </a:p>
          <a:p>
            <a:r>
              <a:rPr lang="en-US" dirty="0"/>
              <a:t>First Last Name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F63CEA60-CDC2-4B29-9547-7FF4BAAAD1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5280" y="1600200"/>
            <a:ext cx="5760720" cy="3657600"/>
          </a:xfrm>
        </p:spPr>
        <p:txBody>
          <a:bodyPr lIns="0" tIns="0" rIns="0" bIns="0" anchor="ctr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5400"/>
            </a:lvl1pPr>
          </a:lstStyle>
          <a:p>
            <a:r>
              <a:rPr lang="en-US" dirty="0"/>
              <a:t>Presentation Headline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4535653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Gray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B97DE0F-8E09-4A9E-B147-4CAA37FBF620}"/>
              </a:ext>
            </a:extLst>
          </p:cNvPr>
          <p:cNvSpPr/>
          <p:nvPr userDrawn="1"/>
        </p:nvSpPr>
        <p:spPr>
          <a:xfrm>
            <a:off x="0" y="0"/>
            <a:ext cx="405993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362896-193A-460B-BF6E-A72AF2FDD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228601"/>
            <a:ext cx="347472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E7C49-08F2-4F4B-9DC7-9D046A4F12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963" y="1143000"/>
            <a:ext cx="3474720" cy="51212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74C75D69-D919-4F63-92AB-E1B7678E0300}"/>
              </a:ext>
            </a:extLst>
          </p:cNvPr>
          <p:cNvSpPr txBox="1"/>
          <p:nvPr userDrawn="1"/>
        </p:nvSpPr>
        <p:spPr>
          <a:xfrm>
            <a:off x="335280" y="6492240"/>
            <a:ext cx="823944" cy="140423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</a:pPr>
            <a:r>
              <a:rPr lang="en-US" sz="1000" dirty="0"/>
              <a:t>© McDonald’s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056535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547">
          <p15:clr>
            <a:srgbClr val="FBAE40"/>
          </p15:clr>
        </p15:guide>
        <p15:guide id="2" orient="horz" pos="720">
          <p15:clr>
            <a:srgbClr val="FBAE40"/>
          </p15:clr>
        </p15:guide>
        <p15:guide id="4" orient="horz" pos="2333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&amp;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62896-193A-460B-BF6E-A72AF2FDD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228601"/>
            <a:ext cx="347472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E7C49-08F2-4F4B-9DC7-9D046A4F12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963" y="1143000"/>
            <a:ext cx="3474720" cy="51212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Picture Placeholder">
            <a:extLst>
              <a:ext uri="{FF2B5EF4-FFF2-40B4-BE49-F238E27FC236}">
                <a16:creationId xmlns:a16="http://schemas.microsoft.com/office/drawing/2014/main" id="{BC9F09F6-C303-4330-83E4-FC5BAC60BB6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059936" y="0"/>
            <a:ext cx="8132064" cy="6858000"/>
          </a:xfrm>
          <a:solidFill>
            <a:schemeClr val="bg1">
              <a:lumMod val="85000"/>
            </a:schemeClr>
          </a:solidFill>
          <a:ln w="127000">
            <a:noFill/>
            <a:miter lim="800000"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24777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547">
          <p15:clr>
            <a:srgbClr val="FBAE40"/>
          </p15:clr>
        </p15:guide>
        <p15:guide id="2" orient="horz" pos="720">
          <p15:clr>
            <a:srgbClr val="FBAE40"/>
          </p15:clr>
        </p15:guide>
        <p15:guide id="4" orient="horz" pos="2333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62896-193A-460B-BF6E-A72AF2FDD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147238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547">
          <p15:clr>
            <a:srgbClr val="FBAE40"/>
          </p15:clr>
        </p15:guide>
        <p15:guide id="2" orient="horz" pos="720">
          <p15:clr>
            <a:srgbClr val="FBAE40"/>
          </p15:clr>
        </p15:guide>
        <p15:guide id="4" orient="horz" pos="2333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Halfsie Arro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ecorative Arrow">
            <a:extLst>
              <a:ext uri="{FF2B5EF4-FFF2-40B4-BE49-F238E27FC236}">
                <a16:creationId xmlns:a16="http://schemas.microsoft.com/office/drawing/2014/main" id="{1404ED11-1EAF-4297-8BB5-17771BD4D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309360" cy="6858000"/>
          </a:xfrm>
          <a:prstGeom prst="rightArrow">
            <a:avLst>
              <a:gd name="adj1" fmla="val 100000"/>
              <a:gd name="adj2" fmla="val 82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362896-193A-460B-BF6E-A72AF2FDD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pyright">
            <a:extLst>
              <a:ext uri="{FF2B5EF4-FFF2-40B4-BE49-F238E27FC236}">
                <a16:creationId xmlns:a16="http://schemas.microsoft.com/office/drawing/2014/main" id="{4D107638-A9E9-4334-BA70-4B3D4D4EB23B}"/>
              </a:ext>
            </a:extLst>
          </p:cNvPr>
          <p:cNvSpPr txBox="1"/>
          <p:nvPr userDrawn="1"/>
        </p:nvSpPr>
        <p:spPr>
          <a:xfrm>
            <a:off x="335280" y="6492240"/>
            <a:ext cx="823944" cy="140423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</a:pPr>
            <a:r>
              <a:rPr lang="en-US" sz="1000" dirty="0"/>
              <a:t>© McDonald’s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92582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547">
          <p15:clr>
            <a:srgbClr val="FBAE40"/>
          </p15:clr>
        </p15:guide>
        <p15:guide id="2" orient="horz" pos="720">
          <p15:clr>
            <a:srgbClr val="FBAE40"/>
          </p15:clr>
        </p15:guide>
        <p15:guide id="4" orient="horz" pos="2333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Halfs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ecorative Arrow">
            <a:extLst>
              <a:ext uri="{FF2B5EF4-FFF2-40B4-BE49-F238E27FC236}">
                <a16:creationId xmlns:a16="http://schemas.microsoft.com/office/drawing/2014/main" id="{1404ED11-1EAF-4297-8BB5-17771BD4D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ightArrow">
            <a:avLst>
              <a:gd name="adj1" fmla="val 10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362896-193A-460B-BF6E-A72AF2FDD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pyright">
            <a:extLst>
              <a:ext uri="{FF2B5EF4-FFF2-40B4-BE49-F238E27FC236}">
                <a16:creationId xmlns:a16="http://schemas.microsoft.com/office/drawing/2014/main" id="{4D107638-A9E9-4334-BA70-4B3D4D4EB23B}"/>
              </a:ext>
            </a:extLst>
          </p:cNvPr>
          <p:cNvSpPr txBox="1"/>
          <p:nvPr userDrawn="1"/>
        </p:nvSpPr>
        <p:spPr>
          <a:xfrm>
            <a:off x="335280" y="6492240"/>
            <a:ext cx="823944" cy="140423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</a:pPr>
            <a:r>
              <a:rPr lang="en-US" sz="1000" dirty="0"/>
              <a:t>© McDonald’s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827162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547">
          <p15:clr>
            <a:srgbClr val="FBAE40"/>
          </p15:clr>
        </p15:guide>
        <p15:guide id="2" orient="horz" pos="720">
          <p15:clr>
            <a:srgbClr val="FBAE40"/>
          </p15:clr>
        </p15:guide>
        <p15:guide id="4" orient="horz" pos="2333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old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ld Bar">
            <a:extLst>
              <a:ext uri="{FF2B5EF4-FFF2-40B4-BE49-F238E27FC236}">
                <a16:creationId xmlns:a16="http://schemas.microsoft.com/office/drawing/2014/main" id="{50FE6178-DC88-4788-BDB0-7B856173CEDC}"/>
              </a:ext>
            </a:extLst>
          </p:cNvPr>
          <p:cNvSpPr/>
          <p:nvPr userDrawn="1"/>
        </p:nvSpPr>
        <p:spPr>
          <a:xfrm>
            <a:off x="0" y="0"/>
            <a:ext cx="12192000" cy="109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362896-193A-460B-BF6E-A72AF2FDD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0771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547">
          <p15:clr>
            <a:srgbClr val="FBAE40"/>
          </p15:clr>
        </p15:guide>
        <p15:guide id="2" orient="horz" pos="720">
          <p15:clr>
            <a:srgbClr val="FBAE40"/>
          </p15:clr>
        </p15:guide>
        <p15:guide id="4" orient="horz" pos="2333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sie w/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ld Bar">
            <a:extLst>
              <a:ext uri="{FF2B5EF4-FFF2-40B4-BE49-F238E27FC236}">
                <a16:creationId xmlns:a16="http://schemas.microsoft.com/office/drawing/2014/main" id="{63501C58-AC7F-46FD-8388-A2E4E198F896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5" name="Copyright">
            <a:extLst>
              <a:ext uri="{FF2B5EF4-FFF2-40B4-BE49-F238E27FC236}">
                <a16:creationId xmlns:a16="http://schemas.microsoft.com/office/drawing/2014/main" id="{E75F83C4-11E0-4D6C-9717-55251FAA98CF}"/>
              </a:ext>
            </a:extLst>
          </p:cNvPr>
          <p:cNvSpPr txBox="1"/>
          <p:nvPr userDrawn="1"/>
        </p:nvSpPr>
        <p:spPr>
          <a:xfrm>
            <a:off x="335280" y="6492240"/>
            <a:ext cx="823944" cy="140423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</a:pPr>
            <a:r>
              <a:rPr lang="en-US" sz="1000" dirty="0"/>
              <a:t>© McDonald’s 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F63CEA60-CDC2-4B29-9547-7FF4BAAAD1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4963" y="228600"/>
            <a:ext cx="5394960" cy="6400800"/>
          </a:xfrm>
        </p:spPr>
        <p:txBody>
          <a:bodyPr lIns="182880" rIns="182880" bIns="91440" anchor="ctr" anchorCtr="1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Halfsie</a:t>
            </a:r>
            <a:r>
              <a:rPr lang="en-US" dirty="0"/>
              <a:t> Slide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4414CCD-68CA-4052-8276-22F4D39C05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61760" y="228600"/>
            <a:ext cx="5394960" cy="6400800"/>
          </a:xfrm>
        </p:spPr>
        <p:txBody>
          <a:bodyPr anchor="ctr" anchorCtr="1"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415374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sie w/ Pi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F63CEA60-CDC2-4B29-9547-7FF4BAAAD1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4963" y="228600"/>
            <a:ext cx="5394960" cy="6400800"/>
          </a:xfrm>
        </p:spPr>
        <p:txBody>
          <a:bodyPr lIns="457200" rIns="457200" bIns="91440" anchor="ctr" anchorCtr="1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Halfsie</a:t>
            </a:r>
            <a:r>
              <a:rPr lang="en-US" dirty="0"/>
              <a:t> Slide</a:t>
            </a:r>
          </a:p>
        </p:txBody>
      </p:sp>
      <p:sp>
        <p:nvSpPr>
          <p:cNvPr id="6" name="Picture Placeholder">
            <a:extLst>
              <a:ext uri="{FF2B5EF4-FFF2-40B4-BE49-F238E27FC236}">
                <a16:creationId xmlns:a16="http://schemas.microsoft.com/office/drawing/2014/main" id="{DD957228-7E17-4F86-AA92-1691BF65539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2952" y="0"/>
            <a:ext cx="6099048" cy="6858000"/>
          </a:xfrm>
          <a:solidFill>
            <a:schemeClr val="bg1">
              <a:lumMod val="85000"/>
            </a:schemeClr>
          </a:solidFill>
          <a:ln w="127000">
            <a:noFill/>
            <a:miter lim="800000"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38962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F63CEA60-CDC2-4B29-9547-7FF4BAAAD1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66800" y="594360"/>
            <a:ext cx="10058400" cy="5669280"/>
          </a:xfrm>
        </p:spPr>
        <p:txBody>
          <a:bodyPr lIns="91440" rIns="91440" bIns="91440" anchor="ctr" anchorCtr="0">
            <a:noAutofit/>
          </a:bodyPr>
          <a:lstStyle>
            <a:lvl1pPr algn="ctr">
              <a:lnSpc>
                <a:spcPct val="9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Quote Slide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B2D9B87-6A8D-4859-925B-5494D8AC40D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182880 w 12192000"/>
              <a:gd name="connsiteY0" fmla="*/ 182880 h 6858000"/>
              <a:gd name="connsiteX1" fmla="*/ 182880 w 12192000"/>
              <a:gd name="connsiteY1" fmla="*/ 6675120 h 6858000"/>
              <a:gd name="connsiteX2" fmla="*/ 12009120 w 12192000"/>
              <a:gd name="connsiteY2" fmla="*/ 6675120 h 6858000"/>
              <a:gd name="connsiteX3" fmla="*/ 12009120 w 12192000"/>
              <a:gd name="connsiteY3" fmla="*/ 182880 h 6858000"/>
              <a:gd name="connsiteX4" fmla="*/ 1200912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12188952 w 12192000"/>
              <a:gd name="connsiteY7" fmla="*/ 6858000 h 6858000"/>
              <a:gd name="connsiteX8" fmla="*/ 12009120 w 12192000"/>
              <a:gd name="connsiteY8" fmla="*/ 6858000 h 6858000"/>
              <a:gd name="connsiteX9" fmla="*/ 182880 w 12192000"/>
              <a:gd name="connsiteY9" fmla="*/ 6858000 h 6858000"/>
              <a:gd name="connsiteX10" fmla="*/ 1 w 12192000"/>
              <a:gd name="connsiteY10" fmla="*/ 6858000 h 6858000"/>
              <a:gd name="connsiteX11" fmla="*/ 0 w 12192000"/>
              <a:gd name="connsiteY11" fmla="*/ 6858000 h 6858000"/>
              <a:gd name="connsiteX12" fmla="*/ 0 w 12192000"/>
              <a:gd name="connsiteY12" fmla="*/ 0 h 6858000"/>
              <a:gd name="connsiteX13" fmla="*/ 182880 w 12192000"/>
              <a:gd name="connsiteY13" fmla="*/ 0 h 6858000"/>
              <a:gd name="connsiteX14" fmla="*/ 182880 w 12192000"/>
              <a:gd name="connsiteY14" fmla="*/ 0 h 6858000"/>
              <a:gd name="connsiteX15" fmla="*/ 12009120 w 12192000"/>
              <a:gd name="connsiteY1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182880" y="182880"/>
                </a:moveTo>
                <a:lnTo>
                  <a:pt x="182880" y="6675120"/>
                </a:lnTo>
                <a:lnTo>
                  <a:pt x="12009120" y="6675120"/>
                </a:lnTo>
                <a:lnTo>
                  <a:pt x="12009120" y="182880"/>
                </a:lnTo>
                <a:close/>
                <a:moveTo>
                  <a:pt x="1200912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88952" y="6858000"/>
                </a:lnTo>
                <a:lnTo>
                  <a:pt x="12009120" y="6858000"/>
                </a:lnTo>
                <a:lnTo>
                  <a:pt x="182880" y="6858000"/>
                </a:lnTo>
                <a:lnTo>
                  <a:pt x="1" y="6858000"/>
                </a:lnTo>
                <a:lnTo>
                  <a:pt x="0" y="6858000"/>
                </a:lnTo>
                <a:lnTo>
                  <a:pt x="0" y="0"/>
                </a:lnTo>
                <a:lnTo>
                  <a:pt x="182880" y="0"/>
                </a:lnTo>
                <a:lnTo>
                  <a:pt x="182880" y="0"/>
                </a:lnTo>
                <a:lnTo>
                  <a:pt x="12009120" y="0"/>
                </a:lnTo>
                <a:close/>
              </a:path>
            </a:pathLst>
          </a:cu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91440" bIns="9144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57640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80297302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Fr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Fries">
            <a:extLst>
              <a:ext uri="{FF2B5EF4-FFF2-40B4-BE49-F238E27FC236}">
                <a16:creationId xmlns:a16="http://schemas.microsoft.com/office/drawing/2014/main" id="{37FC8A42-29F1-429E-AD3F-2C95689731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1522" b="29500"/>
          <a:stretch/>
        </p:blipFill>
        <p:spPr>
          <a:xfrm>
            <a:off x="7970521" y="411480"/>
            <a:ext cx="4221480" cy="6446520"/>
          </a:xfrm>
          <a:prstGeom prst="rect">
            <a:avLst/>
          </a:prstGeom>
        </p:spPr>
      </p:pic>
      <p:sp>
        <p:nvSpPr>
          <p:cNvPr id="7" name="Arch">
            <a:extLst>
              <a:ext uri="{FF2B5EF4-FFF2-40B4-BE49-F238E27FC236}">
                <a16:creationId xmlns:a16="http://schemas.microsoft.com/office/drawing/2014/main" id="{0E5B4E0A-9AA3-4A98-B729-B7D3A3150C31}"/>
              </a:ext>
            </a:extLst>
          </p:cNvPr>
          <p:cNvSpPr>
            <a:spLocks noChangeAspect="1"/>
          </p:cNvSpPr>
          <p:nvPr/>
        </p:nvSpPr>
        <p:spPr>
          <a:xfrm>
            <a:off x="381000" y="320040"/>
            <a:ext cx="731483" cy="640080"/>
          </a:xfrm>
          <a:custGeom>
            <a:avLst/>
            <a:gdLst>
              <a:gd name="connsiteX0" fmla="*/ 6090931 w 8472965"/>
              <a:gd name="connsiteY0" fmla="*/ 529337 h 7414245"/>
              <a:gd name="connsiteX1" fmla="*/ 7414279 w 8472965"/>
              <a:gd name="connsiteY1" fmla="*/ 7414245 h 7414245"/>
              <a:gd name="connsiteX2" fmla="*/ 8472957 w 8472965"/>
              <a:gd name="connsiteY2" fmla="*/ 7414245 h 7414245"/>
              <a:gd name="connsiteX3" fmla="*/ 6090931 w 8472965"/>
              <a:gd name="connsiteY3" fmla="*/ 0 h 7414245"/>
              <a:gd name="connsiteX4" fmla="*/ 4238243 w 8472965"/>
              <a:gd name="connsiteY4" fmla="*/ 2558462 h 7414245"/>
              <a:gd name="connsiteX5" fmla="*/ 2382027 w 8472965"/>
              <a:gd name="connsiteY5" fmla="*/ 0 h 7414245"/>
              <a:gd name="connsiteX6" fmla="*/ 0 w 8472965"/>
              <a:gd name="connsiteY6" fmla="*/ 7414245 h 7414245"/>
              <a:gd name="connsiteX7" fmla="*/ 1058679 w 8472965"/>
              <a:gd name="connsiteY7" fmla="*/ 7414245 h 7414245"/>
              <a:gd name="connsiteX8" fmla="*/ 2382027 w 8472965"/>
              <a:gd name="connsiteY8" fmla="*/ 529337 h 7414245"/>
              <a:gd name="connsiteX9" fmla="*/ 3705375 w 8472965"/>
              <a:gd name="connsiteY9" fmla="*/ 6884908 h 7414245"/>
              <a:gd name="connsiteX10" fmla="*/ 4764054 w 8472965"/>
              <a:gd name="connsiteY10" fmla="*/ 6884908 h 7414245"/>
              <a:gd name="connsiteX11" fmla="*/ 6090931 w 8472965"/>
              <a:gd name="connsiteY11" fmla="*/ 529337 h 7414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472965" h="7414245">
                <a:moveTo>
                  <a:pt x="6090931" y="529337"/>
                </a:moveTo>
                <a:cubicBezTo>
                  <a:pt x="6821419" y="529337"/>
                  <a:pt x="7414279" y="3613606"/>
                  <a:pt x="7414279" y="7414245"/>
                </a:cubicBezTo>
                <a:lnTo>
                  <a:pt x="8472957" y="7414245"/>
                </a:lnTo>
                <a:cubicBezTo>
                  <a:pt x="8476486" y="3320707"/>
                  <a:pt x="7407221" y="0"/>
                  <a:pt x="6090931" y="0"/>
                </a:cubicBezTo>
                <a:cubicBezTo>
                  <a:pt x="5342798" y="0"/>
                  <a:pt x="4672301" y="998682"/>
                  <a:pt x="4238243" y="2558462"/>
                </a:cubicBezTo>
                <a:cubicBezTo>
                  <a:pt x="3800656" y="998682"/>
                  <a:pt x="3133689" y="0"/>
                  <a:pt x="2382027" y="0"/>
                </a:cubicBezTo>
                <a:cubicBezTo>
                  <a:pt x="1065736" y="0"/>
                  <a:pt x="0" y="3320707"/>
                  <a:pt x="0" y="7414245"/>
                </a:cubicBezTo>
                <a:lnTo>
                  <a:pt x="1058679" y="7414245"/>
                </a:lnTo>
                <a:cubicBezTo>
                  <a:pt x="1058679" y="3613606"/>
                  <a:pt x="1651539" y="529337"/>
                  <a:pt x="2382027" y="529337"/>
                </a:cubicBezTo>
                <a:cubicBezTo>
                  <a:pt x="3112515" y="529337"/>
                  <a:pt x="3705375" y="3373640"/>
                  <a:pt x="3705375" y="6884908"/>
                </a:cubicBezTo>
                <a:lnTo>
                  <a:pt x="4764054" y="6884908"/>
                </a:lnTo>
                <a:cubicBezTo>
                  <a:pt x="4767583" y="3377169"/>
                  <a:pt x="5360442" y="529337"/>
                  <a:pt x="6090931" y="529337"/>
                </a:cubicBezTo>
              </a:path>
            </a:pathLst>
          </a:custGeom>
          <a:solidFill>
            <a:schemeClr val="accent1"/>
          </a:solidFill>
          <a:ln w="23179" cap="flat">
            <a:noFill/>
            <a:prstDash val="solid"/>
            <a:miter/>
          </a:ln>
        </p:spPr>
        <p:txBody>
          <a:bodyPr rtlCol="0" anchor="ctr"/>
          <a:lstStyle/>
          <a:p>
            <a:pPr>
              <a:lnSpc>
                <a:spcPct val="80000"/>
              </a:lnSpc>
              <a:spcBef>
                <a:spcPts val="0"/>
              </a:spcBef>
            </a:pPr>
            <a:endParaRPr lang="en-US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EE034AC8-C001-49F4-B3CA-B1903AA703C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5280" y="5257800"/>
            <a:ext cx="7498080" cy="1371600"/>
          </a:xfrm>
        </p:spPr>
        <p:txBody>
          <a:bodyPr lIns="18288" tIns="0" rIns="0" bIns="0" anchor="ctr" anchorCtr="0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Date</a:t>
            </a:r>
          </a:p>
          <a:p>
            <a:r>
              <a:rPr lang="en-US" dirty="0"/>
              <a:t>Presentation 1</a:t>
            </a:r>
          </a:p>
          <a:p>
            <a:r>
              <a:rPr lang="en-US" dirty="0"/>
              <a:t>First Last Name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F63CEA60-CDC2-4B29-9547-7FF4BAAAD1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5280" y="1600200"/>
            <a:ext cx="7498080" cy="3657600"/>
          </a:xfrm>
        </p:spPr>
        <p:txBody>
          <a:bodyPr lIns="0" tIns="0" rIns="0" bIns="0" anchor="ctr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54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Headline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6180777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up Pi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">
            <a:extLst>
              <a:ext uri="{FF2B5EF4-FFF2-40B4-BE49-F238E27FC236}">
                <a16:creationId xmlns:a16="http://schemas.microsoft.com/office/drawing/2014/main" id="{DD957228-7E17-4F86-AA92-1691BF65539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441448" cy="3108960"/>
          </a:xfr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  <a:miter lim="800000"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3AF01502-766D-4FD3-83B3-C3E989F234B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437638" y="0"/>
            <a:ext cx="2441448" cy="3108960"/>
          </a:xfr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  <a:miter lim="800000"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7" name="Picture Placeholder">
            <a:extLst>
              <a:ext uri="{FF2B5EF4-FFF2-40B4-BE49-F238E27FC236}">
                <a16:creationId xmlns:a16="http://schemas.microsoft.com/office/drawing/2014/main" id="{6CFB9CD3-4D23-4FBF-935D-DE38A973675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875276" y="0"/>
            <a:ext cx="2441448" cy="3108960"/>
          </a:xfr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  <a:miter lim="800000"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8" name="Picture Placeholder">
            <a:extLst>
              <a:ext uri="{FF2B5EF4-FFF2-40B4-BE49-F238E27FC236}">
                <a16:creationId xmlns:a16="http://schemas.microsoft.com/office/drawing/2014/main" id="{E8DE0167-0B73-4177-8A6A-CAF969065B9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312914" y="0"/>
            <a:ext cx="2441448" cy="3108960"/>
          </a:xfr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  <a:miter lim="800000"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9" name="Picture Placeholder">
            <a:extLst>
              <a:ext uri="{FF2B5EF4-FFF2-40B4-BE49-F238E27FC236}">
                <a16:creationId xmlns:a16="http://schemas.microsoft.com/office/drawing/2014/main" id="{1B301C60-01B3-4286-BB15-50546FB0D97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750552" y="0"/>
            <a:ext cx="2441448" cy="3108960"/>
          </a:xfr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  <a:miter lim="800000"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0" name="Picture Placeholder">
            <a:extLst>
              <a:ext uri="{FF2B5EF4-FFF2-40B4-BE49-F238E27FC236}">
                <a16:creationId xmlns:a16="http://schemas.microsoft.com/office/drawing/2014/main" id="{ED83A722-9643-45ED-9575-43427A35AFD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3108960"/>
            <a:ext cx="2441448" cy="3154680"/>
          </a:xfr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  <a:miter lim="800000"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1" name="Picture Placeholder">
            <a:extLst>
              <a:ext uri="{FF2B5EF4-FFF2-40B4-BE49-F238E27FC236}">
                <a16:creationId xmlns:a16="http://schemas.microsoft.com/office/drawing/2014/main" id="{09D99A6E-6DC8-4957-95E5-F027C381B4B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437638" y="3108960"/>
            <a:ext cx="2441448" cy="3154680"/>
          </a:xfr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  <a:miter lim="800000"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2" name="Picture Placeholder">
            <a:extLst>
              <a:ext uri="{FF2B5EF4-FFF2-40B4-BE49-F238E27FC236}">
                <a16:creationId xmlns:a16="http://schemas.microsoft.com/office/drawing/2014/main" id="{42575524-686F-4AC3-9FB3-46540407BBD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875276" y="3108960"/>
            <a:ext cx="2441448" cy="3154680"/>
          </a:xfr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  <a:miter lim="800000"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3" name="Picture Placeholder">
            <a:extLst>
              <a:ext uri="{FF2B5EF4-FFF2-40B4-BE49-F238E27FC236}">
                <a16:creationId xmlns:a16="http://schemas.microsoft.com/office/drawing/2014/main" id="{29AD3DF0-D818-4B10-8B0D-81E4B467D62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312914" y="3108960"/>
            <a:ext cx="2441448" cy="3154680"/>
          </a:xfr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  <a:miter lim="800000"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4" name="Picture Placeholder">
            <a:extLst>
              <a:ext uri="{FF2B5EF4-FFF2-40B4-BE49-F238E27FC236}">
                <a16:creationId xmlns:a16="http://schemas.microsoft.com/office/drawing/2014/main" id="{DDB78F27-A8F5-4AC2-B9E1-72DEC377AFD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750552" y="3108960"/>
            <a:ext cx="2441448" cy="3154680"/>
          </a:xfr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  <a:miter lim="800000"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28921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up Pi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">
            <a:extLst>
              <a:ext uri="{FF2B5EF4-FFF2-40B4-BE49-F238E27FC236}">
                <a16:creationId xmlns:a16="http://schemas.microsoft.com/office/drawing/2014/main" id="{DD957228-7E17-4F86-AA92-1691BF65539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59936" cy="3108960"/>
          </a:xfr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  <a:miter lim="800000"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3AF01502-766D-4FD3-83B3-C3E989F234B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066032" y="0"/>
            <a:ext cx="4059936" cy="3108960"/>
          </a:xfr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  <a:miter lim="800000"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7" name="Picture Placeholder">
            <a:extLst>
              <a:ext uri="{FF2B5EF4-FFF2-40B4-BE49-F238E27FC236}">
                <a16:creationId xmlns:a16="http://schemas.microsoft.com/office/drawing/2014/main" id="{6CFB9CD3-4D23-4FBF-935D-DE38A973675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32064" y="0"/>
            <a:ext cx="4059936" cy="3108960"/>
          </a:xfr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  <a:miter lim="800000"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0" name="Picture Placeholder">
            <a:extLst>
              <a:ext uri="{FF2B5EF4-FFF2-40B4-BE49-F238E27FC236}">
                <a16:creationId xmlns:a16="http://schemas.microsoft.com/office/drawing/2014/main" id="{ED83A722-9643-45ED-9575-43427A35AFD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3108960"/>
            <a:ext cx="4059936" cy="3154680"/>
          </a:xfr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  <a:miter lim="800000"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1" name="Picture Placeholder">
            <a:extLst>
              <a:ext uri="{FF2B5EF4-FFF2-40B4-BE49-F238E27FC236}">
                <a16:creationId xmlns:a16="http://schemas.microsoft.com/office/drawing/2014/main" id="{09D99A6E-6DC8-4957-95E5-F027C381B4B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066032" y="3108960"/>
            <a:ext cx="4059936" cy="3154680"/>
          </a:xfr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  <a:miter lim="800000"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2" name="Picture Placeholder">
            <a:extLst>
              <a:ext uri="{FF2B5EF4-FFF2-40B4-BE49-F238E27FC236}">
                <a16:creationId xmlns:a16="http://schemas.microsoft.com/office/drawing/2014/main" id="{42575524-686F-4AC3-9FB3-46540407BBD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32064" y="3108960"/>
            <a:ext cx="4059936" cy="3154680"/>
          </a:xfr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  <a:miter lim="800000"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659716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up Pi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">
            <a:extLst>
              <a:ext uri="{FF2B5EF4-FFF2-40B4-BE49-F238E27FC236}">
                <a16:creationId xmlns:a16="http://schemas.microsoft.com/office/drawing/2014/main" id="{DD957228-7E17-4F86-AA92-1691BF65539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263640"/>
          </a:xfrm>
          <a:solidFill>
            <a:schemeClr val="bg1">
              <a:lumMod val="85000"/>
            </a:schemeClr>
          </a:solidFill>
          <a:ln w="38100">
            <a:noFill/>
            <a:miter lim="800000"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520887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ch">
            <a:extLst>
              <a:ext uri="{FF2B5EF4-FFF2-40B4-BE49-F238E27FC236}">
                <a16:creationId xmlns:a16="http://schemas.microsoft.com/office/drawing/2014/main" id="{DB7569CE-CCCE-49E0-A326-5FB24671C246}"/>
              </a:ext>
            </a:extLst>
          </p:cNvPr>
          <p:cNvSpPr>
            <a:spLocks noChangeAspect="1"/>
          </p:cNvSpPr>
          <p:nvPr userDrawn="1"/>
        </p:nvSpPr>
        <p:spPr>
          <a:xfrm>
            <a:off x="5103271" y="2148840"/>
            <a:ext cx="1985459" cy="1737360"/>
          </a:xfrm>
          <a:custGeom>
            <a:avLst/>
            <a:gdLst>
              <a:gd name="connsiteX0" fmla="*/ 6090931 w 8472965"/>
              <a:gd name="connsiteY0" fmla="*/ 529337 h 7414245"/>
              <a:gd name="connsiteX1" fmla="*/ 7414279 w 8472965"/>
              <a:gd name="connsiteY1" fmla="*/ 7414245 h 7414245"/>
              <a:gd name="connsiteX2" fmla="*/ 8472957 w 8472965"/>
              <a:gd name="connsiteY2" fmla="*/ 7414245 h 7414245"/>
              <a:gd name="connsiteX3" fmla="*/ 6090931 w 8472965"/>
              <a:gd name="connsiteY3" fmla="*/ 0 h 7414245"/>
              <a:gd name="connsiteX4" fmla="*/ 4238243 w 8472965"/>
              <a:gd name="connsiteY4" fmla="*/ 2558462 h 7414245"/>
              <a:gd name="connsiteX5" fmla="*/ 2382027 w 8472965"/>
              <a:gd name="connsiteY5" fmla="*/ 0 h 7414245"/>
              <a:gd name="connsiteX6" fmla="*/ 0 w 8472965"/>
              <a:gd name="connsiteY6" fmla="*/ 7414245 h 7414245"/>
              <a:gd name="connsiteX7" fmla="*/ 1058679 w 8472965"/>
              <a:gd name="connsiteY7" fmla="*/ 7414245 h 7414245"/>
              <a:gd name="connsiteX8" fmla="*/ 2382027 w 8472965"/>
              <a:gd name="connsiteY8" fmla="*/ 529337 h 7414245"/>
              <a:gd name="connsiteX9" fmla="*/ 3705375 w 8472965"/>
              <a:gd name="connsiteY9" fmla="*/ 6884908 h 7414245"/>
              <a:gd name="connsiteX10" fmla="*/ 4764054 w 8472965"/>
              <a:gd name="connsiteY10" fmla="*/ 6884908 h 7414245"/>
              <a:gd name="connsiteX11" fmla="*/ 6090931 w 8472965"/>
              <a:gd name="connsiteY11" fmla="*/ 529337 h 7414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472965" h="7414245">
                <a:moveTo>
                  <a:pt x="6090931" y="529337"/>
                </a:moveTo>
                <a:cubicBezTo>
                  <a:pt x="6821419" y="529337"/>
                  <a:pt x="7414279" y="3613606"/>
                  <a:pt x="7414279" y="7414245"/>
                </a:cubicBezTo>
                <a:lnTo>
                  <a:pt x="8472957" y="7414245"/>
                </a:lnTo>
                <a:cubicBezTo>
                  <a:pt x="8476486" y="3320707"/>
                  <a:pt x="7407221" y="0"/>
                  <a:pt x="6090931" y="0"/>
                </a:cubicBezTo>
                <a:cubicBezTo>
                  <a:pt x="5342798" y="0"/>
                  <a:pt x="4672301" y="998682"/>
                  <a:pt x="4238243" y="2558462"/>
                </a:cubicBezTo>
                <a:cubicBezTo>
                  <a:pt x="3800656" y="998682"/>
                  <a:pt x="3133689" y="0"/>
                  <a:pt x="2382027" y="0"/>
                </a:cubicBezTo>
                <a:cubicBezTo>
                  <a:pt x="1065736" y="0"/>
                  <a:pt x="0" y="3320707"/>
                  <a:pt x="0" y="7414245"/>
                </a:cubicBezTo>
                <a:lnTo>
                  <a:pt x="1058679" y="7414245"/>
                </a:lnTo>
                <a:cubicBezTo>
                  <a:pt x="1058679" y="3613606"/>
                  <a:pt x="1651539" y="529337"/>
                  <a:pt x="2382027" y="529337"/>
                </a:cubicBezTo>
                <a:cubicBezTo>
                  <a:pt x="3112515" y="529337"/>
                  <a:pt x="3705375" y="3373640"/>
                  <a:pt x="3705375" y="6884908"/>
                </a:cubicBezTo>
                <a:lnTo>
                  <a:pt x="4764054" y="6884908"/>
                </a:lnTo>
                <a:cubicBezTo>
                  <a:pt x="4767583" y="3377169"/>
                  <a:pt x="5360442" y="529337"/>
                  <a:pt x="6090931" y="529337"/>
                </a:cubicBezTo>
              </a:path>
            </a:pathLst>
          </a:custGeom>
          <a:solidFill>
            <a:schemeClr val="accent1"/>
          </a:solidFill>
          <a:ln w="23179" cap="flat">
            <a:noFill/>
            <a:prstDash val="solid"/>
            <a:miter/>
          </a:ln>
        </p:spPr>
        <p:txBody>
          <a:bodyPr rtlCol="0" anchor="ctr"/>
          <a:lstStyle/>
          <a:p>
            <a:pPr>
              <a:lnSpc>
                <a:spcPct val="80000"/>
              </a:lnSpc>
              <a:spcBef>
                <a:spcPts val="0"/>
              </a:spcBef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FAF2E-865B-8144-BE35-713D548489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4343400"/>
            <a:ext cx="11522076" cy="1097280"/>
          </a:xfrm>
          <a:prstGeom prst="rect">
            <a:avLst/>
          </a:prstGeom>
        </p:spPr>
        <p:txBody>
          <a:bodyPr/>
          <a:lstStyle>
            <a:lvl1pPr algn="ctr">
              <a:defRPr sz="5400" b="1">
                <a:solidFill>
                  <a:schemeClr val="tx1"/>
                </a:solidFill>
                <a:latin typeface="Speedee" panose="020B0603030502020204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2286960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mile">
            <a:extLst>
              <a:ext uri="{FF2B5EF4-FFF2-40B4-BE49-F238E27FC236}">
                <a16:creationId xmlns:a16="http://schemas.microsoft.com/office/drawing/2014/main" id="{C3921F8B-7D89-4D3C-A0B7-A4A5676B0457}"/>
              </a:ext>
            </a:extLst>
          </p:cNvPr>
          <p:cNvSpPr/>
          <p:nvPr/>
        </p:nvSpPr>
        <p:spPr>
          <a:xfrm>
            <a:off x="3718561" y="1894403"/>
            <a:ext cx="4747264" cy="2059550"/>
          </a:xfrm>
          <a:custGeom>
            <a:avLst/>
            <a:gdLst>
              <a:gd name="connsiteX0" fmla="*/ 5045752 w 5851802"/>
              <a:gd name="connsiteY0" fmla="*/ 0 h 2538742"/>
              <a:gd name="connsiteX1" fmla="*/ 4895966 w 5851802"/>
              <a:gd name="connsiteY1" fmla="*/ 313535 h 2538742"/>
              <a:gd name="connsiteX2" fmla="*/ 5156187 w 5851802"/>
              <a:gd name="connsiteY2" fmla="*/ 427778 h 2538742"/>
              <a:gd name="connsiteX3" fmla="*/ 2929710 w 5851802"/>
              <a:gd name="connsiteY3" fmla="*/ 1942138 h 2538742"/>
              <a:gd name="connsiteX4" fmla="*/ 704501 w 5851802"/>
              <a:gd name="connsiteY4" fmla="*/ 426509 h 2538742"/>
              <a:gd name="connsiteX5" fmla="*/ 964722 w 5851802"/>
              <a:gd name="connsiteY5" fmla="*/ 312265 h 2538742"/>
              <a:gd name="connsiteX6" fmla="*/ 814937 w 5851802"/>
              <a:gd name="connsiteY6" fmla="*/ 0 h 2538742"/>
              <a:gd name="connsiteX7" fmla="*/ 0 w 5851802"/>
              <a:gd name="connsiteY7" fmla="*/ 371926 h 2538742"/>
              <a:gd name="connsiteX8" fmla="*/ 144708 w 5851802"/>
              <a:gd name="connsiteY8" fmla="*/ 680383 h 2538742"/>
              <a:gd name="connsiteX9" fmla="*/ 435394 w 5851802"/>
              <a:gd name="connsiteY9" fmla="*/ 545830 h 2538742"/>
              <a:gd name="connsiteX10" fmla="*/ 2929710 w 5851802"/>
              <a:gd name="connsiteY10" fmla="*/ 2546359 h 2538742"/>
              <a:gd name="connsiteX11" fmla="*/ 5425294 w 5851802"/>
              <a:gd name="connsiteY11" fmla="*/ 545830 h 2538742"/>
              <a:gd name="connsiteX12" fmla="*/ 5715980 w 5851802"/>
              <a:gd name="connsiteY12" fmla="*/ 680383 h 2538742"/>
              <a:gd name="connsiteX13" fmla="*/ 5860688 w 5851802"/>
              <a:gd name="connsiteY13" fmla="*/ 371926 h 2538742"/>
              <a:gd name="connsiteX14" fmla="*/ 5045752 w 5851802"/>
              <a:gd name="connsiteY14" fmla="*/ 0 h 2538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851802" h="2538742">
                <a:moveTo>
                  <a:pt x="5045752" y="0"/>
                </a:moveTo>
                <a:lnTo>
                  <a:pt x="4895966" y="313535"/>
                </a:lnTo>
                <a:lnTo>
                  <a:pt x="5156187" y="427778"/>
                </a:lnTo>
                <a:cubicBezTo>
                  <a:pt x="4774106" y="1535939"/>
                  <a:pt x="3698949" y="1942138"/>
                  <a:pt x="2929710" y="1942138"/>
                </a:cubicBezTo>
                <a:cubicBezTo>
                  <a:pt x="2160470" y="1942138"/>
                  <a:pt x="1086582" y="1535939"/>
                  <a:pt x="704501" y="426509"/>
                </a:cubicBezTo>
                <a:lnTo>
                  <a:pt x="964722" y="312265"/>
                </a:lnTo>
                <a:lnTo>
                  <a:pt x="814937" y="0"/>
                </a:lnTo>
                <a:lnTo>
                  <a:pt x="0" y="371926"/>
                </a:lnTo>
                <a:lnTo>
                  <a:pt x="144708" y="680383"/>
                </a:lnTo>
                <a:lnTo>
                  <a:pt x="435394" y="545830"/>
                </a:lnTo>
                <a:cubicBezTo>
                  <a:pt x="586450" y="1120855"/>
                  <a:pt x="1375999" y="2546359"/>
                  <a:pt x="2929710" y="2546359"/>
                </a:cubicBezTo>
                <a:cubicBezTo>
                  <a:pt x="4483420" y="2546359"/>
                  <a:pt x="5274239" y="1120855"/>
                  <a:pt x="5425294" y="545830"/>
                </a:cubicBezTo>
                <a:lnTo>
                  <a:pt x="5715980" y="680383"/>
                </a:lnTo>
                <a:lnTo>
                  <a:pt x="5860688" y="371926"/>
                </a:lnTo>
                <a:lnTo>
                  <a:pt x="5045752" y="0"/>
                </a:lnTo>
                <a:close/>
              </a:path>
            </a:pathLst>
          </a:custGeom>
          <a:solidFill>
            <a:schemeClr val="accent1"/>
          </a:solidFill>
          <a:ln w="1269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FAF2E-865B-8144-BE35-713D548489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4343400"/>
            <a:ext cx="11522076" cy="1097280"/>
          </a:xfrm>
          <a:prstGeom prst="rect">
            <a:avLst/>
          </a:prstGeom>
        </p:spPr>
        <p:txBody>
          <a:bodyPr/>
          <a:lstStyle>
            <a:lvl1pPr algn="ctr">
              <a:defRPr sz="5400" b="1">
                <a:solidFill>
                  <a:schemeClr val="bg1"/>
                </a:solidFill>
                <a:latin typeface="Speedee" panose="020B0603030502020204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8726611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CEA60-CDC2-4B29-9547-7FF4BAAAD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962" y="1600200"/>
            <a:ext cx="11522076" cy="1828800"/>
          </a:xfrm>
        </p:spPr>
        <p:txBody>
          <a:bodyPr lIns="91440" rIns="91440" anchor="b">
            <a:noAutofit/>
          </a:bodyPr>
          <a:lstStyle>
            <a:lvl1pPr algn="ctr">
              <a:defRPr sz="4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034AC8-C001-49F4-B3CA-B1903AA703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962" y="3429000"/>
            <a:ext cx="11522076" cy="1828800"/>
          </a:xfrm>
        </p:spPr>
        <p:txBody>
          <a:bodyPr lIns="137160" tIns="182880" rIns="137160" bIns="182880" anchor="t" anchorCtr="1"/>
          <a:lstStyle>
            <a:lvl1pPr marL="0" indent="0" algn="l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70635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62896-193A-460B-BF6E-A72AF2FDD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B4D03-7691-4843-8ADC-98DB675CE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3B22C15-7EC6-4021-AD3F-B561260F355A}"/>
              </a:ext>
            </a:extLst>
          </p:cNvPr>
          <p:cNvSpPr/>
          <p:nvPr/>
        </p:nvSpPr>
        <p:spPr>
          <a:xfrm flipH="1">
            <a:off x="0" y="6362624"/>
            <a:ext cx="11507877" cy="495376"/>
          </a:xfrm>
          <a:custGeom>
            <a:avLst/>
            <a:gdLst>
              <a:gd name="connsiteX0" fmla="*/ 11507877 w 11507877"/>
              <a:gd name="connsiteY0" fmla="*/ 0 h 495376"/>
              <a:gd name="connsiteX1" fmla="*/ 0 w 11507877"/>
              <a:gd name="connsiteY1" fmla="*/ 0 h 495376"/>
              <a:gd name="connsiteX2" fmla="*/ 495376 w 11507877"/>
              <a:gd name="connsiteY2" fmla="*/ 495376 h 495376"/>
              <a:gd name="connsiteX3" fmla="*/ 11507877 w 11507877"/>
              <a:gd name="connsiteY3" fmla="*/ 495376 h 495376"/>
              <a:gd name="connsiteX4" fmla="*/ 11507877 w 11507877"/>
              <a:gd name="connsiteY4" fmla="*/ 0 h 495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7877" h="495376">
                <a:moveTo>
                  <a:pt x="11507877" y="0"/>
                </a:moveTo>
                <a:lnTo>
                  <a:pt x="0" y="0"/>
                </a:lnTo>
                <a:cubicBezTo>
                  <a:pt x="0" y="274091"/>
                  <a:pt x="221285" y="495376"/>
                  <a:pt x="495376" y="495376"/>
                </a:cubicBezTo>
                <a:lnTo>
                  <a:pt x="11507877" y="495376"/>
                </a:lnTo>
                <a:lnTo>
                  <a:pt x="11507877" y="0"/>
                </a:lnTo>
                <a:close/>
              </a:path>
            </a:pathLst>
          </a:custGeom>
          <a:solidFill>
            <a:schemeClr val="accent1"/>
          </a:solidFill>
          <a:ln w="2513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258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605">
          <p15:clr>
            <a:srgbClr val="FBAE40"/>
          </p15:clr>
        </p15:guide>
        <p15:guide id="2" orient="horz" pos="778">
          <p15:clr>
            <a:srgbClr val="FBAE40"/>
          </p15:clr>
        </p15:guide>
        <p15:guide id="3" orient="horz" pos="4003">
          <p15:clr>
            <a:srgbClr val="FBAE40"/>
          </p15:clr>
        </p15:guide>
        <p15:guide id="4" orient="horz" pos="239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Big Ma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ld Bar">
            <a:extLst>
              <a:ext uri="{FF2B5EF4-FFF2-40B4-BE49-F238E27FC236}">
                <a16:creationId xmlns:a16="http://schemas.microsoft.com/office/drawing/2014/main" id="{F6920A3E-2C4E-478B-B0DE-7E4F568C9636}"/>
              </a:ext>
            </a:extLst>
          </p:cNvPr>
          <p:cNvSpPr/>
          <p:nvPr userDrawn="1"/>
        </p:nvSpPr>
        <p:spPr>
          <a:xfrm>
            <a:off x="0" y="5029200"/>
            <a:ext cx="12188952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5" name="Big Mac">
            <a:extLst>
              <a:ext uri="{FF2B5EF4-FFF2-40B4-BE49-F238E27FC236}">
                <a16:creationId xmlns:a16="http://schemas.microsoft.com/office/drawing/2014/main" id="{C008B3CA-55B9-44B7-B746-5CDED560DE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819" r="55277" b="7954"/>
          <a:stretch/>
        </p:blipFill>
        <p:spPr>
          <a:xfrm>
            <a:off x="8016240" y="0"/>
            <a:ext cx="4175760" cy="6858000"/>
          </a:xfrm>
          <a:prstGeom prst="rect">
            <a:avLst/>
          </a:prstGeom>
        </p:spPr>
      </p:pic>
      <p:sp>
        <p:nvSpPr>
          <p:cNvPr id="8" name="Arch">
            <a:extLst>
              <a:ext uri="{FF2B5EF4-FFF2-40B4-BE49-F238E27FC236}">
                <a16:creationId xmlns:a16="http://schemas.microsoft.com/office/drawing/2014/main" id="{BF030D43-5F75-4F09-A115-9C3F3BA5ADF0}"/>
              </a:ext>
            </a:extLst>
          </p:cNvPr>
          <p:cNvSpPr>
            <a:spLocks noChangeAspect="1"/>
          </p:cNvSpPr>
          <p:nvPr userDrawn="1"/>
        </p:nvSpPr>
        <p:spPr>
          <a:xfrm>
            <a:off x="381000" y="320040"/>
            <a:ext cx="731483" cy="640080"/>
          </a:xfrm>
          <a:custGeom>
            <a:avLst/>
            <a:gdLst>
              <a:gd name="connsiteX0" fmla="*/ 6090931 w 8472965"/>
              <a:gd name="connsiteY0" fmla="*/ 529337 h 7414245"/>
              <a:gd name="connsiteX1" fmla="*/ 7414279 w 8472965"/>
              <a:gd name="connsiteY1" fmla="*/ 7414245 h 7414245"/>
              <a:gd name="connsiteX2" fmla="*/ 8472957 w 8472965"/>
              <a:gd name="connsiteY2" fmla="*/ 7414245 h 7414245"/>
              <a:gd name="connsiteX3" fmla="*/ 6090931 w 8472965"/>
              <a:gd name="connsiteY3" fmla="*/ 0 h 7414245"/>
              <a:gd name="connsiteX4" fmla="*/ 4238243 w 8472965"/>
              <a:gd name="connsiteY4" fmla="*/ 2558462 h 7414245"/>
              <a:gd name="connsiteX5" fmla="*/ 2382027 w 8472965"/>
              <a:gd name="connsiteY5" fmla="*/ 0 h 7414245"/>
              <a:gd name="connsiteX6" fmla="*/ 0 w 8472965"/>
              <a:gd name="connsiteY6" fmla="*/ 7414245 h 7414245"/>
              <a:gd name="connsiteX7" fmla="*/ 1058679 w 8472965"/>
              <a:gd name="connsiteY7" fmla="*/ 7414245 h 7414245"/>
              <a:gd name="connsiteX8" fmla="*/ 2382027 w 8472965"/>
              <a:gd name="connsiteY8" fmla="*/ 529337 h 7414245"/>
              <a:gd name="connsiteX9" fmla="*/ 3705375 w 8472965"/>
              <a:gd name="connsiteY9" fmla="*/ 6884908 h 7414245"/>
              <a:gd name="connsiteX10" fmla="*/ 4764054 w 8472965"/>
              <a:gd name="connsiteY10" fmla="*/ 6884908 h 7414245"/>
              <a:gd name="connsiteX11" fmla="*/ 6090931 w 8472965"/>
              <a:gd name="connsiteY11" fmla="*/ 529337 h 7414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472965" h="7414245">
                <a:moveTo>
                  <a:pt x="6090931" y="529337"/>
                </a:moveTo>
                <a:cubicBezTo>
                  <a:pt x="6821419" y="529337"/>
                  <a:pt x="7414279" y="3613606"/>
                  <a:pt x="7414279" y="7414245"/>
                </a:cubicBezTo>
                <a:lnTo>
                  <a:pt x="8472957" y="7414245"/>
                </a:lnTo>
                <a:cubicBezTo>
                  <a:pt x="8476486" y="3320707"/>
                  <a:pt x="7407221" y="0"/>
                  <a:pt x="6090931" y="0"/>
                </a:cubicBezTo>
                <a:cubicBezTo>
                  <a:pt x="5342798" y="0"/>
                  <a:pt x="4672301" y="998682"/>
                  <a:pt x="4238243" y="2558462"/>
                </a:cubicBezTo>
                <a:cubicBezTo>
                  <a:pt x="3800656" y="998682"/>
                  <a:pt x="3133689" y="0"/>
                  <a:pt x="2382027" y="0"/>
                </a:cubicBezTo>
                <a:cubicBezTo>
                  <a:pt x="1065736" y="0"/>
                  <a:pt x="0" y="3320707"/>
                  <a:pt x="0" y="7414245"/>
                </a:cubicBezTo>
                <a:lnTo>
                  <a:pt x="1058679" y="7414245"/>
                </a:lnTo>
                <a:cubicBezTo>
                  <a:pt x="1058679" y="3613606"/>
                  <a:pt x="1651539" y="529337"/>
                  <a:pt x="2382027" y="529337"/>
                </a:cubicBezTo>
                <a:cubicBezTo>
                  <a:pt x="3112515" y="529337"/>
                  <a:pt x="3705375" y="3373640"/>
                  <a:pt x="3705375" y="6884908"/>
                </a:cubicBezTo>
                <a:lnTo>
                  <a:pt x="4764054" y="6884908"/>
                </a:lnTo>
                <a:cubicBezTo>
                  <a:pt x="4767583" y="3377169"/>
                  <a:pt x="5360442" y="529337"/>
                  <a:pt x="6090931" y="529337"/>
                </a:cubicBezTo>
              </a:path>
            </a:pathLst>
          </a:custGeom>
          <a:solidFill>
            <a:schemeClr val="accent1"/>
          </a:solidFill>
          <a:ln w="231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EE034AC8-C001-49F4-B3CA-B1903AA703C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5280" y="5257800"/>
            <a:ext cx="7498080" cy="1371600"/>
          </a:xfrm>
        </p:spPr>
        <p:txBody>
          <a:bodyPr lIns="18288" tIns="0" rIns="0" bIns="0" anchor="ctr" anchorCtr="0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Date</a:t>
            </a:r>
          </a:p>
          <a:p>
            <a:r>
              <a:rPr lang="en-US" dirty="0"/>
              <a:t>Presentation 1</a:t>
            </a:r>
          </a:p>
          <a:p>
            <a:r>
              <a:rPr lang="en-US" dirty="0"/>
              <a:t>First Last Name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F63CEA60-CDC2-4B29-9547-7FF4BAAAD1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5280" y="1600200"/>
            <a:ext cx="7498080" cy="3657600"/>
          </a:xfrm>
        </p:spPr>
        <p:txBody>
          <a:bodyPr lIns="0" tIns="0" rIns="0" bIns="0" anchor="ctr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54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Headline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775945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Chee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ch">
            <a:extLst>
              <a:ext uri="{FF2B5EF4-FFF2-40B4-BE49-F238E27FC236}">
                <a16:creationId xmlns:a16="http://schemas.microsoft.com/office/drawing/2014/main" id="{0E5B4E0A-9AA3-4A98-B729-B7D3A3150C31}"/>
              </a:ext>
            </a:extLst>
          </p:cNvPr>
          <p:cNvSpPr>
            <a:spLocks noChangeAspect="1"/>
          </p:cNvSpPr>
          <p:nvPr/>
        </p:nvSpPr>
        <p:spPr>
          <a:xfrm>
            <a:off x="11079480" y="5623560"/>
            <a:ext cx="731483" cy="640080"/>
          </a:xfrm>
          <a:custGeom>
            <a:avLst/>
            <a:gdLst>
              <a:gd name="connsiteX0" fmla="*/ 6090931 w 8472965"/>
              <a:gd name="connsiteY0" fmla="*/ 529337 h 7414245"/>
              <a:gd name="connsiteX1" fmla="*/ 7414279 w 8472965"/>
              <a:gd name="connsiteY1" fmla="*/ 7414245 h 7414245"/>
              <a:gd name="connsiteX2" fmla="*/ 8472957 w 8472965"/>
              <a:gd name="connsiteY2" fmla="*/ 7414245 h 7414245"/>
              <a:gd name="connsiteX3" fmla="*/ 6090931 w 8472965"/>
              <a:gd name="connsiteY3" fmla="*/ 0 h 7414245"/>
              <a:gd name="connsiteX4" fmla="*/ 4238243 w 8472965"/>
              <a:gd name="connsiteY4" fmla="*/ 2558462 h 7414245"/>
              <a:gd name="connsiteX5" fmla="*/ 2382027 w 8472965"/>
              <a:gd name="connsiteY5" fmla="*/ 0 h 7414245"/>
              <a:gd name="connsiteX6" fmla="*/ 0 w 8472965"/>
              <a:gd name="connsiteY6" fmla="*/ 7414245 h 7414245"/>
              <a:gd name="connsiteX7" fmla="*/ 1058679 w 8472965"/>
              <a:gd name="connsiteY7" fmla="*/ 7414245 h 7414245"/>
              <a:gd name="connsiteX8" fmla="*/ 2382027 w 8472965"/>
              <a:gd name="connsiteY8" fmla="*/ 529337 h 7414245"/>
              <a:gd name="connsiteX9" fmla="*/ 3705375 w 8472965"/>
              <a:gd name="connsiteY9" fmla="*/ 6884908 h 7414245"/>
              <a:gd name="connsiteX10" fmla="*/ 4764054 w 8472965"/>
              <a:gd name="connsiteY10" fmla="*/ 6884908 h 7414245"/>
              <a:gd name="connsiteX11" fmla="*/ 6090931 w 8472965"/>
              <a:gd name="connsiteY11" fmla="*/ 529337 h 7414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472965" h="7414245">
                <a:moveTo>
                  <a:pt x="6090931" y="529337"/>
                </a:moveTo>
                <a:cubicBezTo>
                  <a:pt x="6821419" y="529337"/>
                  <a:pt x="7414279" y="3613606"/>
                  <a:pt x="7414279" y="7414245"/>
                </a:cubicBezTo>
                <a:lnTo>
                  <a:pt x="8472957" y="7414245"/>
                </a:lnTo>
                <a:cubicBezTo>
                  <a:pt x="8476486" y="3320707"/>
                  <a:pt x="7407221" y="0"/>
                  <a:pt x="6090931" y="0"/>
                </a:cubicBezTo>
                <a:cubicBezTo>
                  <a:pt x="5342798" y="0"/>
                  <a:pt x="4672301" y="998682"/>
                  <a:pt x="4238243" y="2558462"/>
                </a:cubicBezTo>
                <a:cubicBezTo>
                  <a:pt x="3800656" y="998682"/>
                  <a:pt x="3133689" y="0"/>
                  <a:pt x="2382027" y="0"/>
                </a:cubicBezTo>
                <a:cubicBezTo>
                  <a:pt x="1065736" y="0"/>
                  <a:pt x="0" y="3320707"/>
                  <a:pt x="0" y="7414245"/>
                </a:cubicBezTo>
                <a:lnTo>
                  <a:pt x="1058679" y="7414245"/>
                </a:lnTo>
                <a:cubicBezTo>
                  <a:pt x="1058679" y="3613606"/>
                  <a:pt x="1651539" y="529337"/>
                  <a:pt x="2382027" y="529337"/>
                </a:cubicBezTo>
                <a:cubicBezTo>
                  <a:pt x="3112515" y="529337"/>
                  <a:pt x="3705375" y="3373640"/>
                  <a:pt x="3705375" y="6884908"/>
                </a:cubicBezTo>
                <a:lnTo>
                  <a:pt x="4764054" y="6884908"/>
                </a:lnTo>
                <a:cubicBezTo>
                  <a:pt x="4767583" y="3377169"/>
                  <a:pt x="5360442" y="529337"/>
                  <a:pt x="6090931" y="529337"/>
                </a:cubicBezTo>
              </a:path>
            </a:pathLst>
          </a:custGeom>
          <a:solidFill>
            <a:schemeClr val="accent1"/>
          </a:solidFill>
          <a:ln w="231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cheese drip">
            <a:extLst>
              <a:ext uri="{FF2B5EF4-FFF2-40B4-BE49-F238E27FC236}">
                <a16:creationId xmlns:a16="http://schemas.microsoft.com/office/drawing/2014/main" id="{7285C890-039C-4F51-A12E-E9D769E45FB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38524" y="5029200"/>
            <a:ext cx="2207172" cy="365760"/>
          </a:xfrm>
          <a:prstGeom prst="rect">
            <a:avLst/>
          </a:prstGeom>
        </p:spPr>
      </p:pic>
      <p:sp>
        <p:nvSpPr>
          <p:cNvPr id="10" name="Gold Bar">
            <a:extLst>
              <a:ext uri="{FF2B5EF4-FFF2-40B4-BE49-F238E27FC236}">
                <a16:creationId xmlns:a16="http://schemas.microsoft.com/office/drawing/2014/main" id="{F6920A3E-2C4E-478B-B0DE-7E4F568C9636}"/>
              </a:ext>
            </a:extLst>
          </p:cNvPr>
          <p:cNvSpPr/>
          <p:nvPr userDrawn="1"/>
        </p:nvSpPr>
        <p:spPr>
          <a:xfrm>
            <a:off x="0" y="0"/>
            <a:ext cx="12188952" cy="5029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EE034AC8-C001-49F4-B3CA-B1903AA703C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5280" y="5257800"/>
            <a:ext cx="11521440" cy="1371600"/>
          </a:xfrm>
        </p:spPr>
        <p:txBody>
          <a:bodyPr lIns="18288" tIns="0" rIns="0" bIns="0" anchor="ctr" anchorCtr="0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Date</a:t>
            </a:r>
          </a:p>
          <a:p>
            <a:r>
              <a:rPr lang="en-US" dirty="0"/>
              <a:t>Presentation 1</a:t>
            </a:r>
          </a:p>
          <a:p>
            <a:r>
              <a:rPr lang="en-US" dirty="0"/>
              <a:t>First Last Name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F63CEA60-CDC2-4B29-9547-7FF4BAAAD1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5280" y="1600200"/>
            <a:ext cx="11521440" cy="3657600"/>
          </a:xfrm>
        </p:spPr>
        <p:txBody>
          <a:bodyPr lIns="0" tIns="0" rIns="0" bIns="0" anchor="ctr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54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Headline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233315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es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ld Bar">
            <a:extLst>
              <a:ext uri="{FF2B5EF4-FFF2-40B4-BE49-F238E27FC236}">
                <a16:creationId xmlns:a16="http://schemas.microsoft.com/office/drawing/2014/main" id="{F6920A3E-2C4E-478B-B0DE-7E4F568C9636}"/>
              </a:ext>
            </a:extLst>
          </p:cNvPr>
          <p:cNvSpPr/>
          <p:nvPr userDrawn="1"/>
        </p:nvSpPr>
        <p:spPr>
          <a:xfrm>
            <a:off x="0" y="0"/>
            <a:ext cx="12188952" cy="5029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12" name="Seeds White">
            <a:extLst>
              <a:ext uri="{FF2B5EF4-FFF2-40B4-BE49-F238E27FC236}">
                <a16:creationId xmlns:a16="http://schemas.microsoft.com/office/drawing/2014/main" id="{C0CFE324-34A0-4915-A0D1-A613F744D4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729" t="51506" r="13144" b="-179"/>
          <a:stretch/>
        </p:blipFill>
        <p:spPr>
          <a:xfrm>
            <a:off x="0" y="-1"/>
            <a:ext cx="12192000" cy="5029200"/>
          </a:xfrm>
          <a:prstGeom prst="rect">
            <a:avLst/>
          </a:prstGeom>
        </p:spPr>
      </p:pic>
      <p:sp>
        <p:nvSpPr>
          <p:cNvPr id="7" name="Arch">
            <a:extLst>
              <a:ext uri="{FF2B5EF4-FFF2-40B4-BE49-F238E27FC236}">
                <a16:creationId xmlns:a16="http://schemas.microsoft.com/office/drawing/2014/main" id="{0E5B4E0A-9AA3-4A98-B729-B7D3A3150C31}"/>
              </a:ext>
            </a:extLst>
          </p:cNvPr>
          <p:cNvSpPr>
            <a:spLocks noChangeAspect="1"/>
          </p:cNvSpPr>
          <p:nvPr/>
        </p:nvSpPr>
        <p:spPr>
          <a:xfrm>
            <a:off x="11079480" y="5623560"/>
            <a:ext cx="731483" cy="640080"/>
          </a:xfrm>
          <a:custGeom>
            <a:avLst/>
            <a:gdLst>
              <a:gd name="connsiteX0" fmla="*/ 6090931 w 8472965"/>
              <a:gd name="connsiteY0" fmla="*/ 529337 h 7414245"/>
              <a:gd name="connsiteX1" fmla="*/ 7414279 w 8472965"/>
              <a:gd name="connsiteY1" fmla="*/ 7414245 h 7414245"/>
              <a:gd name="connsiteX2" fmla="*/ 8472957 w 8472965"/>
              <a:gd name="connsiteY2" fmla="*/ 7414245 h 7414245"/>
              <a:gd name="connsiteX3" fmla="*/ 6090931 w 8472965"/>
              <a:gd name="connsiteY3" fmla="*/ 0 h 7414245"/>
              <a:gd name="connsiteX4" fmla="*/ 4238243 w 8472965"/>
              <a:gd name="connsiteY4" fmla="*/ 2558462 h 7414245"/>
              <a:gd name="connsiteX5" fmla="*/ 2382027 w 8472965"/>
              <a:gd name="connsiteY5" fmla="*/ 0 h 7414245"/>
              <a:gd name="connsiteX6" fmla="*/ 0 w 8472965"/>
              <a:gd name="connsiteY6" fmla="*/ 7414245 h 7414245"/>
              <a:gd name="connsiteX7" fmla="*/ 1058679 w 8472965"/>
              <a:gd name="connsiteY7" fmla="*/ 7414245 h 7414245"/>
              <a:gd name="connsiteX8" fmla="*/ 2382027 w 8472965"/>
              <a:gd name="connsiteY8" fmla="*/ 529337 h 7414245"/>
              <a:gd name="connsiteX9" fmla="*/ 3705375 w 8472965"/>
              <a:gd name="connsiteY9" fmla="*/ 6884908 h 7414245"/>
              <a:gd name="connsiteX10" fmla="*/ 4764054 w 8472965"/>
              <a:gd name="connsiteY10" fmla="*/ 6884908 h 7414245"/>
              <a:gd name="connsiteX11" fmla="*/ 6090931 w 8472965"/>
              <a:gd name="connsiteY11" fmla="*/ 529337 h 7414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472965" h="7414245">
                <a:moveTo>
                  <a:pt x="6090931" y="529337"/>
                </a:moveTo>
                <a:cubicBezTo>
                  <a:pt x="6821419" y="529337"/>
                  <a:pt x="7414279" y="3613606"/>
                  <a:pt x="7414279" y="7414245"/>
                </a:cubicBezTo>
                <a:lnTo>
                  <a:pt x="8472957" y="7414245"/>
                </a:lnTo>
                <a:cubicBezTo>
                  <a:pt x="8476486" y="3320707"/>
                  <a:pt x="7407221" y="0"/>
                  <a:pt x="6090931" y="0"/>
                </a:cubicBezTo>
                <a:cubicBezTo>
                  <a:pt x="5342798" y="0"/>
                  <a:pt x="4672301" y="998682"/>
                  <a:pt x="4238243" y="2558462"/>
                </a:cubicBezTo>
                <a:cubicBezTo>
                  <a:pt x="3800656" y="998682"/>
                  <a:pt x="3133689" y="0"/>
                  <a:pt x="2382027" y="0"/>
                </a:cubicBezTo>
                <a:cubicBezTo>
                  <a:pt x="1065736" y="0"/>
                  <a:pt x="0" y="3320707"/>
                  <a:pt x="0" y="7414245"/>
                </a:cubicBezTo>
                <a:lnTo>
                  <a:pt x="1058679" y="7414245"/>
                </a:lnTo>
                <a:cubicBezTo>
                  <a:pt x="1058679" y="3613606"/>
                  <a:pt x="1651539" y="529337"/>
                  <a:pt x="2382027" y="529337"/>
                </a:cubicBezTo>
                <a:cubicBezTo>
                  <a:pt x="3112515" y="529337"/>
                  <a:pt x="3705375" y="3373640"/>
                  <a:pt x="3705375" y="6884908"/>
                </a:cubicBezTo>
                <a:lnTo>
                  <a:pt x="4764054" y="6884908"/>
                </a:lnTo>
                <a:cubicBezTo>
                  <a:pt x="4767583" y="3377169"/>
                  <a:pt x="5360442" y="529337"/>
                  <a:pt x="6090931" y="529337"/>
                </a:cubicBezTo>
              </a:path>
            </a:pathLst>
          </a:custGeom>
          <a:solidFill>
            <a:schemeClr val="accent1"/>
          </a:solidFill>
          <a:ln w="231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EE034AC8-C001-49F4-B3CA-B1903AA703C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5280" y="5257800"/>
            <a:ext cx="11521440" cy="1371600"/>
          </a:xfrm>
        </p:spPr>
        <p:txBody>
          <a:bodyPr lIns="18288" tIns="0" rIns="0" bIns="0" anchor="ctr" anchorCtr="0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Date</a:t>
            </a:r>
          </a:p>
          <a:p>
            <a:r>
              <a:rPr lang="en-US" dirty="0"/>
              <a:t>Presentation 1</a:t>
            </a:r>
          </a:p>
          <a:p>
            <a:r>
              <a:rPr lang="en-US" dirty="0"/>
              <a:t>First Last Name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F63CEA60-CDC2-4B29-9547-7FF4BAAAD1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5280" y="1600200"/>
            <a:ext cx="11521440" cy="3657600"/>
          </a:xfrm>
        </p:spPr>
        <p:txBody>
          <a:bodyPr lIns="0" tIns="0" rIns="0" bIns="0" anchor="ctr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54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Headline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985980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F63CEA60-CDC2-4B29-9547-7FF4BAAAD1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4963" y="228600"/>
            <a:ext cx="11522074" cy="6400800"/>
          </a:xfrm>
        </p:spPr>
        <p:txBody>
          <a:bodyPr lIns="91440" rIns="91440" bIns="91440" anchor="ctr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 Slide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14989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eeds White">
            <a:extLst>
              <a:ext uri="{FF2B5EF4-FFF2-40B4-BE49-F238E27FC236}">
                <a16:creationId xmlns:a16="http://schemas.microsoft.com/office/drawing/2014/main" id="{BE3D037D-2B92-4D29-836F-DDD1A417F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729" t="39374" r="13144" b="6"/>
          <a:stretch/>
        </p:blipFill>
        <p:spPr>
          <a:xfrm>
            <a:off x="0" y="-2"/>
            <a:ext cx="12192000" cy="6263641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F63CEA60-CDC2-4B29-9547-7FF4BAAAD1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4963" y="228600"/>
            <a:ext cx="11522074" cy="6400800"/>
          </a:xfrm>
        </p:spPr>
        <p:txBody>
          <a:bodyPr lIns="91440" rIns="91440" bIns="91440" anchor="ctr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 Slide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07765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ld Bar">
            <a:extLst>
              <a:ext uri="{FF2B5EF4-FFF2-40B4-BE49-F238E27FC236}">
                <a16:creationId xmlns:a16="http://schemas.microsoft.com/office/drawing/2014/main" id="{63501C58-AC7F-46FD-8388-A2E4E198F896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5" name="Copyright">
            <a:extLst>
              <a:ext uri="{FF2B5EF4-FFF2-40B4-BE49-F238E27FC236}">
                <a16:creationId xmlns:a16="http://schemas.microsoft.com/office/drawing/2014/main" id="{E75F83C4-11E0-4D6C-9717-55251FAA98CF}"/>
              </a:ext>
            </a:extLst>
          </p:cNvPr>
          <p:cNvSpPr txBox="1"/>
          <p:nvPr userDrawn="1"/>
        </p:nvSpPr>
        <p:spPr>
          <a:xfrm>
            <a:off x="335280" y="6492240"/>
            <a:ext cx="823944" cy="140423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</a:pPr>
            <a:r>
              <a:rPr lang="en-US" sz="1000" dirty="0"/>
              <a:t>© McDonald’s </a:t>
            </a:r>
          </a:p>
        </p:txBody>
      </p:sp>
      <p:pic>
        <p:nvPicPr>
          <p:cNvPr id="6" name="Seeds White">
            <a:extLst>
              <a:ext uri="{FF2B5EF4-FFF2-40B4-BE49-F238E27FC236}">
                <a16:creationId xmlns:a16="http://schemas.microsoft.com/office/drawing/2014/main" id="{136E96AD-2C38-4E08-8A7D-A524117FDF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729" t="39374" r="55207" b="6"/>
          <a:stretch/>
        </p:blipFill>
        <p:spPr>
          <a:xfrm>
            <a:off x="0" y="-2"/>
            <a:ext cx="6096000" cy="6263641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F63CEA60-CDC2-4B29-9547-7FF4BAAAD1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4963" y="228600"/>
            <a:ext cx="5394960" cy="6400800"/>
          </a:xfrm>
        </p:spPr>
        <p:txBody>
          <a:bodyPr lIns="91440" rIns="91440" bIns="91440" anchor="ctr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 Slide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0999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#">
            <a:extLst>
              <a:ext uri="{FF2B5EF4-FFF2-40B4-BE49-F238E27FC236}">
                <a16:creationId xmlns:a16="http://schemas.microsoft.com/office/drawing/2014/main" id="{7A0AC045-B0D9-4E25-91F7-9CC620BECAD4}"/>
              </a:ext>
            </a:extLst>
          </p:cNvPr>
          <p:cNvSpPr txBox="1"/>
          <p:nvPr userDrawn="1"/>
        </p:nvSpPr>
        <p:spPr>
          <a:xfrm>
            <a:off x="11694817" y="6492240"/>
            <a:ext cx="161903" cy="140423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>
            <a:defPPr>
              <a:defRPr lang="en-US"/>
            </a:defPPr>
            <a:lvl1pPr algn="r">
              <a:lnSpc>
                <a:spcPct val="90000"/>
              </a:lnSpc>
              <a:spcBef>
                <a:spcPts val="600"/>
              </a:spcBef>
              <a:defRPr sz="1000"/>
            </a:lvl1pPr>
          </a:lstStyle>
          <a:p>
            <a:pPr lvl="0"/>
            <a:fld id="{25589270-315C-446D-8A4F-4844CE0CD1EA}" type="slidenum">
              <a:rPr lang="en-US" smtClean="0"/>
              <a:pPr lvl="0"/>
              <a:t>‹#›</a:t>
            </a:fld>
            <a:endParaRPr lang="en-US" dirty="0"/>
          </a:p>
        </p:txBody>
      </p:sp>
      <p:sp>
        <p:nvSpPr>
          <p:cNvPr id="7" name="Copyright">
            <a:extLst>
              <a:ext uri="{FF2B5EF4-FFF2-40B4-BE49-F238E27FC236}">
                <a16:creationId xmlns:a16="http://schemas.microsoft.com/office/drawing/2014/main" id="{5D60C56C-6A14-43BE-BFEF-358E6A64CC62}"/>
              </a:ext>
            </a:extLst>
          </p:cNvPr>
          <p:cNvSpPr txBox="1"/>
          <p:nvPr userDrawn="1"/>
        </p:nvSpPr>
        <p:spPr>
          <a:xfrm>
            <a:off x="335280" y="6492240"/>
            <a:ext cx="823944" cy="140423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</a:pPr>
            <a:r>
              <a:rPr lang="en-US" sz="1000" dirty="0"/>
              <a:t>© McDonald’s </a:t>
            </a:r>
          </a:p>
        </p:txBody>
      </p:sp>
      <p:sp>
        <p:nvSpPr>
          <p:cNvPr id="3" name="Text">
            <a:extLst>
              <a:ext uri="{FF2B5EF4-FFF2-40B4-BE49-F238E27FC236}">
                <a16:creationId xmlns:a16="http://schemas.microsoft.com/office/drawing/2014/main" id="{BA985D98-3239-4503-8D46-06AE345F4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1143000"/>
            <a:ext cx="11522075" cy="51206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66EA084-203F-4328-9093-8ED05ED87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228601"/>
            <a:ext cx="11522075" cy="640080"/>
          </a:xfrm>
          <a:prstGeom prst="rect">
            <a:avLst/>
          </a:prstGeom>
        </p:spPr>
        <p:txBody>
          <a:bodyPr vert="horz" lIns="0" tIns="45720" rIns="0" bIns="0" rtlCol="0" anchor="ctr">
            <a:noAutofit/>
          </a:bodyPr>
          <a:lstStyle/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slide</a:t>
            </a:r>
          </a:p>
        </p:txBody>
      </p:sp>
    </p:spTree>
    <p:custDataLst>
      <p:tags r:id="rId38"/>
    </p:custDataLst>
    <p:extLst>
      <p:ext uri="{BB962C8B-B14F-4D97-AF65-F5344CB8AC3E}">
        <p14:creationId xmlns:p14="http://schemas.microsoft.com/office/powerpoint/2010/main" val="3056352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730" r:id="rId36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80000"/>
        </a:lnSpc>
        <a:spcBef>
          <a:spcPts val="600"/>
        </a:spcBef>
        <a:buNone/>
        <a:defRPr sz="25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4625" indent="-174625" algn="l" defTabSz="914400" rtl="0" eaLnBrk="1" latinLnBrk="0" hangingPunct="1">
        <a:lnSpc>
          <a:spcPct val="90000"/>
        </a:lnSpc>
        <a:spcBef>
          <a:spcPts val="1800"/>
        </a:spcBef>
        <a:buClr>
          <a:schemeClr val="accent2"/>
        </a:buClr>
        <a:buSzPct val="85000"/>
        <a:buFont typeface="Symbol" panose="05050102010706020507" pitchFamily="18" charset="2"/>
        <a:buChar char="·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5938" indent="-231775" algn="l" defTabSz="914400" rtl="0" eaLnBrk="1" latinLnBrk="0" hangingPunct="1">
        <a:lnSpc>
          <a:spcPct val="90000"/>
        </a:lnSpc>
        <a:spcBef>
          <a:spcPts val="200"/>
        </a:spcBef>
        <a:buClr>
          <a:schemeClr val="accent2"/>
        </a:buClr>
        <a:buFont typeface="Speedee" panose="020B06030305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9775" indent="-168275" algn="l" defTabSz="914400" rtl="0" eaLnBrk="1" latinLnBrk="0" hangingPunct="1">
        <a:lnSpc>
          <a:spcPct val="90000"/>
        </a:lnSpc>
        <a:spcBef>
          <a:spcPts val="200"/>
        </a:spcBef>
        <a:buClr>
          <a:schemeClr val="tx2"/>
        </a:buClr>
        <a:buSzPct val="85000"/>
        <a:buFont typeface="Symbol" panose="05050102010706020507" pitchFamily="18" charset="2"/>
        <a:buChar char="·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73138" indent="-173038" algn="l" defTabSz="914400" rtl="0" eaLnBrk="1" latinLnBrk="0" hangingPunct="1">
        <a:lnSpc>
          <a:spcPct val="90000"/>
        </a:lnSpc>
        <a:spcBef>
          <a:spcPts val="200"/>
        </a:spcBef>
        <a:buClr>
          <a:schemeClr val="accent2"/>
        </a:buClr>
        <a:buFont typeface="Speedee" panose="020B06030305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96975" indent="-169863" algn="l" defTabSz="914400" rtl="0" eaLnBrk="1" latinLnBrk="0" hangingPunct="1">
        <a:lnSpc>
          <a:spcPct val="90000"/>
        </a:lnSpc>
        <a:spcBef>
          <a:spcPts val="200"/>
        </a:spcBef>
        <a:buClr>
          <a:schemeClr val="accent2"/>
        </a:buClr>
        <a:buFont typeface="Speedee" panose="020B06030305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211">
          <p15:clr>
            <a:srgbClr val="F26B43"/>
          </p15:clr>
        </p15:guide>
        <p15:guide id="3" pos="7469">
          <p15:clr>
            <a:srgbClr val="F26B43"/>
          </p15:clr>
        </p15:guide>
        <p15:guide id="4" pos="1910">
          <p15:clr>
            <a:srgbClr val="F26B43"/>
          </p15:clr>
        </p15:guide>
        <p15:guide id="5" pos="5770">
          <p15:clr>
            <a:srgbClr val="F26B43"/>
          </p15:clr>
        </p15:guide>
        <p15:guide id="7" orient="horz" pos="144">
          <p15:clr>
            <a:srgbClr val="F26B43"/>
          </p15:clr>
        </p15:guide>
        <p15:guide id="8" orient="horz" pos="4176">
          <p15:clr>
            <a:srgbClr val="F26B43"/>
          </p15:clr>
        </p15:guide>
        <p15:guide id="11" orient="horz" pos="1440">
          <p15:clr>
            <a:srgbClr val="F26B43"/>
          </p15:clr>
        </p15:guide>
        <p15:guide id="12" orient="horz" pos="2880">
          <p15:clr>
            <a:srgbClr val="F26B43"/>
          </p15:clr>
        </p15:guide>
        <p15:guide id="13" orient="horz" pos="2160">
          <p15:clr>
            <a:srgbClr val="F26B43"/>
          </p15:clr>
        </p15:guide>
        <p15:guide id="14" orient="horz" pos="394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0.xml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1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4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/>
          </p:cNvSpPr>
          <p:nvPr>
            <p:ph type="ctrTitle"/>
          </p:nvPr>
        </p:nvSpPr>
        <p:spPr>
          <a:xfrm>
            <a:off x="335280" y="1600200"/>
            <a:ext cx="8031972" cy="2352675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O365 Tenancy migration from McDonalds Global to local.</a:t>
            </a:r>
            <a:endParaRPr lang="en-US" sz="3200" dirty="0"/>
          </a:p>
        </p:txBody>
      </p:sp>
      <p:sp>
        <p:nvSpPr>
          <p:cNvPr id="16" name="Subtitle 3">
            <a:extLst>
              <a:ext uri="{FF2B5EF4-FFF2-40B4-BE49-F238E27FC236}">
                <a16:creationId xmlns:a16="http://schemas.microsoft.com/office/drawing/2014/main" id="{E2208C9E-160F-4546-BA16-108EA95F0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280" y="5257800"/>
            <a:ext cx="7498080" cy="1371600"/>
          </a:xfrm>
        </p:spPr>
        <p:txBody>
          <a:bodyPr/>
          <a:lstStyle/>
          <a:p>
            <a:r>
              <a:rPr lang="en-US" dirty="0"/>
              <a:t>28 May 2024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120702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 Slide Title 5"/>
          <p:cNvSpPr>
            <a:spLocks noGrp="1"/>
          </p:cNvSpPr>
          <p:nvPr>
            <p:ph type="ctrTitle"/>
          </p:nvPr>
        </p:nvSpPr>
        <p:spPr>
          <a:xfrm>
            <a:off x="334963" y="651437"/>
            <a:ext cx="5230095" cy="5244538"/>
          </a:xfrm>
        </p:spPr>
        <p:txBody>
          <a:bodyPr anchor="t"/>
          <a:lstStyle/>
          <a:p>
            <a:pPr algn="r"/>
            <a:r>
              <a:rPr lang="en-US" dirty="0"/>
              <a:t>AGENDA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023B121-A24C-E27D-1C13-A35A59040B73}"/>
              </a:ext>
            </a:extLst>
          </p:cNvPr>
          <p:cNvGrpSpPr/>
          <p:nvPr/>
        </p:nvGrpSpPr>
        <p:grpSpPr>
          <a:xfrm>
            <a:off x="6437483" y="1266165"/>
            <a:ext cx="5857215" cy="5046108"/>
            <a:chOff x="5999821" y="680012"/>
            <a:chExt cx="5857215" cy="5046108"/>
          </a:xfrm>
        </p:grpSpPr>
        <p:sp>
          <p:nvSpPr>
            <p:cNvPr id="6" name="Subtitle 3">
              <a:extLst>
                <a:ext uri="{FF2B5EF4-FFF2-40B4-BE49-F238E27FC236}">
                  <a16:creationId xmlns:a16="http://schemas.microsoft.com/office/drawing/2014/main" id="{4CD3F775-FA24-0B22-4D76-E15B7795621C}"/>
                </a:ext>
              </a:extLst>
            </p:cNvPr>
            <p:cNvSpPr txBox="1">
              <a:spLocks/>
            </p:cNvSpPr>
            <p:nvPr/>
          </p:nvSpPr>
          <p:spPr>
            <a:xfrm>
              <a:off x="6538452" y="680012"/>
              <a:ext cx="5318584" cy="351619"/>
            </a:xfrm>
            <a:prstGeom prst="rect">
              <a:avLst/>
            </a:prstGeom>
          </p:spPr>
          <p:txBody>
            <a:bodyPr/>
            <a:lstStyle>
              <a:lvl1pPr marL="0" indent="0" algn="l" defTabSz="457178" rtl="0" eaLnBrk="1" latinLnBrk="0" hangingPunct="1">
                <a:spcBef>
                  <a:spcPct val="20000"/>
                </a:spcBef>
                <a:buFontTx/>
                <a:buNone/>
                <a:defRPr sz="1600" b="0" i="0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261925" indent="-261925" algn="l" defTabSz="457178" rtl="0" eaLnBrk="1" latinLnBrk="0" hangingPunct="1">
                <a:spcBef>
                  <a:spcPct val="20000"/>
                </a:spcBef>
                <a:buFont typeface="Arial"/>
                <a:buChar char="•"/>
                <a:tabLst>
                  <a:tab pos="92070" algn="l"/>
                </a:tabLst>
                <a:defRPr sz="1600" b="0" i="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447651" indent="-228589" algn="l" defTabSz="536548" rtl="0" eaLnBrk="1" latinLnBrk="0" hangingPunct="1">
                <a:spcBef>
                  <a:spcPct val="20000"/>
                </a:spcBef>
                <a:buFont typeface="Courier New"/>
                <a:buChar char="o"/>
                <a:defRPr sz="1600" b="0" i="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723865" indent="-228589" algn="l" defTabSz="536548" rtl="0" eaLnBrk="1" latinLnBrk="0" hangingPunct="1">
                <a:spcBef>
                  <a:spcPct val="20000"/>
                </a:spcBef>
                <a:buFont typeface="Wingdings" charset="2"/>
                <a:buChar char="§"/>
                <a:defRPr sz="1600" b="0" i="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904829" indent="-228589" algn="l" defTabSz="615919" rtl="0" eaLnBrk="1" latinLnBrk="0" hangingPunct="1">
                <a:spcBef>
                  <a:spcPct val="20000"/>
                </a:spcBef>
                <a:buFont typeface="Arial"/>
                <a:buChar char="»"/>
                <a:tabLst/>
                <a:defRPr sz="1600" b="0" i="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474" indent="-228589" algn="l" defTabSz="457178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652" indent="-228589" algn="l" defTabSz="457178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829" indent="-228589" algn="l" defTabSz="457178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006" indent="-228589" algn="l" defTabSz="457178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dirty="0">
                  <a:solidFill>
                    <a:schemeClr val="tx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Aptos" panose="020B0004020202020204" pitchFamily="34" charset="0"/>
                </a:rPr>
                <a:t>Introduction / Background</a:t>
              </a:r>
              <a:endParaRPr kumimoji="0" lang="en-MY" sz="18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" name="Text Placeholder 2">
              <a:extLst>
                <a:ext uri="{FF2B5EF4-FFF2-40B4-BE49-F238E27FC236}">
                  <a16:creationId xmlns:a16="http://schemas.microsoft.com/office/drawing/2014/main" id="{4A5F9373-2494-5832-7DC1-F6DFC8A3E24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999821" y="696920"/>
              <a:ext cx="640080" cy="502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0" indent="0" algn="ctr" defTabSz="457178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1600" b="0" i="0" kern="1200" baseline="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0" indent="0" algn="ctr" defTabSz="457178" rtl="0" eaLnBrk="1" latinLnBrk="0" hangingPunct="1">
                <a:spcBef>
                  <a:spcPct val="20000"/>
                </a:spcBef>
                <a:buFont typeface="Arial"/>
                <a:buNone/>
                <a:tabLst>
                  <a:tab pos="92070" algn="l"/>
                </a:tabLst>
                <a:defRPr sz="1600" b="0" i="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219064" indent="0" algn="ctr" defTabSz="536548" rtl="0" eaLnBrk="1" latinLnBrk="0" hangingPunct="1">
                <a:spcBef>
                  <a:spcPct val="20000"/>
                </a:spcBef>
                <a:buFont typeface="Courier New"/>
                <a:buNone/>
                <a:defRPr sz="1600" b="0" i="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495276" indent="0" algn="ctr" defTabSz="536548" rtl="0" eaLnBrk="1" latinLnBrk="0" hangingPunct="1">
                <a:spcBef>
                  <a:spcPct val="20000"/>
                </a:spcBef>
                <a:buFont typeface="Wingdings" charset="2"/>
                <a:buNone/>
                <a:defRPr sz="1600" b="0" i="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676242" indent="0" algn="ctr" defTabSz="615919" rtl="0" eaLnBrk="1" latinLnBrk="0" hangingPunct="1">
                <a:spcBef>
                  <a:spcPct val="20000"/>
                </a:spcBef>
                <a:buFont typeface="Arial"/>
                <a:buNone/>
                <a:tabLst/>
                <a:defRPr sz="1600" b="0" i="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474" indent="-228589" algn="l" defTabSz="457178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652" indent="-228589" algn="l" defTabSz="457178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829" indent="-228589" algn="l" defTabSz="457178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006" indent="-228589" algn="l" defTabSz="457178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178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j-lt"/>
                </a:rPr>
                <a:t>1</a:t>
              </a:r>
            </a:p>
            <a:p>
              <a:pPr marL="0" marR="0" lvl="0" indent="0" algn="ctr" defTabSz="457178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</a:endParaRPr>
            </a:p>
            <a:p>
              <a:pPr marL="0" marR="0" lvl="0" indent="0" algn="ctr" defTabSz="457178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j-lt"/>
                </a:rPr>
                <a:t>2</a:t>
              </a:r>
            </a:p>
            <a:p>
              <a:pPr marL="0" marR="0" lvl="0" indent="0" algn="ctr" defTabSz="457178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  <a:p>
              <a:pPr marL="0" marR="0" lvl="0" indent="0" algn="ctr" defTabSz="457178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sz="1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3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</a:endParaRPr>
            </a:p>
            <a:p>
              <a:pPr marL="0" marR="0" lvl="0" indent="0" algn="ctr" defTabSz="457178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</a:endParaRPr>
            </a:p>
            <a:p>
              <a:pPr marL="0" marR="0" lvl="0" indent="0" algn="ctr" defTabSz="457178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</a:endParaRPr>
            </a:p>
            <a:p>
              <a:pPr marL="0" marR="0" lvl="0" indent="0" algn="ctr" defTabSz="457178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  <a:p>
              <a:pPr marL="0" marR="0" lvl="0" indent="0" algn="ctr" defTabSz="457178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</a:endParaRPr>
            </a:p>
            <a:p>
              <a:pPr marL="0" marR="0" lvl="0" indent="0" algn="ctr" defTabSz="457178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j-lt"/>
                </a:rPr>
                <a:t>4</a:t>
              </a:r>
            </a:p>
            <a:p>
              <a:pPr marL="0" marR="0" lvl="0" indent="0" algn="ctr" defTabSz="457178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  <a:p>
              <a:pPr marL="0" marR="0" lvl="0" indent="0" algn="ctr" defTabSz="457178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</a:endParaRPr>
            </a:p>
            <a:p>
              <a:pPr marL="0" marR="0" lvl="0" indent="0" algn="ctr" defTabSz="457178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</a:endParaRPr>
            </a:p>
          </p:txBody>
        </p:sp>
        <p:sp>
          <p:nvSpPr>
            <p:cNvPr id="9" name="Subtitle 3">
              <a:extLst>
                <a:ext uri="{FF2B5EF4-FFF2-40B4-BE49-F238E27FC236}">
                  <a16:creationId xmlns:a16="http://schemas.microsoft.com/office/drawing/2014/main" id="{AD20E83A-5865-D00E-0678-EADC50BEAC48}"/>
                </a:ext>
              </a:extLst>
            </p:cNvPr>
            <p:cNvSpPr txBox="1">
              <a:spLocks/>
            </p:cNvSpPr>
            <p:nvPr/>
          </p:nvSpPr>
          <p:spPr>
            <a:xfrm>
              <a:off x="6538452" y="1356043"/>
              <a:ext cx="5318584" cy="351619"/>
            </a:xfrm>
            <a:prstGeom prst="rect">
              <a:avLst/>
            </a:prstGeom>
          </p:spPr>
          <p:txBody>
            <a:bodyPr/>
            <a:lstStyle>
              <a:lvl1pPr marL="0" indent="0" algn="l" defTabSz="457178" rtl="0" eaLnBrk="1" latinLnBrk="0" hangingPunct="1">
                <a:spcBef>
                  <a:spcPct val="20000"/>
                </a:spcBef>
                <a:buFontTx/>
                <a:buNone/>
                <a:defRPr sz="1600" b="0" i="0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261925" indent="-261925" algn="l" defTabSz="457178" rtl="0" eaLnBrk="1" latinLnBrk="0" hangingPunct="1">
                <a:spcBef>
                  <a:spcPct val="20000"/>
                </a:spcBef>
                <a:buFont typeface="Arial"/>
                <a:buChar char="•"/>
                <a:tabLst>
                  <a:tab pos="92070" algn="l"/>
                </a:tabLst>
                <a:defRPr sz="1600" b="0" i="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447651" indent="-228589" algn="l" defTabSz="536548" rtl="0" eaLnBrk="1" latinLnBrk="0" hangingPunct="1">
                <a:spcBef>
                  <a:spcPct val="20000"/>
                </a:spcBef>
                <a:buFont typeface="Courier New"/>
                <a:buChar char="o"/>
                <a:defRPr sz="1600" b="0" i="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723865" indent="-228589" algn="l" defTabSz="536548" rtl="0" eaLnBrk="1" latinLnBrk="0" hangingPunct="1">
                <a:spcBef>
                  <a:spcPct val="20000"/>
                </a:spcBef>
                <a:buFont typeface="Wingdings" charset="2"/>
                <a:buChar char="§"/>
                <a:defRPr sz="1600" b="0" i="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904829" indent="-228589" algn="l" defTabSz="615919" rtl="0" eaLnBrk="1" latinLnBrk="0" hangingPunct="1">
                <a:spcBef>
                  <a:spcPct val="20000"/>
                </a:spcBef>
                <a:buFont typeface="Arial"/>
                <a:buChar char="»"/>
                <a:tabLst/>
                <a:defRPr sz="1600" b="0" i="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474" indent="-228589" algn="l" defTabSz="457178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652" indent="-228589" algn="l" defTabSz="457178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829" indent="-228589" algn="l" defTabSz="457178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006" indent="-228589" algn="l" defTabSz="457178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dirty="0">
                  <a:solidFill>
                    <a:schemeClr val="tx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Aptos" panose="020B0004020202020204" pitchFamily="34" charset="0"/>
                </a:rPr>
                <a:t>Licensing</a:t>
              </a:r>
              <a:endParaRPr kumimoji="0" lang="en-MY" sz="18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Subtitle 3">
              <a:extLst>
                <a:ext uri="{FF2B5EF4-FFF2-40B4-BE49-F238E27FC236}">
                  <a16:creationId xmlns:a16="http://schemas.microsoft.com/office/drawing/2014/main" id="{250FBFC9-03A7-1A79-A2AB-10EBFFFFD11F}"/>
                </a:ext>
              </a:extLst>
            </p:cNvPr>
            <p:cNvSpPr txBox="1">
              <a:spLocks/>
            </p:cNvSpPr>
            <p:nvPr/>
          </p:nvSpPr>
          <p:spPr>
            <a:xfrm>
              <a:off x="6538452" y="2016444"/>
              <a:ext cx="5318584" cy="351619"/>
            </a:xfrm>
            <a:prstGeom prst="rect">
              <a:avLst/>
            </a:prstGeom>
          </p:spPr>
          <p:txBody>
            <a:bodyPr/>
            <a:lstStyle>
              <a:lvl1pPr marL="0" indent="0" algn="l" defTabSz="457178" rtl="0" eaLnBrk="1" latinLnBrk="0" hangingPunct="1">
                <a:spcBef>
                  <a:spcPct val="20000"/>
                </a:spcBef>
                <a:buFontTx/>
                <a:buNone/>
                <a:defRPr sz="1600" b="0" i="0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261925" indent="-261925" algn="l" defTabSz="457178" rtl="0" eaLnBrk="1" latinLnBrk="0" hangingPunct="1">
                <a:spcBef>
                  <a:spcPct val="20000"/>
                </a:spcBef>
                <a:buFont typeface="Arial"/>
                <a:buChar char="•"/>
                <a:tabLst>
                  <a:tab pos="92070" algn="l"/>
                </a:tabLst>
                <a:defRPr sz="1600" b="0" i="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447651" indent="-228589" algn="l" defTabSz="536548" rtl="0" eaLnBrk="1" latinLnBrk="0" hangingPunct="1">
                <a:spcBef>
                  <a:spcPct val="20000"/>
                </a:spcBef>
                <a:buFont typeface="Courier New"/>
                <a:buChar char="o"/>
                <a:defRPr sz="1600" b="0" i="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723865" indent="-228589" algn="l" defTabSz="536548" rtl="0" eaLnBrk="1" latinLnBrk="0" hangingPunct="1">
                <a:spcBef>
                  <a:spcPct val="20000"/>
                </a:spcBef>
                <a:buFont typeface="Wingdings" charset="2"/>
                <a:buChar char="§"/>
                <a:defRPr sz="1600" b="0" i="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904829" indent="-228589" algn="l" defTabSz="615919" rtl="0" eaLnBrk="1" latinLnBrk="0" hangingPunct="1">
                <a:spcBef>
                  <a:spcPct val="20000"/>
                </a:spcBef>
                <a:buFont typeface="Arial"/>
                <a:buChar char="»"/>
                <a:tabLst/>
                <a:defRPr sz="1600" b="0" i="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474" indent="-228589" algn="l" defTabSz="457178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652" indent="-228589" algn="l" defTabSz="457178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829" indent="-228589" algn="l" defTabSz="457178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006" indent="-228589" algn="l" defTabSz="457178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dirty="0">
                  <a:solidFill>
                    <a:schemeClr val="tx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Aptos" panose="020B0004020202020204" pitchFamily="34" charset="0"/>
                </a:rPr>
                <a:t>Migration requirements:</a:t>
              </a:r>
            </a:p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uLnTx/>
                  <a:uFillTx/>
                  <a:latin typeface="Aptos" panose="020B0004020202020204" pitchFamily="34" charset="0"/>
                </a:rPr>
                <a:t>	a. Users and Outlook</a:t>
              </a:r>
            </a:p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latin typeface="Aptos" panose="020B0004020202020204" pitchFamily="34" charset="0"/>
                </a:rPr>
                <a:t>	b. O365 Security requirements</a:t>
              </a:r>
            </a:p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latin typeface="Aptos" panose="020B0004020202020204" pitchFamily="34" charset="0"/>
                </a:rPr>
                <a:t>   	c. Current Local </a:t>
              </a:r>
              <a:r>
                <a:rPr lang="en-US" dirty="0" err="1">
                  <a:latin typeface="Aptos" panose="020B0004020202020204" pitchFamily="34" charset="0"/>
                </a:rPr>
                <a:t>PowerBI</a:t>
              </a:r>
              <a:r>
                <a:rPr lang="en-US" dirty="0">
                  <a:latin typeface="Aptos" panose="020B0004020202020204" pitchFamily="34" charset="0"/>
                </a:rPr>
                <a:t> Installation</a:t>
              </a:r>
            </a:p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Aptos" panose="020B0004020202020204" pitchFamily="34" charset="0"/>
              </a:endParaRPr>
            </a:p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ptos" panose="020B0004020202020204" pitchFamily="34" charset="0"/>
                  <a:ea typeface="+mn-ea"/>
                  <a:cs typeface="Arial" panose="020B0604020202020204" pitchFamily="34" charset="0"/>
                </a:rPr>
                <a:t>	</a:t>
              </a:r>
              <a:endParaRPr kumimoji="0" lang="en-MY" sz="18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Subtitle 3">
              <a:extLst>
                <a:ext uri="{FF2B5EF4-FFF2-40B4-BE49-F238E27FC236}">
                  <a16:creationId xmlns:a16="http://schemas.microsoft.com/office/drawing/2014/main" id="{826C7CCB-2AB1-F591-60B3-2094FD907B5C}"/>
                </a:ext>
              </a:extLst>
            </p:cNvPr>
            <p:cNvSpPr txBox="1">
              <a:spLocks/>
            </p:cNvSpPr>
            <p:nvPr/>
          </p:nvSpPr>
          <p:spPr>
            <a:xfrm>
              <a:off x="6538452" y="3695472"/>
              <a:ext cx="5318584" cy="351619"/>
            </a:xfrm>
            <a:prstGeom prst="rect">
              <a:avLst/>
            </a:prstGeom>
          </p:spPr>
          <p:txBody>
            <a:bodyPr/>
            <a:lstStyle>
              <a:lvl1pPr marL="0" indent="0" algn="l" defTabSz="457178" rtl="0" eaLnBrk="1" latinLnBrk="0" hangingPunct="1">
                <a:spcBef>
                  <a:spcPct val="20000"/>
                </a:spcBef>
                <a:buFontTx/>
                <a:buNone/>
                <a:defRPr sz="1600" b="0" i="0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261925" indent="-261925" algn="l" defTabSz="457178" rtl="0" eaLnBrk="1" latinLnBrk="0" hangingPunct="1">
                <a:spcBef>
                  <a:spcPct val="20000"/>
                </a:spcBef>
                <a:buFont typeface="Arial"/>
                <a:buChar char="•"/>
                <a:tabLst>
                  <a:tab pos="92070" algn="l"/>
                </a:tabLst>
                <a:defRPr sz="1600" b="0" i="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447651" indent="-228589" algn="l" defTabSz="536548" rtl="0" eaLnBrk="1" latinLnBrk="0" hangingPunct="1">
                <a:spcBef>
                  <a:spcPct val="20000"/>
                </a:spcBef>
                <a:buFont typeface="Courier New"/>
                <a:buChar char="o"/>
                <a:defRPr sz="1600" b="0" i="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723865" indent="-228589" algn="l" defTabSz="536548" rtl="0" eaLnBrk="1" latinLnBrk="0" hangingPunct="1">
                <a:spcBef>
                  <a:spcPct val="20000"/>
                </a:spcBef>
                <a:buFont typeface="Wingdings" charset="2"/>
                <a:buChar char="§"/>
                <a:defRPr sz="1600" b="0" i="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904829" indent="-228589" algn="l" defTabSz="615919" rtl="0" eaLnBrk="1" latinLnBrk="0" hangingPunct="1">
                <a:spcBef>
                  <a:spcPct val="20000"/>
                </a:spcBef>
                <a:buFont typeface="Arial"/>
                <a:buChar char="»"/>
                <a:tabLst/>
                <a:defRPr sz="1600" b="0" i="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474" indent="-228589" algn="l" defTabSz="457178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652" indent="-228589" algn="l" defTabSz="457178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829" indent="-228589" algn="l" defTabSz="457178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006" indent="-228589" algn="l" defTabSz="457178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latin typeface="Aptos" panose="020B0004020202020204" pitchFamily="34" charset="0"/>
                </a:rPr>
                <a:t>Open Discussion</a:t>
              </a:r>
              <a:endParaRPr kumimoji="0" lang="en-MY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232767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 Slide 7"/>
          <p:cNvSpPr>
            <a:spLocks noGrp="1"/>
          </p:cNvSpPr>
          <p:nvPr>
            <p:ph type="ctrTitle"/>
          </p:nvPr>
        </p:nvSpPr>
        <p:spPr>
          <a:xfrm>
            <a:off x="335280" y="228600"/>
            <a:ext cx="6035040" cy="6400800"/>
          </a:xfrm>
        </p:spPr>
        <p:txBody>
          <a:bodyPr/>
          <a:lstStyle/>
          <a:p>
            <a:r>
              <a:rPr lang="en-US" dirty="0"/>
              <a:t>Introduction / Background</a:t>
            </a:r>
          </a:p>
        </p:txBody>
      </p:sp>
      <p:pic>
        <p:nvPicPr>
          <p:cNvPr id="4" name="Picture Placeholder 3" descr="A large billboards on a building&#10;&#10;Description automatically generated">
            <a:extLst>
              <a:ext uri="{FF2B5EF4-FFF2-40B4-BE49-F238E27FC236}">
                <a16:creationId xmlns:a16="http://schemas.microsoft.com/office/drawing/2014/main" id="{C1DF441C-A9E6-9093-D338-8189362F62D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3" r="21243"/>
          <a:stretch>
            <a:fillRect/>
          </a:stretch>
        </p:blipFill>
        <p:spPr/>
      </p:pic>
    </p:spTree>
    <p:custDataLst>
      <p:tags r:id="rId1"/>
    </p:custDataLst>
    <p:extLst>
      <p:ext uri="{BB962C8B-B14F-4D97-AF65-F5344CB8AC3E}">
        <p14:creationId xmlns:p14="http://schemas.microsoft.com/office/powerpoint/2010/main" val="86084702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81EC-2F45-4461-AA9C-2AB9ADB57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64" y="0"/>
            <a:ext cx="11212511" cy="731520"/>
          </a:xfrm>
        </p:spPr>
        <p:txBody>
          <a:bodyPr/>
          <a:lstStyle/>
          <a:p>
            <a:r>
              <a:rPr lang="en-US" dirty="0"/>
              <a:t>Current Limitations But Not Limited To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8607BC3-F8FA-4D3D-9688-F98CAD0AD6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0330667"/>
              </p:ext>
            </p:extLst>
          </p:nvPr>
        </p:nvGraphicFramePr>
        <p:xfrm>
          <a:off x="335360" y="731520"/>
          <a:ext cx="11522076" cy="5371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6624">
                  <a:extLst>
                    <a:ext uri="{9D8B030D-6E8A-4147-A177-3AD203B41FA5}">
                      <a16:colId xmlns:a16="http://schemas.microsoft.com/office/drawing/2014/main" val="3371106334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3058743790"/>
                    </a:ext>
                  </a:extLst>
                </a:gridCol>
                <a:gridCol w="2737100">
                  <a:extLst>
                    <a:ext uri="{9D8B030D-6E8A-4147-A177-3AD203B41FA5}">
                      <a16:colId xmlns:a16="http://schemas.microsoft.com/office/drawing/2014/main" val="953412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Features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Option 1 – Corp Tenant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Option 2 – Own Tenant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272728"/>
                  </a:ext>
                </a:extLst>
              </a:tr>
              <a:tr h="814472">
                <a:tc>
                  <a:txBody>
                    <a:bodyPr/>
                    <a:lstStyle/>
                    <a:p>
                      <a:r>
                        <a:rPr lang="en-US" b="1" dirty="0"/>
                        <a:t>One Drive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Currently cannot be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Yes, Full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566674"/>
                  </a:ext>
                </a:extLst>
              </a:tr>
              <a:tr h="814472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 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All functions not enabled, only basic meeting and chat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Missing major functions such as recording &amp; auto meeting minutes taker using copilot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Yes, Full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979550"/>
                  </a:ext>
                </a:extLst>
              </a:tr>
              <a:tr h="814472">
                <a:tc>
                  <a:txBody>
                    <a:bodyPr/>
                    <a:lstStyle/>
                    <a:p>
                      <a:r>
                        <a:rPr lang="en-US" b="1" dirty="0" err="1"/>
                        <a:t>Sharepoint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No Share Point Online 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Yes, Full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065817"/>
                  </a:ext>
                </a:extLst>
              </a:tr>
              <a:tr h="814472">
                <a:tc>
                  <a:txBody>
                    <a:bodyPr/>
                    <a:lstStyle/>
                    <a:p>
                      <a:r>
                        <a:rPr lang="en-US" b="1" dirty="0"/>
                        <a:t>Microsoft Office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Only able to work locally, not able to share files online for collaboration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Yes, Full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171294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r>
                        <a:rPr lang="en-US" b="1" dirty="0"/>
                        <a:t>Power BI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Limited 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Yes, Full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445926"/>
                  </a:ext>
                </a:extLst>
              </a:tr>
            </a:tbl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4179712B-7F64-4F02-AD63-5034D757F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467" y="4603283"/>
            <a:ext cx="2779023" cy="64807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5F5010F-87D6-4657-8F1E-F5C520AA1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559" y="1991029"/>
            <a:ext cx="574046" cy="63511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93019B5-8584-4ECE-B5BD-7C41D4EDE0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9339"/>
          <a:stretch/>
        </p:blipFill>
        <p:spPr>
          <a:xfrm>
            <a:off x="2809467" y="3709463"/>
            <a:ext cx="574046" cy="68495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3D45566-8BC1-45BB-AA8E-3022398EB2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1805" y="1226673"/>
            <a:ext cx="696298" cy="54822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0E73337-7412-4BB5-95D4-FA9FA270F6E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5559"/>
          <a:stretch/>
        </p:blipFill>
        <p:spPr>
          <a:xfrm>
            <a:off x="2809467" y="5353433"/>
            <a:ext cx="551148" cy="61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61F15EB-6FFB-7EA0-B004-245DF7D87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132145"/>
              </p:ext>
            </p:extLst>
          </p:nvPr>
        </p:nvGraphicFramePr>
        <p:xfrm>
          <a:off x="3430822" y="1743634"/>
          <a:ext cx="4341944" cy="2577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969">
                  <a:extLst>
                    <a:ext uri="{9D8B030D-6E8A-4147-A177-3AD203B41FA5}">
                      <a16:colId xmlns:a16="http://schemas.microsoft.com/office/drawing/2014/main" val="788464829"/>
                    </a:ext>
                  </a:extLst>
                </a:gridCol>
                <a:gridCol w="1939975">
                  <a:extLst>
                    <a:ext uri="{9D8B030D-6E8A-4147-A177-3AD203B41FA5}">
                      <a16:colId xmlns:a16="http://schemas.microsoft.com/office/drawing/2014/main" val="3746407790"/>
                    </a:ext>
                  </a:extLst>
                </a:gridCol>
              </a:tblGrid>
              <a:tr h="569005"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Descriptions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 of Users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541148"/>
                  </a:ext>
                </a:extLst>
              </a:tr>
              <a:tr h="413399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RSC Users:</a:t>
                      </a:r>
                      <a:endParaRPr lang="en-MY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5905833"/>
                  </a:ext>
                </a:extLst>
              </a:tr>
              <a:tr h="318977">
                <a:tc>
                  <a:txBody>
                    <a:bodyPr/>
                    <a:lstStyle/>
                    <a:p>
                      <a:pPr algn="l"/>
                      <a:r>
                        <a:rPr lang="en-MY" sz="1400" dirty="0"/>
                        <a:t>     M365 E5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450</a:t>
                      </a:r>
                      <a:endParaRPr lang="en-MY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1835857"/>
                  </a:ext>
                </a:extLst>
              </a:tr>
              <a:tr h="318977">
                <a:tc>
                  <a:txBody>
                    <a:bodyPr/>
                    <a:lstStyle/>
                    <a:p>
                      <a:pPr algn="l"/>
                      <a:r>
                        <a:rPr lang="en-MY" sz="1400" dirty="0"/>
                        <a:t>     </a:t>
                      </a:r>
                      <a:r>
                        <a:rPr lang="en-MY" sz="1400" dirty="0" err="1"/>
                        <a:t>PowerBI</a:t>
                      </a:r>
                      <a:r>
                        <a:rPr lang="en-MY" sz="1400" dirty="0"/>
                        <a:t> 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675433"/>
                  </a:ext>
                </a:extLst>
              </a:tr>
              <a:tr h="318977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Store Users:</a:t>
                      </a:r>
                      <a:endParaRPr lang="en-MY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5817543"/>
                  </a:ext>
                </a:extLst>
              </a:tr>
              <a:tr h="318977">
                <a:tc>
                  <a:txBody>
                    <a:bodyPr/>
                    <a:lstStyle/>
                    <a:p>
                      <a:pPr algn="l"/>
                      <a:r>
                        <a:rPr lang="en-MY" sz="1400" dirty="0"/>
                        <a:t>     O365 E1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371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2442664"/>
                  </a:ext>
                </a:extLst>
              </a:tr>
              <a:tr h="318977">
                <a:tc>
                  <a:txBody>
                    <a:bodyPr/>
                    <a:lstStyle/>
                    <a:p>
                      <a:pPr algn="l"/>
                      <a:r>
                        <a:rPr lang="en-MY" sz="1400" dirty="0"/>
                        <a:t>     </a:t>
                      </a:r>
                      <a:r>
                        <a:rPr lang="en-MY" sz="1400" dirty="0" err="1"/>
                        <a:t>PowerBI</a:t>
                      </a:r>
                      <a:r>
                        <a:rPr lang="en-MY" sz="1400" dirty="0"/>
                        <a:t> Pro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400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277865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22DD9A8-7C8C-345E-9CB8-E119972D2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210" y="425882"/>
            <a:ext cx="8109322" cy="640080"/>
          </a:xfrm>
        </p:spPr>
        <p:txBody>
          <a:bodyPr/>
          <a:lstStyle/>
          <a:p>
            <a:r>
              <a:rPr lang="en-MY" dirty="0"/>
              <a:t>Estimated Number of users (License required)</a:t>
            </a:r>
          </a:p>
        </p:txBody>
      </p:sp>
      <p:pic>
        <p:nvPicPr>
          <p:cNvPr id="4098" name="Picture 1">
            <a:extLst>
              <a:ext uri="{FF2B5EF4-FFF2-40B4-BE49-F238E27FC236}">
                <a16:creationId xmlns:a16="http://schemas.microsoft.com/office/drawing/2014/main" id="{62A73B48-629A-63AA-B3E8-3CD500D3D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4667" y="425882"/>
            <a:ext cx="9688034" cy="2917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phic 4" descr="Home outline">
            <a:hlinkClick r:id="rId3" action="ppaction://hlinksldjump"/>
            <a:extLst>
              <a:ext uri="{FF2B5EF4-FFF2-40B4-BE49-F238E27FC236}">
                <a16:creationId xmlns:a16="http://schemas.microsoft.com/office/drawing/2014/main" id="{9D038672-1D47-7294-2FA5-9BFDE57D9C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42543" y="18327"/>
            <a:ext cx="407555" cy="4075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D770DA-7B15-1CFD-B0EF-7CC0765AB27A}"/>
              </a:ext>
            </a:extLst>
          </p:cNvPr>
          <p:cNvSpPr txBox="1"/>
          <p:nvPr/>
        </p:nvSpPr>
        <p:spPr>
          <a:xfrm>
            <a:off x="2119122" y="5357330"/>
            <a:ext cx="8432258" cy="523220"/>
          </a:xfrm>
          <a:prstGeom prst="rect">
            <a:avLst/>
          </a:prstGeom>
          <a:noFill/>
          <a:ln w="25400">
            <a:noFill/>
          </a:ln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1400" dirty="0"/>
              <a:t>* These are preliminary license number estimation </a:t>
            </a:r>
            <a:br>
              <a:rPr lang="en-US" sz="1400" dirty="0"/>
            </a:br>
            <a:r>
              <a:rPr lang="en-US" sz="1400" dirty="0"/>
              <a:t>   and additional license requirements such as </a:t>
            </a:r>
            <a:r>
              <a:rPr lang="en-US" sz="1400" dirty="0" err="1"/>
              <a:t>Sharepoint</a:t>
            </a:r>
            <a:r>
              <a:rPr lang="en-US" sz="1400" dirty="0"/>
              <a:t>, Power Platform licenses to be discussed later</a:t>
            </a:r>
          </a:p>
        </p:txBody>
      </p:sp>
    </p:spTree>
    <p:extLst>
      <p:ext uri="{BB962C8B-B14F-4D97-AF65-F5344CB8AC3E}">
        <p14:creationId xmlns:p14="http://schemas.microsoft.com/office/powerpoint/2010/main" val="320941134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 Slide 7"/>
          <p:cNvSpPr>
            <a:spLocks noGrp="1"/>
          </p:cNvSpPr>
          <p:nvPr>
            <p:ph type="ctrTitle"/>
          </p:nvPr>
        </p:nvSpPr>
        <p:spPr>
          <a:xfrm>
            <a:off x="335280" y="228600"/>
            <a:ext cx="6035040" cy="6400800"/>
          </a:xfrm>
        </p:spPr>
        <p:txBody>
          <a:bodyPr/>
          <a:lstStyle/>
          <a:p>
            <a:r>
              <a:rPr lang="en-US" dirty="0"/>
              <a:t>Open Discussion</a:t>
            </a:r>
          </a:p>
        </p:txBody>
      </p:sp>
      <p:pic>
        <p:nvPicPr>
          <p:cNvPr id="4" name="Picture Placeholder 3" descr="A large billboards on a building&#10;&#10;Description automatically generated">
            <a:extLst>
              <a:ext uri="{FF2B5EF4-FFF2-40B4-BE49-F238E27FC236}">
                <a16:creationId xmlns:a16="http://schemas.microsoft.com/office/drawing/2014/main" id="{C1DF441C-A9E6-9093-D338-8189362F62D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3" r="21243"/>
          <a:stretch>
            <a:fillRect/>
          </a:stretch>
        </p:blipFill>
        <p:spPr/>
      </p:pic>
    </p:spTree>
    <p:custDataLst>
      <p:tags r:id="rId1"/>
    </p:custDataLst>
    <p:extLst>
      <p:ext uri="{BB962C8B-B14F-4D97-AF65-F5344CB8AC3E}">
        <p14:creationId xmlns:p14="http://schemas.microsoft.com/office/powerpoint/2010/main" val="250987690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B945D82F-05D6-4684-B68F-A5FC160D3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617508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5756550-34FE-F0A1-6FFC-6BD9C24AC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582694"/>
              </p:ext>
            </p:extLst>
          </p:nvPr>
        </p:nvGraphicFramePr>
        <p:xfrm>
          <a:off x="558800" y="930127"/>
          <a:ext cx="11013441" cy="5378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395">
                  <a:extLst>
                    <a:ext uri="{9D8B030D-6E8A-4147-A177-3AD203B41FA5}">
                      <a16:colId xmlns:a16="http://schemas.microsoft.com/office/drawing/2014/main" val="259848298"/>
                    </a:ext>
                  </a:extLst>
                </a:gridCol>
                <a:gridCol w="2793155">
                  <a:extLst>
                    <a:ext uri="{9D8B030D-6E8A-4147-A177-3AD203B41FA5}">
                      <a16:colId xmlns:a16="http://schemas.microsoft.com/office/drawing/2014/main" val="1505482110"/>
                    </a:ext>
                  </a:extLst>
                </a:gridCol>
                <a:gridCol w="3148114">
                  <a:extLst>
                    <a:ext uri="{9D8B030D-6E8A-4147-A177-3AD203B41FA5}">
                      <a16:colId xmlns:a16="http://schemas.microsoft.com/office/drawing/2014/main" val="2910240108"/>
                    </a:ext>
                  </a:extLst>
                </a:gridCol>
                <a:gridCol w="2247089">
                  <a:extLst>
                    <a:ext uri="{9D8B030D-6E8A-4147-A177-3AD203B41FA5}">
                      <a16:colId xmlns:a16="http://schemas.microsoft.com/office/drawing/2014/main" val="130687893"/>
                    </a:ext>
                  </a:extLst>
                </a:gridCol>
                <a:gridCol w="2233688">
                  <a:extLst>
                    <a:ext uri="{9D8B030D-6E8A-4147-A177-3AD203B41FA5}">
                      <a16:colId xmlns:a16="http://schemas.microsoft.com/office/drawing/2014/main" val="425437577"/>
                    </a:ext>
                  </a:extLst>
                </a:gridCol>
              </a:tblGrid>
              <a:tr h="39975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  <a:endParaRPr lang="en-MY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Features</a:t>
                      </a:r>
                      <a:endParaRPr lang="en-MY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Product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Corporate Tenant</a:t>
                      </a:r>
                      <a:endParaRPr lang="en-MY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Own Tenant</a:t>
                      </a:r>
                      <a:endParaRPr lang="en-MY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2162238"/>
                  </a:ext>
                </a:extLst>
              </a:tr>
              <a:tr h="7656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975" indent="-180975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Microsoft Office Apps</a:t>
                      </a:r>
                    </a:p>
                    <a:p>
                      <a:pPr marL="0" indent="182563">
                        <a:buFont typeface="Arial" panose="020B0604020202020204" pitchFamily="34" charset="0"/>
                        <a:buNone/>
                      </a:pP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400" dirty="0"/>
                        <a:t>Power BI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400" dirty="0"/>
                        <a:t>Power Apps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400" dirty="0"/>
                        <a:t>Power Automate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Limited features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Features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372490"/>
                  </a:ext>
                </a:extLst>
              </a:tr>
              <a:tr h="7953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Email &amp; Calendar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400" dirty="0"/>
                        <a:t>Outlook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400" dirty="0"/>
                        <a:t>Exchange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400" dirty="0"/>
                        <a:t>Bookings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Full features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features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483743"/>
                  </a:ext>
                </a:extLst>
              </a:tr>
              <a:tr h="57539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400" dirty="0"/>
                        <a:t>Meetings &amp; Voice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400" dirty="0"/>
                        <a:t>Teams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Limited features without recording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features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027087"/>
                  </a:ext>
                </a:extLst>
              </a:tr>
              <a:tr h="772398"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400" dirty="0"/>
                        <a:t>Social &amp; Intranet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400" dirty="0"/>
                        <a:t>SharePoint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400" dirty="0"/>
                        <a:t>Access: Read Only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400" dirty="0"/>
                        <a:t>Unable to create own SharePoint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Full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398692"/>
                  </a:ext>
                </a:extLst>
              </a:tr>
              <a:tr h="559679"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400"/>
                        <a:t>One Drive/Forms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400" dirty="0"/>
                        <a:t>OneDrive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400" dirty="0"/>
                        <a:t>Forms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MY" sz="1400" dirty="0"/>
                        <a:t>Do not have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Full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820396"/>
                  </a:ext>
                </a:extLst>
              </a:tr>
              <a:tr h="559679"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400" dirty="0"/>
                        <a:t>Advanced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400" dirty="0"/>
                        <a:t>Power BI Pro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400" dirty="0"/>
                        <a:t>Viva Insights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MY" sz="1400" dirty="0"/>
                        <a:t>Do not have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Full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044352"/>
                  </a:ext>
                </a:extLst>
              </a:tr>
              <a:tr h="950458"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400" dirty="0"/>
                        <a:t>Identify, Access Management and Security &amp; Information Protection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400" dirty="0"/>
                        <a:t>Microsoft Access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MY" sz="1400" dirty="0"/>
                        <a:t>Limited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Full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68199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2B32D67-41DF-6F08-B909-2F0935917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Functionality Comparison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8A4F98-7194-8790-B859-2413A273D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3161" y="425632"/>
            <a:ext cx="7961591" cy="4230188"/>
          </a:xfrm>
          <a:prstGeom prst="rect">
            <a:avLst/>
          </a:prstGeom>
        </p:spPr>
      </p:pic>
      <p:pic>
        <p:nvPicPr>
          <p:cNvPr id="6" name="Graphic 5" descr="Home outline">
            <a:hlinkClick r:id="rId3" action="ppaction://hlinksldjump"/>
            <a:extLst>
              <a:ext uri="{FF2B5EF4-FFF2-40B4-BE49-F238E27FC236}">
                <a16:creationId xmlns:a16="http://schemas.microsoft.com/office/drawing/2014/main" id="{D7B109C8-3D89-A199-49FF-EF8566A685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42543" y="18327"/>
            <a:ext cx="407555" cy="40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691263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McD 2.0">
  <a:themeElements>
    <a:clrScheme name="Custom 10">
      <a:dk1>
        <a:srgbClr val="000000"/>
      </a:dk1>
      <a:lt1>
        <a:srgbClr val="FFFFFF"/>
      </a:lt1>
      <a:dk2>
        <a:srgbClr val="53565A"/>
      </a:dk2>
      <a:lt2>
        <a:srgbClr val="D9D9D6"/>
      </a:lt2>
      <a:accent1>
        <a:srgbClr val="FFBC0D"/>
      </a:accent1>
      <a:accent2>
        <a:srgbClr val="DB0007"/>
      </a:accent2>
      <a:accent3>
        <a:srgbClr val="A9C23F"/>
      </a:accent3>
      <a:accent4>
        <a:srgbClr val="4C9FC8"/>
      </a:accent4>
      <a:accent5>
        <a:srgbClr val="B69A81"/>
      </a:accent5>
      <a:accent6>
        <a:srgbClr val="8A8A8D"/>
      </a:accent6>
      <a:hlink>
        <a:srgbClr val="DB0007"/>
      </a:hlink>
      <a:folHlink>
        <a:srgbClr val="8A8A8D"/>
      </a:folHlink>
    </a:clrScheme>
    <a:fontScheme name="Custom 36">
      <a:majorFont>
        <a:latin typeface="Speedee"/>
        <a:ea typeface=""/>
        <a:cs typeface=""/>
      </a:majorFont>
      <a:minorFont>
        <a:latin typeface="Speede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25400">
          <a:solidFill>
            <a:schemeClr val="accent1"/>
          </a:solidFill>
        </a:ln>
      </a:spPr>
      <a:bodyPr wrap="square" tIns="91440" bIns="91440" rtlCol="0" anchor="ctr">
        <a:noAutofit/>
      </a:bodyPr>
      <a:lstStyle>
        <a:defPPr algn="l">
          <a:lnSpc>
            <a:spcPct val="90000"/>
          </a:lnSpc>
          <a:spcBef>
            <a:spcPts val="600"/>
          </a:spcBef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25400">
          <a:noFill/>
        </a:ln>
      </a:spPr>
      <a:bodyPr wrap="none" tIns="91440" bIns="91440" rtlCol="0">
        <a:spAutoFit/>
      </a:bodyPr>
      <a:lstStyle>
        <a:defPPr algn="l">
          <a:lnSpc>
            <a:spcPct val="90000"/>
          </a:lnSpc>
          <a:spcBef>
            <a:spcPts val="600"/>
          </a:spcBef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1760</TotalTime>
  <Words>333</Words>
  <Application>Microsoft Office PowerPoint</Application>
  <PresentationFormat>Widescreen</PresentationFormat>
  <Paragraphs>123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Arial</vt:lpstr>
      <vt:lpstr>Speedee</vt:lpstr>
      <vt:lpstr>Symbol</vt:lpstr>
      <vt:lpstr>McD 2.0</vt:lpstr>
      <vt:lpstr>O365 Tenancy migration from McDonalds Global to local.</vt:lpstr>
      <vt:lpstr>AGENDA</vt:lpstr>
      <vt:lpstr>Introduction / Background</vt:lpstr>
      <vt:lpstr>Current Limitations But Not Limited To</vt:lpstr>
      <vt:lpstr>Estimated Number of users (License required)</vt:lpstr>
      <vt:lpstr>Open Discussion</vt:lpstr>
      <vt:lpstr>Thank you</vt:lpstr>
      <vt:lpstr>Functionality 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Mazlan, Azimah</dc:creator>
  <cp:lastModifiedBy>Balakrishnan, Jagathesan</cp:lastModifiedBy>
  <cp:revision>8</cp:revision>
  <dcterms:created xsi:type="dcterms:W3CDTF">2024-05-16T13:26:01Z</dcterms:created>
  <dcterms:modified xsi:type="dcterms:W3CDTF">2024-05-28T02:13:28Z</dcterms:modified>
</cp:coreProperties>
</file>