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heme/theme3.xml" ContentType="application/vnd.openxmlformats-officedocument.theme+xml"/>
  <Override PartName="/ppt/tags/tag65.xml" ContentType="application/vnd.openxmlformats-officedocument.presentationml.tags+xml"/>
  <Override PartName="/ppt/notesSlides/notesSlide1.xml" ContentType="application/vnd.openxmlformats-officedocument.presentationml.notesSlide+xml"/>
  <Override PartName="/ppt/tags/tag66.xml" ContentType="application/vnd.openxmlformats-officedocument.presentationml.tags+xml"/>
  <Override PartName="/ppt/notesSlides/notesSlide2.xml" ContentType="application/vnd.openxmlformats-officedocument.presentationml.notesSlide+xml"/>
  <Override PartName="/ppt/tags/tag67.xml" ContentType="application/vnd.openxmlformats-officedocument.presentationml.tags+xml"/>
  <Override PartName="/ppt/notesSlides/notesSlide3.xml" ContentType="application/vnd.openxmlformats-officedocument.presentationml.notesSlide+xml"/>
  <Override PartName="/ppt/tags/tag68.xml" ContentType="application/vnd.openxmlformats-officedocument.presentationml.tags+xml"/>
  <Override PartName="/ppt/notesSlides/notesSlide4.xml" ContentType="application/vnd.openxmlformats-officedocument.presentationml.notesSlide+xml"/>
  <Override PartName="/ppt/tags/tag69.xml" ContentType="application/vnd.openxmlformats-officedocument.presentationml.tags+xml"/>
  <Override PartName="/ppt/notesSlides/notesSlide5.xml" ContentType="application/vnd.openxmlformats-officedocument.presentationml.notesSlide+xml"/>
  <Override PartName="/ppt/tags/tag70.xml" ContentType="application/vnd.openxmlformats-officedocument.presentationml.tags+xml"/>
  <Override PartName="/ppt/notesSlides/notesSlide6.xml" ContentType="application/vnd.openxmlformats-officedocument.presentationml.notesSlide+xml"/>
  <Override PartName="/ppt/tags/tag71.xml" ContentType="application/vnd.openxmlformats-officedocument.presentationml.tags+xml"/>
  <Override PartName="/ppt/notesSlides/notesSlide7.xml" ContentType="application/vnd.openxmlformats-officedocument.presentationml.notesSlide+xml"/>
  <Override PartName="/ppt/tags/tag72.xml" ContentType="application/vnd.openxmlformats-officedocument.presentationml.tags+xml"/>
  <Override PartName="/ppt/notesSlides/notesSlide8.xml" ContentType="application/vnd.openxmlformats-officedocument.presentationml.notesSlide+xml"/>
  <Override PartName="/ppt/tags/tag73.xml" ContentType="application/vnd.openxmlformats-officedocument.presentationml.tags+xml"/>
  <Override PartName="/ppt/notesSlides/notesSlide9.xml" ContentType="application/vnd.openxmlformats-officedocument.presentationml.notesSlide+xml"/>
  <Override PartName="/ppt/tags/tag74.xml" ContentType="application/vnd.openxmlformats-officedocument.presentationml.tags+xml"/>
  <Override PartName="/ppt/notesSlides/notesSlide10.xml" ContentType="application/vnd.openxmlformats-officedocument.presentationml.notesSlide+xml"/>
  <Override PartName="/ppt/tags/tag75.xml" ContentType="application/vnd.openxmlformats-officedocument.presentationml.tags+xml"/>
  <Override PartName="/ppt/notesSlides/notesSlide11.xml" ContentType="application/vnd.openxmlformats-officedocument.presentationml.notesSlide+xml"/>
  <Override PartName="/ppt/tags/tag76.xml" ContentType="application/vnd.openxmlformats-officedocument.presentationml.tags+xml"/>
  <Override PartName="/ppt/notesSlides/notesSlide12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13.xml" ContentType="application/vnd.openxmlformats-officedocument.presentationml.notesSlide+xml"/>
  <Override PartName="/ppt/tags/tag79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80.xml" ContentType="application/vnd.openxmlformats-officedocument.presentationml.tags+xml"/>
  <Override PartName="/ppt/notesSlides/notesSlide16.xml" ContentType="application/vnd.openxmlformats-officedocument.presentationml.notesSlide+xml"/>
  <Override PartName="/ppt/tags/tag81.xml" ContentType="application/vnd.openxmlformats-officedocument.presentationml.tags+xml"/>
  <Override PartName="/ppt/notesSlides/notesSlide17.xml" ContentType="application/vnd.openxmlformats-officedocument.presentationml.notesSlide+xml"/>
  <Override PartName="/ppt/tags/tag82.xml" ContentType="application/vnd.openxmlformats-officedocument.presentationml.tags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notesMasterIdLst>
    <p:notesMasterId r:id="rId32"/>
  </p:notesMasterIdLst>
  <p:sldIdLst>
    <p:sldId id="426" r:id="rId3"/>
    <p:sldId id="485" r:id="rId4"/>
    <p:sldId id="531" r:id="rId5"/>
    <p:sldId id="532" r:id="rId6"/>
    <p:sldId id="528" r:id="rId7"/>
    <p:sldId id="454" r:id="rId8"/>
    <p:sldId id="437" r:id="rId9"/>
    <p:sldId id="521" r:id="rId10"/>
    <p:sldId id="523" r:id="rId11"/>
    <p:sldId id="525" r:id="rId12"/>
    <p:sldId id="533" r:id="rId13"/>
    <p:sldId id="534" r:id="rId14"/>
    <p:sldId id="544" r:id="rId15"/>
    <p:sldId id="542" r:id="rId16"/>
    <p:sldId id="546" r:id="rId17"/>
    <p:sldId id="541" r:id="rId18"/>
    <p:sldId id="540" r:id="rId19"/>
    <p:sldId id="539" r:id="rId20"/>
    <p:sldId id="538" r:id="rId21"/>
    <p:sldId id="529" r:id="rId22"/>
    <p:sldId id="527" r:id="rId23"/>
    <p:sldId id="535" r:id="rId24"/>
    <p:sldId id="536" r:id="rId25"/>
    <p:sldId id="530" r:id="rId26"/>
    <p:sldId id="464" r:id="rId27"/>
    <p:sldId id="537" r:id="rId28"/>
    <p:sldId id="545" r:id="rId29"/>
    <p:sldId id="547" r:id="rId30"/>
    <p:sldId id="42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C0D"/>
    <a:srgbClr val="E2E2E2"/>
    <a:srgbClr val="FFE7CC"/>
    <a:srgbClr val="FFC52E"/>
    <a:srgbClr val="FFDD59"/>
    <a:srgbClr val="FF944D"/>
    <a:srgbClr val="FFB953"/>
    <a:srgbClr val="FFC72C"/>
    <a:srgbClr val="9900C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C2857D-7DB2-470F-A8FE-F1747C09925F}" v="138" dt="2024-05-23T01:38:14.3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47" autoAdjust="0"/>
  </p:normalViewPr>
  <p:slideViewPr>
    <p:cSldViewPr snapToGrid="0">
      <p:cViewPr varScale="1">
        <p:scale>
          <a:sx n="62" d="100"/>
          <a:sy n="62" d="100"/>
        </p:scale>
        <p:origin x="11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zlan, Azimah" userId="a7531543-a4ed-47aa-8443-a6e7cc8df1b5" providerId="ADAL" clId="{24C2857D-7DB2-470F-A8FE-F1747C09925F}"/>
    <pc:docChg chg="undo redo custSel addSld delSld modSld sldOrd">
      <pc:chgData name="Mazlan, Azimah" userId="a7531543-a4ed-47aa-8443-a6e7cc8df1b5" providerId="ADAL" clId="{24C2857D-7DB2-470F-A8FE-F1747C09925F}" dt="2024-05-23T01:38:16.644" v="6110" actId="1076"/>
      <pc:docMkLst>
        <pc:docMk/>
      </pc:docMkLst>
      <pc:sldChg chg="modSp mod ord">
        <pc:chgData name="Mazlan, Azimah" userId="a7531543-a4ed-47aa-8443-a6e7cc8df1b5" providerId="ADAL" clId="{24C2857D-7DB2-470F-A8FE-F1747C09925F}" dt="2024-05-23T01:10:24.186" v="5935"/>
        <pc:sldMkLst>
          <pc:docMk/>
          <pc:sldMk cId="1323107535" sldId="425"/>
        </pc:sldMkLst>
        <pc:picChg chg="mod">
          <ac:chgData name="Mazlan, Azimah" userId="a7531543-a4ed-47aa-8443-a6e7cc8df1b5" providerId="ADAL" clId="{24C2857D-7DB2-470F-A8FE-F1747C09925F}" dt="2024-05-20T02:59:06.864" v="41" actId="1076"/>
          <ac:picMkLst>
            <pc:docMk/>
            <pc:sldMk cId="1323107535" sldId="425"/>
            <ac:picMk id="22" creationId="{4179712B-7F64-4F02-AD63-5034D757FE47}"/>
          </ac:picMkLst>
        </pc:picChg>
      </pc:sldChg>
      <pc:sldChg chg="modSp mod">
        <pc:chgData name="Mazlan, Azimah" userId="a7531543-a4ed-47aa-8443-a6e7cc8df1b5" providerId="ADAL" clId="{24C2857D-7DB2-470F-A8FE-F1747C09925F}" dt="2024-05-21T05:04:22.159" v="3580" actId="20577"/>
        <pc:sldMkLst>
          <pc:docMk/>
          <pc:sldMk cId="2551207023" sldId="426"/>
        </pc:sldMkLst>
        <pc:spChg chg="mod">
          <ac:chgData name="Mazlan, Azimah" userId="a7531543-a4ed-47aa-8443-a6e7cc8df1b5" providerId="ADAL" clId="{24C2857D-7DB2-470F-A8FE-F1747C09925F}" dt="2024-05-20T02:48:46.890" v="6" actId="20577"/>
          <ac:spMkLst>
            <pc:docMk/>
            <pc:sldMk cId="2551207023" sldId="426"/>
            <ac:spMk id="2" creationId="{00000000-0000-0000-0000-000000000000}"/>
          </ac:spMkLst>
        </pc:spChg>
        <pc:spChg chg="mod">
          <ac:chgData name="Mazlan, Azimah" userId="a7531543-a4ed-47aa-8443-a6e7cc8df1b5" providerId="ADAL" clId="{24C2857D-7DB2-470F-A8FE-F1747C09925F}" dt="2024-05-21T05:04:22.159" v="3580" actId="20577"/>
          <ac:spMkLst>
            <pc:docMk/>
            <pc:sldMk cId="2551207023" sldId="426"/>
            <ac:spMk id="16" creationId="{E2208C9E-160F-4546-BA16-108EA95F07C8}"/>
          </ac:spMkLst>
        </pc:spChg>
      </pc:sldChg>
      <pc:sldChg chg="addSp modSp mod">
        <pc:chgData name="Mazlan, Azimah" userId="a7531543-a4ed-47aa-8443-a6e7cc8df1b5" providerId="ADAL" clId="{24C2857D-7DB2-470F-A8FE-F1747C09925F}" dt="2024-05-20T16:54:46.650" v="2401" actId="20577"/>
        <pc:sldMkLst>
          <pc:docMk/>
          <pc:sldMk cId="1347469377" sldId="454"/>
        </pc:sldMkLst>
        <pc:spChg chg="mod">
          <ac:chgData name="Mazlan, Azimah" userId="a7531543-a4ed-47aa-8443-a6e7cc8df1b5" providerId="ADAL" clId="{24C2857D-7DB2-470F-A8FE-F1747C09925F}" dt="2024-05-20T16:54:46.650" v="2401" actId="20577"/>
          <ac:spMkLst>
            <pc:docMk/>
            <pc:sldMk cId="1347469377" sldId="454"/>
            <ac:spMk id="7" creationId="{75AF80B3-393A-48F5-9D69-402321F21AE6}"/>
          </ac:spMkLst>
        </pc:spChg>
        <pc:graphicFrameChg chg="add mod modGraphic">
          <ac:chgData name="Mazlan, Azimah" userId="a7531543-a4ed-47aa-8443-a6e7cc8df1b5" providerId="ADAL" clId="{24C2857D-7DB2-470F-A8FE-F1747C09925F}" dt="2024-05-20T16:51:12.792" v="2348" actId="1076"/>
          <ac:graphicFrameMkLst>
            <pc:docMk/>
            <pc:sldMk cId="1347469377" sldId="454"/>
            <ac:graphicFrameMk id="3" creationId="{9B2EE8D9-074D-3741-6BF0-FB748F124856}"/>
          </ac:graphicFrameMkLst>
        </pc:graphicFrameChg>
      </pc:sldChg>
      <pc:sldChg chg="modSp mod">
        <pc:chgData name="Mazlan, Azimah" userId="a7531543-a4ed-47aa-8443-a6e7cc8df1b5" providerId="ADAL" clId="{24C2857D-7DB2-470F-A8FE-F1747C09925F}" dt="2024-05-21T04:35:47.384" v="3576" actId="1036"/>
        <pc:sldMkLst>
          <pc:docMk/>
          <pc:sldMk cId="1723276796" sldId="485"/>
        </pc:sldMkLst>
        <pc:spChg chg="mod">
          <ac:chgData name="Mazlan, Azimah" userId="a7531543-a4ed-47aa-8443-a6e7cc8df1b5" providerId="ADAL" clId="{24C2857D-7DB2-470F-A8FE-F1747C09925F}" dt="2024-05-21T04:35:36.903" v="3561" actId="1035"/>
          <ac:spMkLst>
            <pc:docMk/>
            <pc:sldMk cId="1723276796" sldId="485"/>
            <ac:spMk id="2" creationId="{00000000-0000-0000-0000-000000000000}"/>
          </ac:spMkLst>
        </pc:spChg>
        <pc:spChg chg="mod">
          <ac:chgData name="Mazlan, Azimah" userId="a7531543-a4ed-47aa-8443-a6e7cc8df1b5" providerId="ADAL" clId="{24C2857D-7DB2-470F-A8FE-F1747C09925F}" dt="2024-05-21T04:35:47.384" v="3576" actId="1036"/>
          <ac:spMkLst>
            <pc:docMk/>
            <pc:sldMk cId="1723276796" sldId="485"/>
            <ac:spMk id="6" creationId="{4CD3F775-FA24-0B22-4D76-E15B7795621C}"/>
          </ac:spMkLst>
        </pc:spChg>
        <pc:spChg chg="mod">
          <ac:chgData name="Mazlan, Azimah" userId="a7531543-a4ed-47aa-8443-a6e7cc8df1b5" providerId="ADAL" clId="{24C2857D-7DB2-470F-A8FE-F1747C09925F}" dt="2024-05-21T04:35:47.384" v="3576" actId="1036"/>
          <ac:spMkLst>
            <pc:docMk/>
            <pc:sldMk cId="1723276796" sldId="485"/>
            <ac:spMk id="7" creationId="{4A5F9373-2494-5832-7DC1-F6DFC8A3E248}"/>
          </ac:spMkLst>
        </pc:spChg>
      </pc:sldChg>
      <pc:sldChg chg="addSp delSp modSp mod">
        <pc:chgData name="Mazlan, Azimah" userId="a7531543-a4ed-47aa-8443-a6e7cc8df1b5" providerId="ADAL" clId="{24C2857D-7DB2-470F-A8FE-F1747C09925F}" dt="2024-05-23T01:37:27.181" v="6103" actId="1076"/>
        <pc:sldMkLst>
          <pc:docMk/>
          <pc:sldMk cId="3484922441" sldId="527"/>
        </pc:sldMkLst>
        <pc:spChg chg="mod">
          <ac:chgData name="Mazlan, Azimah" userId="a7531543-a4ed-47aa-8443-a6e7cc8df1b5" providerId="ADAL" clId="{24C2857D-7DB2-470F-A8FE-F1747C09925F}" dt="2024-05-22T15:26:52.418" v="4924" actId="1035"/>
          <ac:spMkLst>
            <pc:docMk/>
            <pc:sldMk cId="3484922441" sldId="527"/>
            <ac:spMk id="5" creationId="{87B46EC3-3585-4FD2-2D9B-7E1D3CD0DEBE}"/>
          </ac:spMkLst>
        </pc:spChg>
        <pc:spChg chg="mod">
          <ac:chgData name="Mazlan, Azimah" userId="a7531543-a4ed-47aa-8443-a6e7cc8df1b5" providerId="ADAL" clId="{24C2857D-7DB2-470F-A8FE-F1747C09925F}" dt="2024-05-22T15:26:52.418" v="4924" actId="1035"/>
          <ac:spMkLst>
            <pc:docMk/>
            <pc:sldMk cId="3484922441" sldId="527"/>
            <ac:spMk id="6" creationId="{EA90EC98-29BC-4E12-60A9-A4D65322E328}"/>
          </ac:spMkLst>
        </pc:spChg>
        <pc:spChg chg="mod">
          <ac:chgData name="Mazlan, Azimah" userId="a7531543-a4ed-47aa-8443-a6e7cc8df1b5" providerId="ADAL" clId="{24C2857D-7DB2-470F-A8FE-F1747C09925F}" dt="2024-05-22T15:26:52.418" v="4924" actId="1035"/>
          <ac:spMkLst>
            <pc:docMk/>
            <pc:sldMk cId="3484922441" sldId="527"/>
            <ac:spMk id="7" creationId="{DFA953DC-8C39-1107-FC02-2004A1B2DDF2}"/>
          </ac:spMkLst>
        </pc:spChg>
        <pc:spChg chg="mod">
          <ac:chgData name="Mazlan, Azimah" userId="a7531543-a4ed-47aa-8443-a6e7cc8df1b5" providerId="ADAL" clId="{24C2857D-7DB2-470F-A8FE-F1747C09925F}" dt="2024-05-22T15:26:52.418" v="4924" actId="1035"/>
          <ac:spMkLst>
            <pc:docMk/>
            <pc:sldMk cId="3484922441" sldId="527"/>
            <ac:spMk id="8" creationId="{E0F6C52B-AAFD-7FE2-F7AD-46A26511B4D1}"/>
          </ac:spMkLst>
        </pc:spChg>
        <pc:spChg chg="mod">
          <ac:chgData name="Mazlan, Azimah" userId="a7531543-a4ed-47aa-8443-a6e7cc8df1b5" providerId="ADAL" clId="{24C2857D-7DB2-470F-A8FE-F1747C09925F}" dt="2024-05-22T15:26:52.418" v="4924" actId="1035"/>
          <ac:spMkLst>
            <pc:docMk/>
            <pc:sldMk cId="3484922441" sldId="527"/>
            <ac:spMk id="9" creationId="{96DF76F6-A1C3-4CA7-0B73-E9ECF5B0F81B}"/>
          </ac:spMkLst>
        </pc:spChg>
        <pc:spChg chg="add del mod">
          <ac:chgData name="Mazlan, Azimah" userId="a7531543-a4ed-47aa-8443-a6e7cc8df1b5" providerId="ADAL" clId="{24C2857D-7DB2-470F-A8FE-F1747C09925F}" dt="2024-05-23T01:37:23.940" v="6102" actId="478"/>
          <ac:spMkLst>
            <pc:docMk/>
            <pc:sldMk cId="3484922441" sldId="527"/>
            <ac:spMk id="30" creationId="{27932D8A-95D2-5BE3-CF9D-93A383445A29}"/>
          </ac:spMkLst>
        </pc:spChg>
        <pc:spChg chg="add mod">
          <ac:chgData name="Mazlan, Azimah" userId="a7531543-a4ed-47aa-8443-a6e7cc8df1b5" providerId="ADAL" clId="{24C2857D-7DB2-470F-A8FE-F1747C09925F}" dt="2024-05-22T15:28:28.862" v="5019" actId="1036"/>
          <ac:spMkLst>
            <pc:docMk/>
            <pc:sldMk cId="3484922441" sldId="527"/>
            <ac:spMk id="31" creationId="{540AE58E-6475-EDD2-3930-DA0DE65D8AEF}"/>
          </ac:spMkLst>
        </pc:spChg>
        <pc:spChg chg="add mod">
          <ac:chgData name="Mazlan, Azimah" userId="a7531543-a4ed-47aa-8443-a6e7cc8df1b5" providerId="ADAL" clId="{24C2857D-7DB2-470F-A8FE-F1747C09925F}" dt="2024-05-23T01:37:27.181" v="6103" actId="1076"/>
          <ac:spMkLst>
            <pc:docMk/>
            <pc:sldMk cId="3484922441" sldId="527"/>
            <ac:spMk id="33" creationId="{63CEF93E-BC3E-3015-3985-E081AD6F02F0}"/>
          </ac:spMkLst>
        </pc:spChg>
        <pc:grpChg chg="mod">
          <ac:chgData name="Mazlan, Azimah" userId="a7531543-a4ed-47aa-8443-a6e7cc8df1b5" providerId="ADAL" clId="{24C2857D-7DB2-470F-A8FE-F1747C09925F}" dt="2024-05-22T15:26:52.418" v="4924" actId="1035"/>
          <ac:grpSpMkLst>
            <pc:docMk/>
            <pc:sldMk cId="3484922441" sldId="527"/>
            <ac:grpSpMk id="10" creationId="{80BA3ABA-549B-2793-71DF-96168D2C55A3}"/>
          </ac:grpSpMkLst>
        </pc:grpChg>
        <pc:grpChg chg="mod">
          <ac:chgData name="Mazlan, Azimah" userId="a7531543-a4ed-47aa-8443-a6e7cc8df1b5" providerId="ADAL" clId="{24C2857D-7DB2-470F-A8FE-F1747C09925F}" dt="2024-05-22T15:26:52.418" v="4924" actId="1035"/>
          <ac:grpSpMkLst>
            <pc:docMk/>
            <pc:sldMk cId="3484922441" sldId="527"/>
            <ac:grpSpMk id="20" creationId="{72B82446-BC9D-A0D7-6F22-2D15B200175B}"/>
          </ac:grpSpMkLst>
        </pc:grpChg>
        <pc:grpChg chg="mod">
          <ac:chgData name="Mazlan, Azimah" userId="a7531543-a4ed-47aa-8443-a6e7cc8df1b5" providerId="ADAL" clId="{24C2857D-7DB2-470F-A8FE-F1747C09925F}" dt="2024-05-22T15:26:52.418" v="4924" actId="1035"/>
          <ac:grpSpMkLst>
            <pc:docMk/>
            <pc:sldMk cId="3484922441" sldId="527"/>
            <ac:grpSpMk id="24" creationId="{5CED78DE-F7F2-6817-4745-356FD7CFF19B}"/>
          </ac:grpSpMkLst>
        </pc:grpChg>
        <pc:grpChg chg="mod">
          <ac:chgData name="Mazlan, Azimah" userId="a7531543-a4ed-47aa-8443-a6e7cc8df1b5" providerId="ADAL" clId="{24C2857D-7DB2-470F-A8FE-F1747C09925F}" dt="2024-05-20T16:28:46.930" v="2093" actId="1076"/>
          <ac:grpSpMkLst>
            <pc:docMk/>
            <pc:sldMk cId="3484922441" sldId="527"/>
            <ac:grpSpMk id="27" creationId="{F7F2CF39-D8CB-C861-7FD7-2E10D7697364}"/>
          </ac:grpSpMkLst>
        </pc:grpChg>
        <pc:grpChg chg="mod">
          <ac:chgData name="Mazlan, Azimah" userId="a7531543-a4ed-47aa-8443-a6e7cc8df1b5" providerId="ADAL" clId="{24C2857D-7DB2-470F-A8FE-F1747C09925F}" dt="2024-05-22T15:26:52.418" v="4924" actId="1035"/>
          <ac:grpSpMkLst>
            <pc:docMk/>
            <pc:sldMk cId="3484922441" sldId="527"/>
            <ac:grpSpMk id="32" creationId="{00D7A817-E148-AE31-A617-88C0452A640A}"/>
          </ac:grpSpMkLst>
        </pc:grpChg>
        <pc:grpChg chg="mod">
          <ac:chgData name="Mazlan, Azimah" userId="a7531543-a4ed-47aa-8443-a6e7cc8df1b5" providerId="ADAL" clId="{24C2857D-7DB2-470F-A8FE-F1747C09925F}" dt="2024-05-22T15:26:52.418" v="4924" actId="1035"/>
          <ac:grpSpMkLst>
            <pc:docMk/>
            <pc:sldMk cId="3484922441" sldId="527"/>
            <ac:grpSpMk id="34" creationId="{6474AF5A-F1D3-8C05-97A2-B3E9C6062B5A}"/>
          </ac:grpSpMkLst>
        </pc:grpChg>
        <pc:graphicFrameChg chg="mod">
          <ac:chgData name="Mazlan, Azimah" userId="a7531543-a4ed-47aa-8443-a6e7cc8df1b5" providerId="ADAL" clId="{24C2857D-7DB2-470F-A8FE-F1747C09925F}" dt="2024-05-22T15:26:52.418" v="4924" actId="1035"/>
          <ac:graphicFrameMkLst>
            <pc:docMk/>
            <pc:sldMk cId="3484922441" sldId="527"/>
            <ac:graphicFrameMk id="4" creationId="{27DD9E31-CE0A-E1A0-B1B8-2417DAFEFD7B}"/>
          </ac:graphicFrameMkLst>
        </pc:graphicFrameChg>
        <pc:picChg chg="mod">
          <ac:chgData name="Mazlan, Azimah" userId="a7531543-a4ed-47aa-8443-a6e7cc8df1b5" providerId="ADAL" clId="{24C2857D-7DB2-470F-A8FE-F1747C09925F}" dt="2024-05-20T15:50:21.513" v="2025" actId="1037"/>
          <ac:picMkLst>
            <pc:docMk/>
            <pc:sldMk cId="3484922441" sldId="527"/>
            <ac:picMk id="16" creationId="{DDEEAD06-9E49-0A8E-DD8B-090EC9115AF9}"/>
          </ac:picMkLst>
        </pc:picChg>
      </pc:sldChg>
      <pc:sldChg chg="modSp mod">
        <pc:chgData name="Mazlan, Azimah" userId="a7531543-a4ed-47aa-8443-a6e7cc8df1b5" providerId="ADAL" clId="{24C2857D-7DB2-470F-A8FE-F1747C09925F}" dt="2024-05-21T04:15:15.280" v="3221" actId="20577"/>
        <pc:sldMkLst>
          <pc:docMk/>
          <pc:sldMk cId="1393583974" sldId="529"/>
        </pc:sldMkLst>
        <pc:spChg chg="mod">
          <ac:chgData name="Mazlan, Azimah" userId="a7531543-a4ed-47aa-8443-a6e7cc8df1b5" providerId="ADAL" clId="{24C2857D-7DB2-470F-A8FE-F1747C09925F}" dt="2024-05-21T04:15:15.280" v="3221" actId="20577"/>
          <ac:spMkLst>
            <pc:docMk/>
            <pc:sldMk cId="1393583974" sldId="529"/>
            <ac:spMk id="2" creationId="{00000000-0000-0000-0000-000000000000}"/>
          </ac:spMkLst>
        </pc:spChg>
      </pc:sldChg>
      <pc:sldChg chg="modSp mod">
        <pc:chgData name="Mazlan, Azimah" userId="a7531543-a4ed-47aa-8443-a6e7cc8df1b5" providerId="ADAL" clId="{24C2857D-7DB2-470F-A8FE-F1747C09925F}" dt="2024-05-21T04:34:14.567" v="3403" actId="14100"/>
        <pc:sldMkLst>
          <pc:docMk/>
          <pc:sldMk cId="860847021" sldId="531"/>
        </pc:sldMkLst>
        <pc:spChg chg="mod">
          <ac:chgData name="Mazlan, Azimah" userId="a7531543-a4ed-47aa-8443-a6e7cc8df1b5" providerId="ADAL" clId="{24C2857D-7DB2-470F-A8FE-F1747C09925F}" dt="2024-05-21T04:34:14.567" v="3403" actId="14100"/>
          <ac:spMkLst>
            <pc:docMk/>
            <pc:sldMk cId="860847021" sldId="531"/>
            <ac:spMk id="2" creationId="{00000000-0000-0000-0000-000000000000}"/>
          </ac:spMkLst>
        </pc:spChg>
      </pc:sldChg>
      <pc:sldChg chg="addSp modSp mod">
        <pc:chgData name="Mazlan, Azimah" userId="a7531543-a4ed-47aa-8443-a6e7cc8df1b5" providerId="ADAL" clId="{24C2857D-7DB2-470F-A8FE-F1747C09925F}" dt="2024-05-23T01:11:53.541" v="5947" actId="1076"/>
        <pc:sldMkLst>
          <pc:docMk/>
          <pc:sldMk cId="2314756936" sldId="532"/>
        </pc:sldMkLst>
        <pc:spChg chg="mod">
          <ac:chgData name="Mazlan, Azimah" userId="a7531543-a4ed-47aa-8443-a6e7cc8df1b5" providerId="ADAL" clId="{24C2857D-7DB2-470F-A8FE-F1747C09925F}" dt="2024-05-23T01:05:32.775" v="5858" actId="13926"/>
          <ac:spMkLst>
            <pc:docMk/>
            <pc:sldMk cId="2314756936" sldId="532"/>
            <ac:spMk id="2" creationId="{C760EF82-B59A-C06D-9C6E-26FC90AC733D}"/>
          </ac:spMkLst>
        </pc:spChg>
        <pc:spChg chg="mod">
          <ac:chgData name="Mazlan, Azimah" userId="a7531543-a4ed-47aa-8443-a6e7cc8df1b5" providerId="ADAL" clId="{24C2857D-7DB2-470F-A8FE-F1747C09925F}" dt="2024-05-21T07:41:55.906" v="4540" actId="13926"/>
          <ac:spMkLst>
            <pc:docMk/>
            <pc:sldMk cId="2314756936" sldId="532"/>
            <ac:spMk id="3" creationId="{ED7D14D0-6B01-60CC-B181-51C35543D87D}"/>
          </ac:spMkLst>
        </pc:spChg>
        <pc:graphicFrameChg chg="add mod modGraphic">
          <ac:chgData name="Mazlan, Azimah" userId="a7531543-a4ed-47aa-8443-a6e7cc8df1b5" providerId="ADAL" clId="{24C2857D-7DB2-470F-A8FE-F1747C09925F}" dt="2024-05-23T01:11:53.541" v="5947" actId="1076"/>
          <ac:graphicFrameMkLst>
            <pc:docMk/>
            <pc:sldMk cId="2314756936" sldId="532"/>
            <ac:graphicFrameMk id="8" creationId="{76C85663-DA4D-6D16-AC60-74AA9F73D7EF}"/>
          </ac:graphicFrameMkLst>
        </pc:graphicFrameChg>
      </pc:sldChg>
      <pc:sldChg chg="addSp modSp mod">
        <pc:chgData name="Mazlan, Azimah" userId="a7531543-a4ed-47aa-8443-a6e7cc8df1b5" providerId="ADAL" clId="{24C2857D-7DB2-470F-A8FE-F1747C09925F}" dt="2024-05-23T01:38:16.644" v="6110" actId="1076"/>
        <pc:sldMkLst>
          <pc:docMk/>
          <pc:sldMk cId="698689532" sldId="534"/>
        </pc:sldMkLst>
        <pc:spChg chg="add mod">
          <ac:chgData name="Mazlan, Azimah" userId="a7531543-a4ed-47aa-8443-a6e7cc8df1b5" providerId="ADAL" clId="{24C2857D-7DB2-470F-A8FE-F1747C09925F}" dt="2024-05-23T01:38:16.644" v="6110" actId="1076"/>
          <ac:spMkLst>
            <pc:docMk/>
            <pc:sldMk cId="698689532" sldId="534"/>
            <ac:spMk id="4" creationId="{8AC17F75-4462-0A4D-E2ED-7BC263FCF2B2}"/>
          </ac:spMkLst>
        </pc:spChg>
        <pc:graphicFrameChg chg="mod modGraphic">
          <ac:chgData name="Mazlan, Azimah" userId="a7531543-a4ed-47aa-8443-a6e7cc8df1b5" providerId="ADAL" clId="{24C2857D-7DB2-470F-A8FE-F1747C09925F}" dt="2024-05-23T01:23:35.421" v="6007" actId="20577"/>
          <ac:graphicFrameMkLst>
            <pc:docMk/>
            <pc:sldMk cId="698689532" sldId="534"/>
            <ac:graphicFrameMk id="3" creationId="{D5756550-34FE-F0A1-6FFC-6BD9C24AC442}"/>
          </ac:graphicFrameMkLst>
        </pc:graphicFrameChg>
      </pc:sldChg>
      <pc:sldChg chg="modSp mod">
        <pc:chgData name="Mazlan, Azimah" userId="a7531543-a4ed-47aa-8443-a6e7cc8df1b5" providerId="ADAL" clId="{24C2857D-7DB2-470F-A8FE-F1747C09925F}" dt="2024-05-21T07:43:02.759" v="4604" actId="20577"/>
        <pc:sldMkLst>
          <pc:docMk/>
          <pc:sldMk cId="1549903473" sldId="536"/>
        </pc:sldMkLst>
        <pc:spChg chg="mod">
          <ac:chgData name="Mazlan, Azimah" userId="a7531543-a4ed-47aa-8443-a6e7cc8df1b5" providerId="ADAL" clId="{24C2857D-7DB2-470F-A8FE-F1747C09925F}" dt="2024-05-21T07:43:02.759" v="4604" actId="20577"/>
          <ac:spMkLst>
            <pc:docMk/>
            <pc:sldMk cId="1549903473" sldId="536"/>
            <ac:spMk id="5" creationId="{CFE21EF0-841F-DDAD-6744-92193F1F681A}"/>
          </ac:spMkLst>
        </pc:spChg>
      </pc:sldChg>
      <pc:sldChg chg="addSp delSp modSp mod">
        <pc:chgData name="Mazlan, Azimah" userId="a7531543-a4ed-47aa-8443-a6e7cc8df1b5" providerId="ADAL" clId="{24C2857D-7DB2-470F-A8FE-F1747C09925F}" dt="2024-05-23T01:10:11.998" v="5933" actId="478"/>
        <pc:sldMkLst>
          <pc:docMk/>
          <pc:sldMk cId="2790691263" sldId="537"/>
        </pc:sldMkLst>
        <pc:spChg chg="mod">
          <ac:chgData name="Mazlan, Azimah" userId="a7531543-a4ed-47aa-8443-a6e7cc8df1b5" providerId="ADAL" clId="{24C2857D-7DB2-470F-A8FE-F1747C09925F}" dt="2024-05-22T15:29:17.375" v="5026" actId="1076"/>
          <ac:spMkLst>
            <pc:docMk/>
            <pc:sldMk cId="2790691263" sldId="537"/>
            <ac:spMk id="2" creationId="{E2B32D67-41DF-6F08-B909-2F0935917CBB}"/>
          </ac:spMkLst>
        </pc:spChg>
        <pc:spChg chg="add del mod">
          <ac:chgData name="Mazlan, Azimah" userId="a7531543-a4ed-47aa-8443-a6e7cc8df1b5" providerId="ADAL" clId="{24C2857D-7DB2-470F-A8FE-F1747C09925F}" dt="2024-05-23T01:10:11.998" v="5933" actId="478"/>
          <ac:spMkLst>
            <pc:docMk/>
            <pc:sldMk cId="2790691263" sldId="537"/>
            <ac:spMk id="7" creationId="{57E4F624-2683-1793-1839-F36E633647F8}"/>
          </ac:spMkLst>
        </pc:spChg>
        <pc:spChg chg="add del mod">
          <ac:chgData name="Mazlan, Azimah" userId="a7531543-a4ed-47aa-8443-a6e7cc8df1b5" providerId="ADAL" clId="{24C2857D-7DB2-470F-A8FE-F1747C09925F}" dt="2024-05-20T09:41:22.021" v="1110" actId="478"/>
          <ac:spMkLst>
            <pc:docMk/>
            <pc:sldMk cId="2790691263" sldId="537"/>
            <ac:spMk id="8" creationId="{B16F0467-C000-5F84-78C9-8938BA0CD6E3}"/>
          </ac:spMkLst>
        </pc:spChg>
        <pc:graphicFrameChg chg="mod ord modGraphic">
          <ac:chgData name="Mazlan, Azimah" userId="a7531543-a4ed-47aa-8443-a6e7cc8df1b5" providerId="ADAL" clId="{24C2857D-7DB2-470F-A8FE-F1747C09925F}" dt="2024-05-23T01:09:13.161" v="5923" actId="167"/>
          <ac:graphicFrameMkLst>
            <pc:docMk/>
            <pc:sldMk cId="2790691263" sldId="537"/>
            <ac:graphicFrameMk id="3" creationId="{D5756550-34FE-F0A1-6FFC-6BD9C24AC442}"/>
          </ac:graphicFrameMkLst>
        </pc:graphicFrameChg>
        <pc:picChg chg="add mod">
          <ac:chgData name="Mazlan, Azimah" userId="a7531543-a4ed-47aa-8443-a6e7cc8df1b5" providerId="ADAL" clId="{24C2857D-7DB2-470F-A8FE-F1747C09925F}" dt="2024-05-20T09:36:10.308" v="1092" actId="1076"/>
          <ac:picMkLst>
            <pc:docMk/>
            <pc:sldMk cId="2790691263" sldId="537"/>
            <ac:picMk id="5" creationId="{8E8A4F98-7194-8790-B859-2413A273D3F8}"/>
          </ac:picMkLst>
        </pc:picChg>
        <pc:picChg chg="add mod">
          <ac:chgData name="Mazlan, Azimah" userId="a7531543-a4ed-47aa-8443-a6e7cc8df1b5" providerId="ADAL" clId="{24C2857D-7DB2-470F-A8FE-F1747C09925F}" dt="2024-05-23T01:10:09.432" v="5932"/>
          <ac:picMkLst>
            <pc:docMk/>
            <pc:sldMk cId="2790691263" sldId="537"/>
            <ac:picMk id="6" creationId="{D7B109C8-3D89-A199-49FF-EF8566A685A9}"/>
          </ac:picMkLst>
        </pc:picChg>
        <pc:picChg chg="add del mod">
          <ac:chgData name="Mazlan, Azimah" userId="a7531543-a4ed-47aa-8443-a6e7cc8df1b5" providerId="ADAL" clId="{24C2857D-7DB2-470F-A8FE-F1747C09925F}" dt="2024-05-20T09:36:46.499" v="1095" actId="478"/>
          <ac:picMkLst>
            <pc:docMk/>
            <pc:sldMk cId="2790691263" sldId="537"/>
            <ac:picMk id="6" creationId="{F61DCBB6-5B63-0FA0-CA2F-69C0A682E626}"/>
          </ac:picMkLst>
        </pc:picChg>
        <pc:picChg chg="add del mod">
          <ac:chgData name="Mazlan, Azimah" userId="a7531543-a4ed-47aa-8443-a6e7cc8df1b5" providerId="ADAL" clId="{24C2857D-7DB2-470F-A8FE-F1747C09925F}" dt="2024-05-20T09:40:30.035" v="1106" actId="478"/>
          <ac:picMkLst>
            <pc:docMk/>
            <pc:sldMk cId="2790691263" sldId="537"/>
            <ac:picMk id="1026" creationId="{F198D9FD-5638-DC0D-CE9C-D6BBD17CADA6}"/>
          </ac:picMkLst>
        </pc:picChg>
      </pc:sldChg>
      <pc:sldChg chg="addSp delSp modSp new mod ord">
        <pc:chgData name="Mazlan, Azimah" userId="a7531543-a4ed-47aa-8443-a6e7cc8df1b5" providerId="ADAL" clId="{24C2857D-7DB2-470F-A8FE-F1747C09925F}" dt="2024-05-23T01:37:08.801" v="6100" actId="478"/>
        <pc:sldMkLst>
          <pc:docMk/>
          <pc:sldMk cId="2664744297" sldId="538"/>
        </pc:sldMkLst>
        <pc:spChg chg="mod">
          <ac:chgData name="Mazlan, Azimah" userId="a7531543-a4ed-47aa-8443-a6e7cc8df1b5" providerId="ADAL" clId="{24C2857D-7DB2-470F-A8FE-F1747C09925F}" dt="2024-05-20T15:40:41.804" v="1179" actId="20577"/>
          <ac:spMkLst>
            <pc:docMk/>
            <pc:sldMk cId="2664744297" sldId="538"/>
            <ac:spMk id="2" creationId="{F8175963-8D5E-E1AD-F197-2F6B3984CB5F}"/>
          </ac:spMkLst>
        </pc:spChg>
        <pc:spChg chg="add mod">
          <ac:chgData name="Mazlan, Azimah" userId="a7531543-a4ed-47aa-8443-a6e7cc8df1b5" providerId="ADAL" clId="{24C2857D-7DB2-470F-A8FE-F1747C09925F}" dt="2024-05-20T15:40:20.635" v="1141"/>
          <ac:spMkLst>
            <pc:docMk/>
            <pc:sldMk cId="2664744297" sldId="538"/>
            <ac:spMk id="3" creationId="{7BCC96FA-81D3-C5D7-A1E5-6B14AC28A5BC}"/>
          </ac:spMkLst>
        </pc:spChg>
        <pc:spChg chg="mod">
          <ac:chgData name="Mazlan, Azimah" userId="a7531543-a4ed-47aa-8443-a6e7cc8df1b5" providerId="ADAL" clId="{24C2857D-7DB2-470F-A8FE-F1747C09925F}" dt="2024-05-21T06:32:43.740" v="3852" actId="1036"/>
          <ac:spMkLst>
            <pc:docMk/>
            <pc:sldMk cId="2664744297" sldId="538"/>
            <ac:spMk id="9" creationId="{242673EB-C1C0-11A1-1C69-B0AFC6ABF8BB}"/>
          </ac:spMkLst>
        </pc:spChg>
        <pc:spChg chg="mod">
          <ac:chgData name="Mazlan, Azimah" userId="a7531543-a4ed-47aa-8443-a6e7cc8df1b5" providerId="ADAL" clId="{24C2857D-7DB2-470F-A8FE-F1747C09925F}" dt="2024-05-21T06:37:36.349" v="3992" actId="1036"/>
          <ac:spMkLst>
            <pc:docMk/>
            <pc:sldMk cId="2664744297" sldId="538"/>
            <ac:spMk id="10" creationId="{C835F1A6-5AC7-F10A-9C12-C69029EF8F5D}"/>
          </ac:spMkLst>
        </pc:spChg>
        <pc:spChg chg="mod">
          <ac:chgData name="Mazlan, Azimah" userId="a7531543-a4ed-47aa-8443-a6e7cc8df1b5" providerId="ADAL" clId="{24C2857D-7DB2-470F-A8FE-F1747C09925F}" dt="2024-05-21T06:36:04.963" v="3912" actId="14100"/>
          <ac:spMkLst>
            <pc:docMk/>
            <pc:sldMk cId="2664744297" sldId="538"/>
            <ac:spMk id="11" creationId="{56EE131D-E7D7-6C1A-3D41-D47BF9C5B202}"/>
          </ac:spMkLst>
        </pc:spChg>
        <pc:spChg chg="mod">
          <ac:chgData name="Mazlan, Azimah" userId="a7531543-a4ed-47aa-8443-a6e7cc8df1b5" providerId="ADAL" clId="{24C2857D-7DB2-470F-A8FE-F1747C09925F}" dt="2024-05-21T06:37:02.881" v="3950" actId="1036"/>
          <ac:spMkLst>
            <pc:docMk/>
            <pc:sldMk cId="2664744297" sldId="538"/>
            <ac:spMk id="12" creationId="{9CF463F2-193C-37EE-688B-B3E754142CD9}"/>
          </ac:spMkLst>
        </pc:spChg>
        <pc:spChg chg="mod">
          <ac:chgData name="Mazlan, Azimah" userId="a7531543-a4ed-47aa-8443-a6e7cc8df1b5" providerId="ADAL" clId="{24C2857D-7DB2-470F-A8FE-F1747C09925F}" dt="2024-05-21T07:19:11.154" v="4539" actId="1036"/>
          <ac:spMkLst>
            <pc:docMk/>
            <pc:sldMk cId="2664744297" sldId="538"/>
            <ac:spMk id="13" creationId="{F7361F5A-D04D-C8EA-D950-DF499B46087A}"/>
          </ac:spMkLst>
        </pc:spChg>
        <pc:spChg chg="mod">
          <ac:chgData name="Mazlan, Azimah" userId="a7531543-a4ed-47aa-8443-a6e7cc8df1b5" providerId="ADAL" clId="{24C2857D-7DB2-470F-A8FE-F1747C09925F}" dt="2024-05-21T06:38:03.840" v="4010" actId="1035"/>
          <ac:spMkLst>
            <pc:docMk/>
            <pc:sldMk cId="2664744297" sldId="538"/>
            <ac:spMk id="14" creationId="{E7EB4118-324E-3745-2DAB-91A55906C97D}"/>
          </ac:spMkLst>
        </pc:spChg>
        <pc:spChg chg="del mod">
          <ac:chgData name="Mazlan, Azimah" userId="a7531543-a4ed-47aa-8443-a6e7cc8df1b5" providerId="ADAL" clId="{24C2857D-7DB2-470F-A8FE-F1747C09925F}" dt="2024-05-21T05:35:07.180" v="3621" actId="478"/>
          <ac:spMkLst>
            <pc:docMk/>
            <pc:sldMk cId="2664744297" sldId="538"/>
            <ac:spMk id="15" creationId="{6FEA6B77-115A-0FFE-3F26-CFBE47358679}"/>
          </ac:spMkLst>
        </pc:spChg>
        <pc:spChg chg="mod">
          <ac:chgData name="Mazlan, Azimah" userId="a7531543-a4ed-47aa-8443-a6e7cc8df1b5" providerId="ADAL" clId="{24C2857D-7DB2-470F-A8FE-F1747C09925F}" dt="2024-05-20T15:40:20.635" v="1141"/>
          <ac:spMkLst>
            <pc:docMk/>
            <pc:sldMk cId="2664744297" sldId="538"/>
            <ac:spMk id="19" creationId="{64A3B80B-D5A6-F1F9-F1E4-F572E214FA62}"/>
          </ac:spMkLst>
        </pc:spChg>
        <pc:spChg chg="mod">
          <ac:chgData name="Mazlan, Azimah" userId="a7531543-a4ed-47aa-8443-a6e7cc8df1b5" providerId="ADAL" clId="{24C2857D-7DB2-470F-A8FE-F1747C09925F}" dt="2024-05-20T15:40:20.635" v="1141"/>
          <ac:spMkLst>
            <pc:docMk/>
            <pc:sldMk cId="2664744297" sldId="538"/>
            <ac:spMk id="20" creationId="{A6A08966-3F25-3EF6-EC36-79790DB945FF}"/>
          </ac:spMkLst>
        </pc:spChg>
        <pc:spChg chg="mod">
          <ac:chgData name="Mazlan, Azimah" userId="a7531543-a4ed-47aa-8443-a6e7cc8df1b5" providerId="ADAL" clId="{24C2857D-7DB2-470F-A8FE-F1747C09925F}" dt="2024-05-20T15:40:20.635" v="1141"/>
          <ac:spMkLst>
            <pc:docMk/>
            <pc:sldMk cId="2664744297" sldId="538"/>
            <ac:spMk id="21" creationId="{4E6A5A14-CF32-5A09-BE22-255C8E97D902}"/>
          </ac:spMkLst>
        </pc:spChg>
        <pc:spChg chg="mod">
          <ac:chgData name="Mazlan, Azimah" userId="a7531543-a4ed-47aa-8443-a6e7cc8df1b5" providerId="ADAL" clId="{24C2857D-7DB2-470F-A8FE-F1747C09925F}" dt="2024-05-20T15:40:20.635" v="1141"/>
          <ac:spMkLst>
            <pc:docMk/>
            <pc:sldMk cId="2664744297" sldId="538"/>
            <ac:spMk id="22" creationId="{53FEDEBA-3EAC-8C5D-922B-42157FF6FC35}"/>
          </ac:spMkLst>
        </pc:spChg>
        <pc:spChg chg="mod">
          <ac:chgData name="Mazlan, Azimah" userId="a7531543-a4ed-47aa-8443-a6e7cc8df1b5" providerId="ADAL" clId="{24C2857D-7DB2-470F-A8FE-F1747C09925F}" dt="2024-05-20T15:40:20.635" v="1141"/>
          <ac:spMkLst>
            <pc:docMk/>
            <pc:sldMk cId="2664744297" sldId="538"/>
            <ac:spMk id="23" creationId="{94CECE55-A14D-4921-893D-4526658FFC1B}"/>
          </ac:spMkLst>
        </pc:spChg>
        <pc:spChg chg="add del mod">
          <ac:chgData name="Mazlan, Azimah" userId="a7531543-a4ed-47aa-8443-a6e7cc8df1b5" providerId="ADAL" clId="{24C2857D-7DB2-470F-A8FE-F1747C09925F}" dt="2024-05-23T01:37:08.801" v="6100" actId="478"/>
          <ac:spMkLst>
            <pc:docMk/>
            <pc:sldMk cId="2664744297" sldId="538"/>
            <ac:spMk id="24" creationId="{9319A3EF-6F37-8165-A854-4637347003EF}"/>
          </ac:spMkLst>
        </pc:spChg>
        <pc:grpChg chg="add mod">
          <ac:chgData name="Mazlan, Azimah" userId="a7531543-a4ed-47aa-8443-a6e7cc8df1b5" providerId="ADAL" clId="{24C2857D-7DB2-470F-A8FE-F1747C09925F}" dt="2024-05-20T15:40:20.635" v="1141"/>
          <ac:grpSpMkLst>
            <pc:docMk/>
            <pc:sldMk cId="2664744297" sldId="538"/>
            <ac:grpSpMk id="8" creationId="{F153FCAE-14A5-FE80-AE04-D95A69A7B7BB}"/>
          </ac:grpSpMkLst>
        </pc:grpChg>
        <pc:grpChg chg="add del mod">
          <ac:chgData name="Mazlan, Azimah" userId="a7531543-a4ed-47aa-8443-a6e7cc8df1b5" providerId="ADAL" clId="{24C2857D-7DB2-470F-A8FE-F1747C09925F}" dt="2024-05-20T15:43:25.074" v="1410" actId="478"/>
          <ac:grpSpMkLst>
            <pc:docMk/>
            <pc:sldMk cId="2664744297" sldId="538"/>
            <ac:grpSpMk id="18" creationId="{52586E90-F418-4BF4-FF82-F6745FB2CBAA}"/>
          </ac:grpSpMkLst>
        </pc:grpChg>
        <pc:graphicFrameChg chg="add mod modGraphic">
          <ac:chgData name="Mazlan, Azimah" userId="a7531543-a4ed-47aa-8443-a6e7cc8df1b5" providerId="ADAL" clId="{24C2857D-7DB2-470F-A8FE-F1747C09925F}" dt="2024-05-21T06:37:17.562" v="3957" actId="1035"/>
          <ac:graphicFrameMkLst>
            <pc:docMk/>
            <pc:sldMk cId="2664744297" sldId="538"/>
            <ac:graphicFrameMk id="4" creationId="{12B72359-E2C8-A675-5760-C6652544C175}"/>
          </ac:graphicFrameMkLst>
        </pc:graphicFrameChg>
        <pc:graphicFrameChg chg="add mod">
          <ac:chgData name="Mazlan, Azimah" userId="a7531543-a4ed-47aa-8443-a6e7cc8df1b5" providerId="ADAL" clId="{24C2857D-7DB2-470F-A8FE-F1747C09925F}" dt="2024-05-21T06:37:11.115" v="3952" actId="1035"/>
          <ac:graphicFrameMkLst>
            <pc:docMk/>
            <pc:sldMk cId="2664744297" sldId="538"/>
            <ac:graphicFrameMk id="5" creationId="{BEB160C6-0F84-E555-2ED4-5EEFBC53ADFD}"/>
          </ac:graphicFrameMkLst>
        </pc:graphicFrameChg>
        <pc:graphicFrameChg chg="add del mod">
          <ac:chgData name="Mazlan, Azimah" userId="a7531543-a4ed-47aa-8443-a6e7cc8df1b5" providerId="ADAL" clId="{24C2857D-7DB2-470F-A8FE-F1747C09925F}" dt="2024-05-21T05:53:15.128" v="3753" actId="478"/>
          <ac:graphicFrameMkLst>
            <pc:docMk/>
            <pc:sldMk cId="2664744297" sldId="538"/>
            <ac:graphicFrameMk id="6" creationId="{1654D8B3-658C-1981-A648-555FAE099978}"/>
          </ac:graphicFrameMkLst>
        </pc:graphicFrameChg>
        <pc:graphicFrameChg chg="add mod">
          <ac:chgData name="Mazlan, Azimah" userId="a7531543-a4ed-47aa-8443-a6e7cc8df1b5" providerId="ADAL" clId="{24C2857D-7DB2-470F-A8FE-F1747C09925F}" dt="2024-05-21T06:37:41.916" v="3997" actId="1036"/>
          <ac:graphicFrameMkLst>
            <pc:docMk/>
            <pc:sldMk cId="2664744297" sldId="538"/>
            <ac:graphicFrameMk id="7" creationId="{E01B4061-C3B4-C758-555C-B2122C457A7D}"/>
          </ac:graphicFrameMkLst>
        </pc:graphicFrameChg>
        <pc:graphicFrameChg chg="add mod modGraphic">
          <ac:chgData name="Mazlan, Azimah" userId="a7531543-a4ed-47aa-8443-a6e7cc8df1b5" providerId="ADAL" clId="{24C2857D-7DB2-470F-A8FE-F1747C09925F}" dt="2024-05-21T06:37:46.582" v="4001" actId="1036"/>
          <ac:graphicFrameMkLst>
            <pc:docMk/>
            <pc:sldMk cId="2664744297" sldId="538"/>
            <ac:graphicFrameMk id="16" creationId="{E7EC5FE3-2B8C-5B22-53BB-3BE8D3FC0327}"/>
          </ac:graphicFrameMkLst>
        </pc:graphicFrameChg>
        <pc:graphicFrameChg chg="add mod modGraphic">
          <ac:chgData name="Mazlan, Azimah" userId="a7531543-a4ed-47aa-8443-a6e7cc8df1b5" providerId="ADAL" clId="{24C2857D-7DB2-470F-A8FE-F1747C09925F}" dt="2024-05-21T06:37:23.878" v="3972" actId="1036"/>
          <ac:graphicFrameMkLst>
            <pc:docMk/>
            <pc:sldMk cId="2664744297" sldId="538"/>
            <ac:graphicFrameMk id="17" creationId="{88F89BF1-9F5C-C4B7-A5B6-CAB968D0236F}"/>
          </ac:graphicFrameMkLst>
        </pc:graphicFrameChg>
      </pc:sldChg>
      <pc:sldChg chg="modSp mod">
        <pc:chgData name="Mazlan, Azimah" userId="a7531543-a4ed-47aa-8443-a6e7cc8df1b5" providerId="ADAL" clId="{24C2857D-7DB2-470F-A8FE-F1747C09925F}" dt="2024-05-20T15:40:11.268" v="1140" actId="20577"/>
        <pc:sldMkLst>
          <pc:docMk/>
          <pc:sldMk cId="2964367679" sldId="539"/>
        </pc:sldMkLst>
        <pc:spChg chg="mod">
          <ac:chgData name="Mazlan, Azimah" userId="a7531543-a4ed-47aa-8443-a6e7cc8df1b5" providerId="ADAL" clId="{24C2857D-7DB2-470F-A8FE-F1747C09925F}" dt="2024-05-20T15:40:11.268" v="1140" actId="20577"/>
          <ac:spMkLst>
            <pc:docMk/>
            <pc:sldMk cId="2964367679" sldId="539"/>
            <ac:spMk id="2" creationId="{00000000-0000-0000-0000-000000000000}"/>
          </ac:spMkLst>
        </pc:spChg>
      </pc:sldChg>
      <pc:sldChg chg="addSp delSp modSp new mod">
        <pc:chgData name="Mazlan, Azimah" userId="a7531543-a4ed-47aa-8443-a6e7cc8df1b5" providerId="ADAL" clId="{24C2857D-7DB2-470F-A8FE-F1747C09925F}" dt="2024-05-23T01:37:02.223" v="6099" actId="207"/>
        <pc:sldMkLst>
          <pc:docMk/>
          <pc:sldMk cId="507903638" sldId="540"/>
        </pc:sldMkLst>
        <pc:spChg chg="mod">
          <ac:chgData name="Mazlan, Azimah" userId="a7531543-a4ed-47aa-8443-a6e7cc8df1b5" providerId="ADAL" clId="{24C2857D-7DB2-470F-A8FE-F1747C09925F}" dt="2024-05-20T16:47:22.749" v="2327" actId="20577"/>
          <ac:spMkLst>
            <pc:docMk/>
            <pc:sldMk cId="507903638" sldId="540"/>
            <ac:spMk id="2" creationId="{FA385C38-535D-934E-0349-0150B64F9CB1}"/>
          </ac:spMkLst>
        </pc:spChg>
        <pc:spChg chg="add mod">
          <ac:chgData name="Mazlan, Azimah" userId="a7531543-a4ed-47aa-8443-a6e7cc8df1b5" providerId="ADAL" clId="{24C2857D-7DB2-470F-A8FE-F1747C09925F}" dt="2024-05-23T01:37:02.223" v="6099" actId="207"/>
          <ac:spMkLst>
            <pc:docMk/>
            <pc:sldMk cId="507903638" sldId="540"/>
            <ac:spMk id="9" creationId="{6B8E338E-278A-3429-3D75-B78EB6C07EBE}"/>
          </ac:spMkLst>
        </pc:spChg>
        <pc:graphicFrameChg chg="add mod">
          <ac:chgData name="Mazlan, Azimah" userId="a7531543-a4ed-47aa-8443-a6e7cc8df1b5" providerId="ADAL" clId="{24C2857D-7DB2-470F-A8FE-F1747C09925F}" dt="2024-05-20T16:45:19.036" v="2301" actId="1076"/>
          <ac:graphicFrameMkLst>
            <pc:docMk/>
            <pc:sldMk cId="507903638" sldId="540"/>
            <ac:graphicFrameMk id="3" creationId="{16E77073-088D-C86C-E801-05C0CCDE2318}"/>
          </ac:graphicFrameMkLst>
        </pc:graphicFrameChg>
        <pc:graphicFrameChg chg="add mod">
          <ac:chgData name="Mazlan, Azimah" userId="a7531543-a4ed-47aa-8443-a6e7cc8df1b5" providerId="ADAL" clId="{24C2857D-7DB2-470F-A8FE-F1747C09925F}" dt="2024-05-20T16:45:19.036" v="2301" actId="1076"/>
          <ac:graphicFrameMkLst>
            <pc:docMk/>
            <pc:sldMk cId="507903638" sldId="540"/>
            <ac:graphicFrameMk id="4" creationId="{6725575B-F7F5-0413-0605-0D5A11B31DED}"/>
          </ac:graphicFrameMkLst>
        </pc:graphicFrameChg>
        <pc:graphicFrameChg chg="add mod">
          <ac:chgData name="Mazlan, Azimah" userId="a7531543-a4ed-47aa-8443-a6e7cc8df1b5" providerId="ADAL" clId="{24C2857D-7DB2-470F-A8FE-F1747C09925F}" dt="2024-05-20T16:45:19.036" v="2301" actId="1076"/>
          <ac:graphicFrameMkLst>
            <pc:docMk/>
            <pc:sldMk cId="507903638" sldId="540"/>
            <ac:graphicFrameMk id="5" creationId="{CA74890D-F5F5-3ED5-8540-766825B197DA}"/>
          </ac:graphicFrameMkLst>
        </pc:graphicFrameChg>
        <pc:graphicFrameChg chg="add mod modGraphic">
          <ac:chgData name="Mazlan, Azimah" userId="a7531543-a4ed-47aa-8443-a6e7cc8df1b5" providerId="ADAL" clId="{24C2857D-7DB2-470F-A8FE-F1747C09925F}" dt="2024-05-23T01:31:49.256" v="6097" actId="113"/>
          <ac:graphicFrameMkLst>
            <pc:docMk/>
            <pc:sldMk cId="507903638" sldId="540"/>
            <ac:graphicFrameMk id="6" creationId="{16BF4DFF-06F0-7930-D27D-09252AA88AFC}"/>
          </ac:graphicFrameMkLst>
        </pc:graphicFrameChg>
        <pc:graphicFrameChg chg="add del mod">
          <ac:chgData name="Mazlan, Azimah" userId="a7531543-a4ed-47aa-8443-a6e7cc8df1b5" providerId="ADAL" clId="{24C2857D-7DB2-470F-A8FE-F1747C09925F}" dt="2024-05-20T16:46:12.505" v="2304" actId="478"/>
          <ac:graphicFrameMkLst>
            <pc:docMk/>
            <pc:sldMk cId="507903638" sldId="540"/>
            <ac:graphicFrameMk id="7" creationId="{E73627EE-ED7A-E42D-2584-9E0E680C6029}"/>
          </ac:graphicFrameMkLst>
        </pc:graphicFrameChg>
        <pc:graphicFrameChg chg="add del mod modGraphic">
          <ac:chgData name="Mazlan, Azimah" userId="a7531543-a4ed-47aa-8443-a6e7cc8df1b5" providerId="ADAL" clId="{24C2857D-7DB2-470F-A8FE-F1747C09925F}" dt="2024-05-22T15:25:27.935" v="4872" actId="478"/>
          <ac:graphicFrameMkLst>
            <pc:docMk/>
            <pc:sldMk cId="507903638" sldId="540"/>
            <ac:graphicFrameMk id="8" creationId="{D72F08D4-9149-4B74-8CD8-A11E3A9B7F68}"/>
          </ac:graphicFrameMkLst>
        </pc:graphicFrameChg>
        <pc:picChg chg="add del mod">
          <ac:chgData name="Mazlan, Azimah" userId="a7531543-a4ed-47aa-8443-a6e7cc8df1b5" providerId="ADAL" clId="{24C2857D-7DB2-470F-A8FE-F1747C09925F}" dt="2024-05-21T01:31:39.684" v="2978" actId="478"/>
          <ac:picMkLst>
            <pc:docMk/>
            <pc:sldMk cId="507903638" sldId="540"/>
            <ac:picMk id="4" creationId="{0FD542A0-F30E-1BE3-302C-F6646A678664}"/>
          </ac:picMkLst>
        </pc:picChg>
        <pc:picChg chg="add del mod">
          <ac:chgData name="Mazlan, Azimah" userId="a7531543-a4ed-47aa-8443-a6e7cc8df1b5" providerId="ADAL" clId="{24C2857D-7DB2-470F-A8FE-F1747C09925F}" dt="2024-05-20T16:53:57.787" v="2389" actId="478"/>
          <ac:picMkLst>
            <pc:docMk/>
            <pc:sldMk cId="507903638" sldId="540"/>
            <ac:picMk id="11" creationId="{D3828A89-F808-5D33-21EF-BE205E21CDFA}"/>
          </ac:picMkLst>
        </pc:picChg>
      </pc:sldChg>
      <pc:sldChg chg="modSp mod">
        <pc:chgData name="Mazlan, Azimah" userId="a7531543-a4ed-47aa-8443-a6e7cc8df1b5" providerId="ADAL" clId="{24C2857D-7DB2-470F-A8FE-F1747C09925F}" dt="2024-05-20T16:29:54.953" v="2119" actId="20577"/>
        <pc:sldMkLst>
          <pc:docMk/>
          <pc:sldMk cId="3428561651" sldId="541"/>
        </pc:sldMkLst>
        <pc:spChg chg="mod">
          <ac:chgData name="Mazlan, Azimah" userId="a7531543-a4ed-47aa-8443-a6e7cc8df1b5" providerId="ADAL" clId="{24C2857D-7DB2-470F-A8FE-F1747C09925F}" dt="2024-05-20T16:29:54.953" v="2119" actId="20577"/>
          <ac:spMkLst>
            <pc:docMk/>
            <pc:sldMk cId="3428561651" sldId="541"/>
            <ac:spMk id="2" creationId="{00000000-0000-0000-0000-000000000000}"/>
          </ac:spMkLst>
        </pc:spChg>
      </pc:sldChg>
      <pc:sldChg chg="addSp delSp modSp new mod ord">
        <pc:chgData name="Mazlan, Azimah" userId="a7531543-a4ed-47aa-8443-a6e7cc8df1b5" providerId="ADAL" clId="{24C2857D-7DB2-470F-A8FE-F1747C09925F}" dt="2024-05-23T01:37:43.107" v="6108" actId="14100"/>
        <pc:sldMkLst>
          <pc:docMk/>
          <pc:sldMk cId="3913741190" sldId="542"/>
        </pc:sldMkLst>
        <pc:spChg chg="mod">
          <ac:chgData name="Mazlan, Azimah" userId="a7531543-a4ed-47aa-8443-a6e7cc8df1b5" providerId="ADAL" clId="{24C2857D-7DB2-470F-A8FE-F1747C09925F}" dt="2024-05-22T15:31:56.486" v="5107" actId="20577"/>
          <ac:spMkLst>
            <pc:docMk/>
            <pc:sldMk cId="3913741190" sldId="542"/>
            <ac:spMk id="2" creationId="{1A83A40B-2795-6EAF-6622-A6C4A7ED751D}"/>
          </ac:spMkLst>
        </pc:spChg>
        <pc:spChg chg="add del mod">
          <ac:chgData name="Mazlan, Azimah" userId="a7531543-a4ed-47aa-8443-a6e7cc8df1b5" providerId="ADAL" clId="{24C2857D-7DB2-470F-A8FE-F1747C09925F}" dt="2024-05-22T15:39:48.566" v="5255" actId="478"/>
          <ac:spMkLst>
            <pc:docMk/>
            <pc:sldMk cId="3913741190" sldId="542"/>
            <ac:spMk id="3" creationId="{10081727-B214-058E-DFB7-566B5161A542}"/>
          </ac:spMkLst>
        </pc:spChg>
        <pc:spChg chg="add mod">
          <ac:chgData name="Mazlan, Azimah" userId="a7531543-a4ed-47aa-8443-a6e7cc8df1b5" providerId="ADAL" clId="{24C2857D-7DB2-470F-A8FE-F1747C09925F}" dt="2024-05-23T01:37:43.107" v="6108" actId="14100"/>
          <ac:spMkLst>
            <pc:docMk/>
            <pc:sldMk cId="3913741190" sldId="542"/>
            <ac:spMk id="3" creationId="{8AE47DB2-6504-D7C4-0373-04F5CE696F9B}"/>
          </ac:spMkLst>
        </pc:spChg>
        <pc:spChg chg="add mod">
          <ac:chgData name="Mazlan, Azimah" userId="a7531543-a4ed-47aa-8443-a6e7cc8df1b5" providerId="ADAL" clId="{24C2857D-7DB2-470F-A8FE-F1747C09925F}" dt="2024-05-23T01:21:58.481" v="5990" actId="1035"/>
          <ac:spMkLst>
            <pc:docMk/>
            <pc:sldMk cId="3913741190" sldId="542"/>
            <ac:spMk id="5" creationId="{95D28CE3-16E2-26D6-03FD-81C65A5A86EB}"/>
          </ac:spMkLst>
        </pc:spChg>
        <pc:graphicFrameChg chg="add mod">
          <ac:chgData name="Mazlan, Azimah" userId="a7531543-a4ed-47aa-8443-a6e7cc8df1b5" providerId="ADAL" clId="{24C2857D-7DB2-470F-A8FE-F1747C09925F}" dt="2024-05-21T04:23:41.547" v="3260"/>
          <ac:graphicFrameMkLst>
            <pc:docMk/>
            <pc:sldMk cId="3913741190" sldId="542"/>
            <ac:graphicFrameMk id="3" creationId="{27101037-0B2E-EF85-687E-D3FE179B19DD}"/>
          </ac:graphicFrameMkLst>
        </pc:graphicFrameChg>
        <pc:graphicFrameChg chg="add mod modGraphic">
          <ac:chgData name="Mazlan, Azimah" userId="a7531543-a4ed-47aa-8443-a6e7cc8df1b5" providerId="ADAL" clId="{24C2857D-7DB2-470F-A8FE-F1747C09925F}" dt="2024-05-23T01:29:37.144" v="6021" actId="20577"/>
          <ac:graphicFrameMkLst>
            <pc:docMk/>
            <pc:sldMk cId="3913741190" sldId="542"/>
            <ac:graphicFrameMk id="4" creationId="{6966E977-76C3-ED72-B318-8E6991731EC4}"/>
          </ac:graphicFrameMkLst>
        </pc:graphicFrameChg>
      </pc:sldChg>
      <pc:sldChg chg="addSp modSp new del mod">
        <pc:chgData name="Mazlan, Azimah" userId="a7531543-a4ed-47aa-8443-a6e7cc8df1b5" providerId="ADAL" clId="{24C2857D-7DB2-470F-A8FE-F1747C09925F}" dt="2024-05-21T07:04:28.101" v="4360" actId="2696"/>
        <pc:sldMkLst>
          <pc:docMk/>
          <pc:sldMk cId="2556539118" sldId="543"/>
        </pc:sldMkLst>
        <pc:graphicFrameChg chg="add mod modGraphic">
          <ac:chgData name="Mazlan, Azimah" userId="a7531543-a4ed-47aa-8443-a6e7cc8df1b5" providerId="ADAL" clId="{24C2857D-7DB2-470F-A8FE-F1747C09925F}" dt="2024-05-21T06:52:44.393" v="4290" actId="14734"/>
          <ac:graphicFrameMkLst>
            <pc:docMk/>
            <pc:sldMk cId="2556539118" sldId="543"/>
            <ac:graphicFrameMk id="3" creationId="{499E5FD1-E9F8-23DF-1B49-B7EA9D25016A}"/>
          </ac:graphicFrameMkLst>
        </pc:graphicFrameChg>
      </pc:sldChg>
      <pc:sldChg chg="addSp modSp new mod">
        <pc:chgData name="Mazlan, Azimah" userId="a7531543-a4ed-47aa-8443-a6e7cc8df1b5" providerId="ADAL" clId="{24C2857D-7DB2-470F-A8FE-F1747C09925F}" dt="2024-05-22T15:32:10.743" v="5108" actId="255"/>
        <pc:sldMkLst>
          <pc:docMk/>
          <pc:sldMk cId="2665382662" sldId="544"/>
        </pc:sldMkLst>
        <pc:spChg chg="mod">
          <ac:chgData name="Mazlan, Azimah" userId="a7531543-a4ed-47aa-8443-a6e7cc8df1b5" providerId="ADAL" clId="{24C2857D-7DB2-470F-A8FE-F1747C09925F}" dt="2024-05-22T15:32:10.743" v="5108" actId="255"/>
          <ac:spMkLst>
            <pc:docMk/>
            <pc:sldMk cId="2665382662" sldId="544"/>
            <ac:spMk id="2" creationId="{730CF184-4BC1-AD1F-AC7C-4680D56D35EF}"/>
          </ac:spMkLst>
        </pc:spChg>
        <pc:graphicFrameChg chg="add mod">
          <ac:chgData name="Mazlan, Azimah" userId="a7531543-a4ed-47aa-8443-a6e7cc8df1b5" providerId="ADAL" clId="{24C2857D-7DB2-470F-A8FE-F1747C09925F}" dt="2024-05-21T06:53:02.778" v="4292"/>
          <ac:graphicFrameMkLst>
            <pc:docMk/>
            <pc:sldMk cId="2665382662" sldId="544"/>
            <ac:graphicFrameMk id="3" creationId="{567BC04F-208A-3D29-82C5-85E88BBFC9CC}"/>
          </ac:graphicFrameMkLst>
        </pc:graphicFrameChg>
        <pc:graphicFrameChg chg="add mod modGraphic">
          <ac:chgData name="Mazlan, Azimah" userId="a7531543-a4ed-47aa-8443-a6e7cc8df1b5" providerId="ADAL" clId="{24C2857D-7DB2-470F-A8FE-F1747C09925F}" dt="2024-05-22T15:30:38.940" v="5045" actId="255"/>
          <ac:graphicFrameMkLst>
            <pc:docMk/>
            <pc:sldMk cId="2665382662" sldId="544"/>
            <ac:graphicFrameMk id="4" creationId="{72A87C87-F35A-1F57-DA48-0502ED507858}"/>
          </ac:graphicFrameMkLst>
        </pc:graphicFrameChg>
      </pc:sldChg>
      <pc:sldChg chg="addSp delSp modSp new mod">
        <pc:chgData name="Mazlan, Azimah" userId="a7531543-a4ed-47aa-8443-a6e7cc8df1b5" providerId="ADAL" clId="{24C2857D-7DB2-470F-A8FE-F1747C09925F}" dt="2024-05-23T01:10:59.763" v="5938"/>
        <pc:sldMkLst>
          <pc:docMk/>
          <pc:sldMk cId="3209411347" sldId="545"/>
        </pc:sldMkLst>
        <pc:spChg chg="mod">
          <ac:chgData name="Mazlan, Azimah" userId="a7531543-a4ed-47aa-8443-a6e7cc8df1b5" providerId="ADAL" clId="{24C2857D-7DB2-470F-A8FE-F1747C09925F}" dt="2024-05-21T08:23:52.729" v="4621" actId="20577"/>
          <ac:spMkLst>
            <pc:docMk/>
            <pc:sldMk cId="3209411347" sldId="545"/>
            <ac:spMk id="2" creationId="{122DD9A8-7C8C-345E-9CB8-E119972D28F5}"/>
          </ac:spMkLst>
        </pc:spChg>
        <pc:spChg chg="add del mod">
          <ac:chgData name="Mazlan, Azimah" userId="a7531543-a4ed-47aa-8443-a6e7cc8df1b5" providerId="ADAL" clId="{24C2857D-7DB2-470F-A8FE-F1747C09925F}" dt="2024-05-23T01:07:22.877" v="5907" actId="478"/>
          <ac:spMkLst>
            <pc:docMk/>
            <pc:sldMk cId="3209411347" sldId="545"/>
            <ac:spMk id="4" creationId="{A2C9F02B-CD51-4E17-5815-FFD6E82FA710}"/>
          </ac:spMkLst>
        </pc:spChg>
        <pc:graphicFrameChg chg="add mod ord modGraphic">
          <ac:chgData name="Mazlan, Azimah" userId="a7531543-a4ed-47aa-8443-a6e7cc8df1b5" providerId="ADAL" clId="{24C2857D-7DB2-470F-A8FE-F1747C09925F}" dt="2024-05-23T01:08:23.676" v="5921" actId="14734"/>
          <ac:graphicFrameMkLst>
            <pc:docMk/>
            <pc:sldMk cId="3209411347" sldId="545"/>
            <ac:graphicFrameMk id="3" creationId="{761F15EB-6FFB-7EA0-B004-245DF7D8733C}"/>
          </ac:graphicFrameMkLst>
        </pc:graphicFrameChg>
        <pc:picChg chg="add mod">
          <ac:chgData name="Mazlan, Azimah" userId="a7531543-a4ed-47aa-8443-a6e7cc8df1b5" providerId="ADAL" clId="{24C2857D-7DB2-470F-A8FE-F1747C09925F}" dt="2024-05-23T01:10:59.763" v="5938"/>
          <ac:picMkLst>
            <pc:docMk/>
            <pc:sldMk cId="3209411347" sldId="545"/>
            <ac:picMk id="5" creationId="{9D038672-1D47-7294-2FA5-9BFDE57D9C4D}"/>
          </ac:picMkLst>
        </pc:picChg>
        <pc:picChg chg="add del mod">
          <ac:chgData name="Mazlan, Azimah" userId="a7531543-a4ed-47aa-8443-a6e7cc8df1b5" providerId="ADAL" clId="{24C2857D-7DB2-470F-A8FE-F1747C09925F}" dt="2024-05-23T01:08:01.758" v="5918" actId="478"/>
          <ac:picMkLst>
            <pc:docMk/>
            <pc:sldMk cId="3209411347" sldId="545"/>
            <ac:picMk id="6" creationId="{37817E1B-A908-601F-6632-9531D030D570}"/>
          </ac:picMkLst>
        </pc:picChg>
        <pc:picChg chg="add mod">
          <ac:chgData name="Mazlan, Azimah" userId="a7531543-a4ed-47aa-8443-a6e7cc8df1b5" providerId="ADAL" clId="{24C2857D-7DB2-470F-A8FE-F1747C09925F}" dt="2024-05-23T01:10:38.798" v="5937" actId="1076"/>
          <ac:picMkLst>
            <pc:docMk/>
            <pc:sldMk cId="3209411347" sldId="545"/>
            <ac:picMk id="4098" creationId="{62A73B48-629A-63AA-B3E8-3CD500D3D9EF}"/>
          </ac:picMkLst>
        </pc:picChg>
      </pc:sldChg>
      <pc:sldChg chg="addSp modSp new mod modShow">
        <pc:chgData name="Mazlan, Azimah" userId="a7531543-a4ed-47aa-8443-a6e7cc8df1b5" providerId="ADAL" clId="{24C2857D-7DB2-470F-A8FE-F1747C09925F}" dt="2024-05-23T01:20:02.747" v="5954" actId="729"/>
        <pc:sldMkLst>
          <pc:docMk/>
          <pc:sldMk cId="4209686847" sldId="546"/>
        </pc:sldMkLst>
        <pc:graphicFrameChg chg="add mod modGraphic">
          <ac:chgData name="Mazlan, Azimah" userId="a7531543-a4ed-47aa-8443-a6e7cc8df1b5" providerId="ADAL" clId="{24C2857D-7DB2-470F-A8FE-F1747C09925F}" dt="2024-05-22T15:39:39.453" v="5253" actId="2711"/>
          <ac:graphicFrameMkLst>
            <pc:docMk/>
            <pc:sldMk cId="4209686847" sldId="546"/>
            <ac:graphicFrameMk id="3" creationId="{91F81463-4601-13F3-CFDB-E778D63EEFFE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B6881-7722-43D7-9859-8F391DF8AE75}" type="datetimeFigureOut">
              <a:rPr lang="en-MY" smtClean="0"/>
              <a:t>23/5/2024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46CFA-8D8E-4525-8645-514B495016E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0579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C3700-72FB-4A96-87B2-16DD1E0AC6E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E2CCAE-DB75-4568-A690-EABF183E1245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6ED4FE-76B6-4B7D-B2B5-FA5182191F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647272-D100-47C7-82C2-970D8DF6AA0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9" name="Header Placeholder 8">
            <a:extLst>
              <a:ext uri="{FF2B5EF4-FFF2-40B4-BE49-F238E27FC236}">
                <a16:creationId xmlns:a16="http://schemas.microsoft.com/office/drawing/2014/main" id="{50E7586B-4242-4E34-932F-FC44FF947ED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t>McDonald's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13" name="Slide Image Placeholder 12">
            <a:extLst>
              <a:ext uri="{FF2B5EF4-FFF2-40B4-BE49-F238E27FC236}">
                <a16:creationId xmlns:a16="http://schemas.microsoft.com/office/drawing/2014/main" id="{CE06BAC3-8DA0-4BEA-9735-1D4E71E8A6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503238"/>
            <a:ext cx="5486400" cy="3086100"/>
          </a:xfrm>
        </p:spPr>
      </p:sp>
      <p:sp>
        <p:nvSpPr>
          <p:cNvPr id="14" name="Notes Placeholder 13">
            <a:extLst>
              <a:ext uri="{FF2B5EF4-FFF2-40B4-BE49-F238E27FC236}">
                <a16:creationId xmlns:a16="http://schemas.microsoft.com/office/drawing/2014/main" id="{565A8379-6A10-4527-9BFF-D20773BBF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11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5032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t>McDonald's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24262D-71C9-4C1F-A963-3873788181AF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647272-D100-47C7-82C2-970D8DF6AA0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368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C3700-72FB-4A96-87B2-16DD1E0AC6E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7EE751-BFE0-45B2-AB91-8C341F8B2BB0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6ED4FE-76B6-4B7D-B2B5-FA5182191F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647272-D100-47C7-82C2-970D8DF6AA0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9" name="Header Placeholder 8">
            <a:extLst>
              <a:ext uri="{FF2B5EF4-FFF2-40B4-BE49-F238E27FC236}">
                <a16:creationId xmlns:a16="http://schemas.microsoft.com/office/drawing/2014/main" id="{50E7586B-4242-4E34-932F-FC44FF947ED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t>McDonald's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13" name="Slide Image Placeholder 12">
            <a:extLst>
              <a:ext uri="{FF2B5EF4-FFF2-40B4-BE49-F238E27FC236}">
                <a16:creationId xmlns:a16="http://schemas.microsoft.com/office/drawing/2014/main" id="{CE06BAC3-8DA0-4BEA-9735-1D4E71E8A6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503238"/>
            <a:ext cx="5486400" cy="3086100"/>
          </a:xfrm>
        </p:spPr>
      </p:sp>
      <p:sp>
        <p:nvSpPr>
          <p:cNvPr id="14" name="Notes Placeholder 13">
            <a:extLst>
              <a:ext uri="{FF2B5EF4-FFF2-40B4-BE49-F238E27FC236}">
                <a16:creationId xmlns:a16="http://schemas.microsoft.com/office/drawing/2014/main" id="{565A8379-6A10-4527-9BFF-D20773BBF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50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C3700-72FB-4A96-87B2-16DD1E0AC6E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7EE751-BFE0-45B2-AB91-8C341F8B2BB0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6ED4FE-76B6-4B7D-B2B5-FA5182191F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647272-D100-47C7-82C2-970D8DF6AA0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9" name="Header Placeholder 8">
            <a:extLst>
              <a:ext uri="{FF2B5EF4-FFF2-40B4-BE49-F238E27FC236}">
                <a16:creationId xmlns:a16="http://schemas.microsoft.com/office/drawing/2014/main" id="{50E7586B-4242-4E34-932F-FC44FF947ED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t>McDonald's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13" name="Slide Image Placeholder 12">
            <a:extLst>
              <a:ext uri="{FF2B5EF4-FFF2-40B4-BE49-F238E27FC236}">
                <a16:creationId xmlns:a16="http://schemas.microsoft.com/office/drawing/2014/main" id="{CE06BAC3-8DA0-4BEA-9735-1D4E71E8A6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503238"/>
            <a:ext cx="5486400" cy="3086100"/>
          </a:xfrm>
        </p:spPr>
      </p:sp>
      <p:sp>
        <p:nvSpPr>
          <p:cNvPr id="14" name="Notes Placeholder 13">
            <a:extLst>
              <a:ext uri="{FF2B5EF4-FFF2-40B4-BE49-F238E27FC236}">
                <a16:creationId xmlns:a16="http://schemas.microsoft.com/office/drawing/2014/main" id="{565A8379-6A10-4527-9BFF-D20773BBF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66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C3700-72FB-4A96-87B2-16DD1E0AC6E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7EE751-BFE0-45B2-AB91-8C341F8B2BB0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6ED4FE-76B6-4B7D-B2B5-FA5182191F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647272-D100-47C7-82C2-970D8DF6AA0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9" name="Header Placeholder 8">
            <a:extLst>
              <a:ext uri="{FF2B5EF4-FFF2-40B4-BE49-F238E27FC236}">
                <a16:creationId xmlns:a16="http://schemas.microsoft.com/office/drawing/2014/main" id="{50E7586B-4242-4E34-932F-FC44FF947ED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t>McDonald's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13" name="Slide Image Placeholder 12">
            <a:extLst>
              <a:ext uri="{FF2B5EF4-FFF2-40B4-BE49-F238E27FC236}">
                <a16:creationId xmlns:a16="http://schemas.microsoft.com/office/drawing/2014/main" id="{CE06BAC3-8DA0-4BEA-9735-1D4E71E8A6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503238"/>
            <a:ext cx="5486400" cy="3086100"/>
          </a:xfrm>
        </p:spPr>
      </p:sp>
      <p:sp>
        <p:nvSpPr>
          <p:cNvPr id="14" name="Notes Placeholder 13">
            <a:extLst>
              <a:ext uri="{FF2B5EF4-FFF2-40B4-BE49-F238E27FC236}">
                <a16:creationId xmlns:a16="http://schemas.microsoft.com/office/drawing/2014/main" id="{565A8379-6A10-4527-9BFF-D20773BBF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69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C3700-72FB-4A96-87B2-16DD1E0AC6E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7EE751-BFE0-45B2-AB91-8C341F8B2BB0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6ED4FE-76B6-4B7D-B2B5-FA5182191F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647272-D100-47C7-82C2-970D8DF6AA0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9" name="Header Placeholder 8">
            <a:extLst>
              <a:ext uri="{FF2B5EF4-FFF2-40B4-BE49-F238E27FC236}">
                <a16:creationId xmlns:a16="http://schemas.microsoft.com/office/drawing/2014/main" id="{50E7586B-4242-4E34-932F-FC44FF947ED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t>McDonald's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13" name="Slide Image Placeholder 12">
            <a:extLst>
              <a:ext uri="{FF2B5EF4-FFF2-40B4-BE49-F238E27FC236}">
                <a16:creationId xmlns:a16="http://schemas.microsoft.com/office/drawing/2014/main" id="{CE06BAC3-8DA0-4BEA-9735-1D4E71E8A6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503238"/>
            <a:ext cx="5486400" cy="3086100"/>
          </a:xfrm>
        </p:spPr>
      </p:sp>
      <p:sp>
        <p:nvSpPr>
          <p:cNvPr id="14" name="Notes Placeholder 13">
            <a:extLst>
              <a:ext uri="{FF2B5EF4-FFF2-40B4-BE49-F238E27FC236}">
                <a16:creationId xmlns:a16="http://schemas.microsoft.com/office/drawing/2014/main" id="{565A8379-6A10-4527-9BFF-D20773BBF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75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46CFA-8D8E-4525-8645-514B495016EF}" type="slidenum">
              <a:rPr lang="en-MY" smtClean="0"/>
              <a:t>21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24759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C3700-72FB-4A96-87B2-16DD1E0AC6E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7EE751-BFE0-45B2-AB91-8C341F8B2BB0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6ED4FE-76B6-4B7D-B2B5-FA5182191F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647272-D100-47C7-82C2-970D8DF6AA0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9" name="Header Placeholder 8">
            <a:extLst>
              <a:ext uri="{FF2B5EF4-FFF2-40B4-BE49-F238E27FC236}">
                <a16:creationId xmlns:a16="http://schemas.microsoft.com/office/drawing/2014/main" id="{50E7586B-4242-4E34-932F-FC44FF947ED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t>McDonald's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13" name="Slide Image Placeholder 12">
            <a:extLst>
              <a:ext uri="{FF2B5EF4-FFF2-40B4-BE49-F238E27FC236}">
                <a16:creationId xmlns:a16="http://schemas.microsoft.com/office/drawing/2014/main" id="{CE06BAC3-8DA0-4BEA-9735-1D4E71E8A6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503238"/>
            <a:ext cx="5486400" cy="3086100"/>
          </a:xfrm>
        </p:spPr>
      </p:sp>
      <p:sp>
        <p:nvSpPr>
          <p:cNvPr id="14" name="Notes Placeholder 13">
            <a:extLst>
              <a:ext uri="{FF2B5EF4-FFF2-40B4-BE49-F238E27FC236}">
                <a16:creationId xmlns:a16="http://schemas.microsoft.com/office/drawing/2014/main" id="{565A8379-6A10-4527-9BFF-D20773BBF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46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C3700-72FB-4A96-87B2-16DD1E0AC6E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7EE751-BFE0-45B2-AB91-8C341F8B2BB0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6ED4FE-76B6-4B7D-B2B5-FA5182191F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647272-D100-47C7-82C2-970D8DF6AA0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9" name="Header Placeholder 8">
            <a:extLst>
              <a:ext uri="{FF2B5EF4-FFF2-40B4-BE49-F238E27FC236}">
                <a16:creationId xmlns:a16="http://schemas.microsoft.com/office/drawing/2014/main" id="{50E7586B-4242-4E34-932F-FC44FF947ED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t>McDonald's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13" name="Slide Image Placeholder 12">
            <a:extLst>
              <a:ext uri="{FF2B5EF4-FFF2-40B4-BE49-F238E27FC236}">
                <a16:creationId xmlns:a16="http://schemas.microsoft.com/office/drawing/2014/main" id="{CE06BAC3-8DA0-4BEA-9735-1D4E71E8A6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503238"/>
            <a:ext cx="5486400" cy="3086100"/>
          </a:xfrm>
        </p:spPr>
      </p:sp>
      <p:sp>
        <p:nvSpPr>
          <p:cNvPr id="14" name="Notes Placeholder 13">
            <a:extLst>
              <a:ext uri="{FF2B5EF4-FFF2-40B4-BE49-F238E27FC236}">
                <a16:creationId xmlns:a16="http://schemas.microsoft.com/office/drawing/2014/main" id="{565A8379-6A10-4527-9BFF-D20773BBF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69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C3700-72FB-4A96-87B2-16DD1E0AC6E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27EE751-BFE0-45B2-AB91-8C341F8B2BB0}" type="datetime1">
              <a:rPr lang="en-US" smtClean="0"/>
              <a:t>5/23/2024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6ED4FE-76B6-4B7D-B2B5-FA5182191F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47272-D100-47C7-82C2-970D8DF6AA0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Header Placeholder 8">
            <a:extLst>
              <a:ext uri="{FF2B5EF4-FFF2-40B4-BE49-F238E27FC236}">
                <a16:creationId xmlns:a16="http://schemas.microsoft.com/office/drawing/2014/main" id="{50E7586B-4242-4E34-932F-FC44FF947ED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McDonald's</a:t>
            </a:r>
            <a:endParaRPr lang="en-US" dirty="0"/>
          </a:p>
        </p:txBody>
      </p:sp>
      <p:sp>
        <p:nvSpPr>
          <p:cNvPr id="13" name="Slide Image Placeholder 12">
            <a:extLst>
              <a:ext uri="{FF2B5EF4-FFF2-40B4-BE49-F238E27FC236}">
                <a16:creationId xmlns:a16="http://schemas.microsoft.com/office/drawing/2014/main" id="{CE06BAC3-8DA0-4BEA-9735-1D4E71E8A6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503238"/>
            <a:ext cx="5486400" cy="3086100"/>
          </a:xfrm>
        </p:spPr>
      </p:sp>
      <p:sp>
        <p:nvSpPr>
          <p:cNvPr id="14" name="Notes Placeholder 13">
            <a:extLst>
              <a:ext uri="{FF2B5EF4-FFF2-40B4-BE49-F238E27FC236}">
                <a16:creationId xmlns:a16="http://schemas.microsoft.com/office/drawing/2014/main" id="{565A8379-6A10-4527-9BFF-D20773BBF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19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C3700-72FB-4A96-87B2-16DD1E0AC6E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7EE751-BFE0-45B2-AB91-8C341F8B2BB0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6ED4FE-76B6-4B7D-B2B5-FA5182191F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647272-D100-47C7-82C2-970D8DF6AA0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9" name="Header Placeholder 8">
            <a:extLst>
              <a:ext uri="{FF2B5EF4-FFF2-40B4-BE49-F238E27FC236}">
                <a16:creationId xmlns:a16="http://schemas.microsoft.com/office/drawing/2014/main" id="{50E7586B-4242-4E34-932F-FC44FF947ED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t>McDonald's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13" name="Slide Image Placeholder 12">
            <a:extLst>
              <a:ext uri="{FF2B5EF4-FFF2-40B4-BE49-F238E27FC236}">
                <a16:creationId xmlns:a16="http://schemas.microsoft.com/office/drawing/2014/main" id="{CE06BAC3-8DA0-4BEA-9735-1D4E71E8A6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503238"/>
            <a:ext cx="5486400" cy="3086100"/>
          </a:xfrm>
        </p:spPr>
      </p:sp>
      <p:sp>
        <p:nvSpPr>
          <p:cNvPr id="14" name="Notes Placeholder 13">
            <a:extLst>
              <a:ext uri="{FF2B5EF4-FFF2-40B4-BE49-F238E27FC236}">
                <a16:creationId xmlns:a16="http://schemas.microsoft.com/office/drawing/2014/main" id="{565A8379-6A10-4527-9BFF-D20773BBF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910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C3700-72FB-4A96-87B2-16DD1E0AC6E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7EE751-BFE0-45B2-AB91-8C341F8B2BB0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6ED4FE-76B6-4B7D-B2B5-FA5182191F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647272-D100-47C7-82C2-970D8DF6AA0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9" name="Header Placeholder 8">
            <a:extLst>
              <a:ext uri="{FF2B5EF4-FFF2-40B4-BE49-F238E27FC236}">
                <a16:creationId xmlns:a16="http://schemas.microsoft.com/office/drawing/2014/main" id="{50E7586B-4242-4E34-932F-FC44FF947ED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t>McDonald's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13" name="Slide Image Placeholder 12">
            <a:extLst>
              <a:ext uri="{FF2B5EF4-FFF2-40B4-BE49-F238E27FC236}">
                <a16:creationId xmlns:a16="http://schemas.microsoft.com/office/drawing/2014/main" id="{CE06BAC3-8DA0-4BEA-9735-1D4E71E8A6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503238"/>
            <a:ext cx="5486400" cy="3086100"/>
          </a:xfrm>
        </p:spPr>
      </p:sp>
      <p:sp>
        <p:nvSpPr>
          <p:cNvPr id="14" name="Notes Placeholder 13">
            <a:extLst>
              <a:ext uri="{FF2B5EF4-FFF2-40B4-BE49-F238E27FC236}">
                <a16:creationId xmlns:a16="http://schemas.microsoft.com/office/drawing/2014/main" id="{565A8379-6A10-4527-9BFF-D20773BBF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84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C3700-72FB-4A96-87B2-16DD1E0AC6E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7EE751-BFE0-45B2-AB91-8C341F8B2BB0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6ED4FE-76B6-4B7D-B2B5-FA5182191F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647272-D100-47C7-82C2-970D8DF6AA0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9" name="Header Placeholder 8">
            <a:extLst>
              <a:ext uri="{FF2B5EF4-FFF2-40B4-BE49-F238E27FC236}">
                <a16:creationId xmlns:a16="http://schemas.microsoft.com/office/drawing/2014/main" id="{50E7586B-4242-4E34-932F-FC44FF947ED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t>McDonald's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13" name="Slide Image Placeholder 12">
            <a:extLst>
              <a:ext uri="{FF2B5EF4-FFF2-40B4-BE49-F238E27FC236}">
                <a16:creationId xmlns:a16="http://schemas.microsoft.com/office/drawing/2014/main" id="{CE06BAC3-8DA0-4BEA-9735-1D4E71E8A6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503238"/>
            <a:ext cx="5486400" cy="3086100"/>
          </a:xfrm>
        </p:spPr>
      </p:sp>
      <p:sp>
        <p:nvSpPr>
          <p:cNvPr id="14" name="Notes Placeholder 13">
            <a:extLst>
              <a:ext uri="{FF2B5EF4-FFF2-40B4-BE49-F238E27FC236}">
                <a16:creationId xmlns:a16="http://schemas.microsoft.com/office/drawing/2014/main" id="{565A8379-6A10-4527-9BFF-D20773BBF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70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C3700-72FB-4A96-87B2-16DD1E0AC6E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7EE751-BFE0-45B2-AB91-8C341F8B2BB0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6ED4FE-76B6-4B7D-B2B5-FA5182191F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647272-D100-47C7-82C2-970D8DF6AA0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9" name="Header Placeholder 8">
            <a:extLst>
              <a:ext uri="{FF2B5EF4-FFF2-40B4-BE49-F238E27FC236}">
                <a16:creationId xmlns:a16="http://schemas.microsoft.com/office/drawing/2014/main" id="{50E7586B-4242-4E34-932F-FC44FF947ED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t>McDonald's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13" name="Slide Image Placeholder 12">
            <a:extLst>
              <a:ext uri="{FF2B5EF4-FFF2-40B4-BE49-F238E27FC236}">
                <a16:creationId xmlns:a16="http://schemas.microsoft.com/office/drawing/2014/main" id="{CE06BAC3-8DA0-4BEA-9735-1D4E71E8A6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503238"/>
            <a:ext cx="5486400" cy="3086100"/>
          </a:xfrm>
        </p:spPr>
      </p:sp>
      <p:sp>
        <p:nvSpPr>
          <p:cNvPr id="14" name="Notes Placeholder 13">
            <a:extLst>
              <a:ext uri="{FF2B5EF4-FFF2-40B4-BE49-F238E27FC236}">
                <a16:creationId xmlns:a16="http://schemas.microsoft.com/office/drawing/2014/main" id="{565A8379-6A10-4527-9BFF-D20773BBF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46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C3700-72FB-4A96-87B2-16DD1E0AC6E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7EE751-BFE0-45B2-AB91-8C341F8B2BB0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6ED4FE-76B6-4B7D-B2B5-FA5182191F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647272-D100-47C7-82C2-970D8DF6AA0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9" name="Header Placeholder 8">
            <a:extLst>
              <a:ext uri="{FF2B5EF4-FFF2-40B4-BE49-F238E27FC236}">
                <a16:creationId xmlns:a16="http://schemas.microsoft.com/office/drawing/2014/main" id="{50E7586B-4242-4E34-932F-FC44FF947ED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t>McDonald's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13" name="Slide Image Placeholder 12">
            <a:extLst>
              <a:ext uri="{FF2B5EF4-FFF2-40B4-BE49-F238E27FC236}">
                <a16:creationId xmlns:a16="http://schemas.microsoft.com/office/drawing/2014/main" id="{CE06BAC3-8DA0-4BEA-9735-1D4E71E8A6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503238"/>
            <a:ext cx="5486400" cy="3086100"/>
          </a:xfrm>
        </p:spPr>
      </p:sp>
      <p:sp>
        <p:nvSpPr>
          <p:cNvPr id="14" name="Notes Placeholder 13">
            <a:extLst>
              <a:ext uri="{FF2B5EF4-FFF2-40B4-BE49-F238E27FC236}">
                <a16:creationId xmlns:a16="http://schemas.microsoft.com/office/drawing/2014/main" id="{565A8379-6A10-4527-9BFF-D20773BBF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78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C3700-72FB-4A96-87B2-16DD1E0AC6E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7EE751-BFE0-45B2-AB91-8C341F8B2BB0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6ED4FE-76B6-4B7D-B2B5-FA5182191F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647272-D100-47C7-82C2-970D8DF6AA0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9" name="Header Placeholder 8">
            <a:extLst>
              <a:ext uri="{FF2B5EF4-FFF2-40B4-BE49-F238E27FC236}">
                <a16:creationId xmlns:a16="http://schemas.microsoft.com/office/drawing/2014/main" id="{50E7586B-4242-4E34-932F-FC44FF947ED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t>McDonald's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13" name="Slide Image Placeholder 12">
            <a:extLst>
              <a:ext uri="{FF2B5EF4-FFF2-40B4-BE49-F238E27FC236}">
                <a16:creationId xmlns:a16="http://schemas.microsoft.com/office/drawing/2014/main" id="{CE06BAC3-8DA0-4BEA-9735-1D4E71E8A6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503238"/>
            <a:ext cx="5486400" cy="3086100"/>
          </a:xfrm>
        </p:spPr>
      </p:sp>
      <p:sp>
        <p:nvSpPr>
          <p:cNvPr id="14" name="Notes Placeholder 13">
            <a:extLst>
              <a:ext uri="{FF2B5EF4-FFF2-40B4-BE49-F238E27FC236}">
                <a16:creationId xmlns:a16="http://schemas.microsoft.com/office/drawing/2014/main" id="{565A8379-6A10-4527-9BFF-D20773BBF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84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5032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t>McDonald's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24262D-71C9-4C1F-A963-3873788181AF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647272-D100-47C7-82C2-970D8DF6AA0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4309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5032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t>McDonald's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24262D-71C9-4C1F-A963-3873788181AF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647272-D100-47C7-82C2-970D8DF6AA0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640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Relationship Id="rId4" Type="http://schemas.openxmlformats.org/officeDocument/2006/relationships/image" Target="../media/image13.sv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Relationship Id="rId4" Type="http://schemas.openxmlformats.org/officeDocument/2006/relationships/image" Target="../media/image13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Relationship Id="rId4" Type="http://schemas.openxmlformats.org/officeDocument/2006/relationships/image" Target="../media/image15.sv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6.sv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5.xml"/><Relationship Id="rId4" Type="http://schemas.openxmlformats.org/officeDocument/2006/relationships/image" Target="../media/image15.svg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6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7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8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9.xml"/><Relationship Id="rId4" Type="http://schemas.openxmlformats.org/officeDocument/2006/relationships/image" Target="../media/image17.sv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0.xml"/><Relationship Id="rId4" Type="http://schemas.openxmlformats.org/officeDocument/2006/relationships/image" Target="../media/image18.sv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8.sv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0.svg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6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7.xml"/><Relationship Id="rId4" Type="http://schemas.openxmlformats.org/officeDocument/2006/relationships/image" Target="../media/image20.svg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8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9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0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0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>
            <a:extLst>
              <a:ext uri="{FF2B5EF4-FFF2-40B4-BE49-F238E27FC236}">
                <a16:creationId xmlns:a16="http://schemas.microsoft.com/office/drawing/2014/main" id="{EE034AC8-C001-49F4-B3CA-B1903AA703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280" y="5257800"/>
            <a:ext cx="5760720" cy="1371600"/>
          </a:xfrm>
        </p:spPr>
        <p:txBody>
          <a:bodyPr lIns="18288" tIns="0" rIns="0" bIns="0" anchor="ctr" anchorCtr="0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</a:t>
            </a:r>
          </a:p>
          <a:p>
            <a:r>
              <a:rPr lang="en-US" dirty="0"/>
              <a:t>Presentation 1</a:t>
            </a:r>
          </a:p>
          <a:p>
            <a:r>
              <a:rPr lang="en-US" dirty="0"/>
              <a:t>First Last Name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280" y="1600200"/>
            <a:ext cx="5760720" cy="3657600"/>
          </a:xfrm>
        </p:spPr>
        <p:txBody>
          <a:bodyPr lIns="0" tIns="0" rIns="0" bIns="0" anchor="ctr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5400"/>
            </a:lvl1pPr>
          </a:lstStyle>
          <a:p>
            <a:r>
              <a:rPr lang="en-US" dirty="0"/>
              <a:t>Presentation Headline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451665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ld Bar">
            <a:extLst>
              <a:ext uri="{FF2B5EF4-FFF2-40B4-BE49-F238E27FC236}">
                <a16:creationId xmlns:a16="http://schemas.microsoft.com/office/drawing/2014/main" id="{63501C58-AC7F-46FD-8388-A2E4E198F896}"/>
              </a:ext>
            </a:extLst>
          </p:cNvPr>
          <p:cNvSpPr/>
          <p:nvPr userDrawn="1"/>
        </p:nvSpPr>
        <p:spPr>
          <a:xfrm>
            <a:off x="0" y="0"/>
            <a:ext cx="30321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Copyright">
            <a:extLst>
              <a:ext uri="{FF2B5EF4-FFF2-40B4-BE49-F238E27FC236}">
                <a16:creationId xmlns:a16="http://schemas.microsoft.com/office/drawing/2014/main" id="{E75F83C4-11E0-4D6C-9717-55251FAA98CF}"/>
              </a:ext>
            </a:extLst>
          </p:cNvPr>
          <p:cNvSpPr txBox="1"/>
          <p:nvPr userDrawn="1"/>
        </p:nvSpPr>
        <p:spPr>
          <a:xfrm>
            <a:off x="335280" y="6492240"/>
            <a:ext cx="823944" cy="14042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</a:pPr>
            <a:r>
              <a:rPr lang="en-US" sz="1000" dirty="0"/>
              <a:t>© McDonald’s </a:t>
            </a:r>
          </a:p>
        </p:txBody>
      </p:sp>
      <p:sp>
        <p:nvSpPr>
          <p:cNvPr id="9" name="Picture Placeholder">
            <a:extLst>
              <a:ext uri="{FF2B5EF4-FFF2-40B4-BE49-F238E27FC236}">
                <a16:creationId xmlns:a16="http://schemas.microsoft.com/office/drawing/2014/main" id="{3E292F22-31D7-43DA-8D74-8B75527387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6760" y="777240"/>
            <a:ext cx="4572000" cy="5303520"/>
          </a:xfrm>
          <a:solidFill>
            <a:schemeClr val="bg1">
              <a:lumMod val="85000"/>
            </a:schemeClr>
          </a:solidFill>
          <a:ln w="1270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21680" y="228600"/>
            <a:ext cx="6035040" cy="6400800"/>
          </a:xfrm>
        </p:spPr>
        <p:txBody>
          <a:bodyPr lIns="91440" rIns="91440" bIns="91440" anchor="ctr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24660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ld Bar">
            <a:extLst>
              <a:ext uri="{FF2B5EF4-FFF2-40B4-BE49-F238E27FC236}">
                <a16:creationId xmlns:a16="http://schemas.microsoft.com/office/drawing/2014/main" id="{63501C58-AC7F-46FD-8388-A2E4E198F896}"/>
              </a:ext>
            </a:extLst>
          </p:cNvPr>
          <p:cNvSpPr/>
          <p:nvPr userDrawn="1"/>
        </p:nvSpPr>
        <p:spPr>
          <a:xfrm>
            <a:off x="0" y="0"/>
            <a:ext cx="91598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Copyright">
            <a:extLst>
              <a:ext uri="{FF2B5EF4-FFF2-40B4-BE49-F238E27FC236}">
                <a16:creationId xmlns:a16="http://schemas.microsoft.com/office/drawing/2014/main" id="{E75F83C4-11E0-4D6C-9717-55251FAA98CF}"/>
              </a:ext>
            </a:extLst>
          </p:cNvPr>
          <p:cNvSpPr txBox="1"/>
          <p:nvPr userDrawn="1"/>
        </p:nvSpPr>
        <p:spPr>
          <a:xfrm>
            <a:off x="335280" y="6492240"/>
            <a:ext cx="823944" cy="14042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</a:pPr>
            <a:r>
              <a:rPr lang="en-US" sz="1000" dirty="0"/>
              <a:t>© McDonald’s </a:t>
            </a:r>
          </a:p>
        </p:txBody>
      </p:sp>
      <p:sp>
        <p:nvSpPr>
          <p:cNvPr id="9" name="Picture Placeholder">
            <a:extLst>
              <a:ext uri="{FF2B5EF4-FFF2-40B4-BE49-F238E27FC236}">
                <a16:creationId xmlns:a16="http://schemas.microsoft.com/office/drawing/2014/main" id="{3E292F22-31D7-43DA-8D74-8B75527387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73240" y="777240"/>
            <a:ext cx="4572000" cy="5303520"/>
          </a:xfrm>
          <a:solidFill>
            <a:schemeClr val="bg1">
              <a:lumMod val="85000"/>
            </a:schemeClr>
          </a:solidFill>
          <a:ln w="1270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280" y="228600"/>
            <a:ext cx="6035040" cy="6400800"/>
          </a:xfrm>
        </p:spPr>
        <p:txBody>
          <a:bodyPr lIns="91440" rIns="91440" bIns="91440" anchor="ctr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98792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17AF177E-62C6-42EE-A2C0-777C1AD04EDC}"/>
              </a:ext>
            </a:extLst>
          </p:cNvPr>
          <p:cNvGrpSpPr/>
          <p:nvPr userDrawn="1"/>
        </p:nvGrpSpPr>
        <p:grpSpPr>
          <a:xfrm>
            <a:off x="1" y="667386"/>
            <a:ext cx="6532488" cy="6190614"/>
            <a:chOff x="1" y="667386"/>
            <a:chExt cx="6532488" cy="6190614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223C106-9483-494E-B417-C6D469511E0E}"/>
                </a:ext>
              </a:extLst>
            </p:cNvPr>
            <p:cNvSpPr/>
            <p:nvPr userDrawn="1"/>
          </p:nvSpPr>
          <p:spPr>
            <a:xfrm>
              <a:off x="2558223" y="667386"/>
              <a:ext cx="1849450" cy="6190614"/>
            </a:xfrm>
            <a:custGeom>
              <a:avLst/>
              <a:gdLst>
                <a:gd name="connsiteX0" fmla="*/ 494822 w 1849450"/>
                <a:gd name="connsiteY0" fmla="*/ 0 h 6190614"/>
                <a:gd name="connsiteX1" fmla="*/ 1849450 w 1849450"/>
                <a:gd name="connsiteY1" fmla="*/ 108277 h 6190614"/>
                <a:gd name="connsiteX2" fmla="*/ 1363281 w 1849450"/>
                <a:gd name="connsiteY2" fmla="*/ 6190614 h 6190614"/>
                <a:gd name="connsiteX3" fmla="*/ 0 w 1849450"/>
                <a:gd name="connsiteY3" fmla="*/ 6190614 h 6190614"/>
                <a:gd name="connsiteX4" fmla="*/ 494822 w 1849450"/>
                <a:gd name="connsiteY4" fmla="*/ 0 h 6190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450" h="6190614">
                  <a:moveTo>
                    <a:pt x="494822" y="0"/>
                  </a:moveTo>
                  <a:lnTo>
                    <a:pt x="1849450" y="108277"/>
                  </a:lnTo>
                  <a:lnTo>
                    <a:pt x="1363281" y="6190614"/>
                  </a:lnTo>
                  <a:lnTo>
                    <a:pt x="0" y="6190614"/>
                  </a:lnTo>
                  <a:lnTo>
                    <a:pt x="494822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91440" bIns="9144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7C970ED-4F1D-4B79-BA6F-4D048A56ED47}"/>
                </a:ext>
              </a:extLst>
            </p:cNvPr>
            <p:cNvSpPr/>
            <p:nvPr userDrawn="1"/>
          </p:nvSpPr>
          <p:spPr>
            <a:xfrm>
              <a:off x="4502045" y="692238"/>
              <a:ext cx="2030444" cy="6165762"/>
            </a:xfrm>
            <a:custGeom>
              <a:avLst/>
              <a:gdLst>
                <a:gd name="connsiteX0" fmla="*/ 1345359 w 2030444"/>
                <a:gd name="connsiteY0" fmla="*/ 0 h 6165762"/>
                <a:gd name="connsiteX1" fmla="*/ 2030444 w 2030444"/>
                <a:gd name="connsiteY1" fmla="*/ 6165762 h 6165762"/>
                <a:gd name="connsiteX2" fmla="*/ 668477 w 2030444"/>
                <a:gd name="connsiteY2" fmla="*/ 6165762 h 6165762"/>
                <a:gd name="connsiteX3" fmla="*/ 0 w 2030444"/>
                <a:gd name="connsiteY3" fmla="*/ 149484 h 6165762"/>
                <a:gd name="connsiteX4" fmla="*/ 1345359 w 2030444"/>
                <a:gd name="connsiteY4" fmla="*/ 0 h 6165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444" h="6165762">
                  <a:moveTo>
                    <a:pt x="1345359" y="0"/>
                  </a:moveTo>
                  <a:lnTo>
                    <a:pt x="2030444" y="6165762"/>
                  </a:lnTo>
                  <a:lnTo>
                    <a:pt x="668477" y="6165762"/>
                  </a:lnTo>
                  <a:lnTo>
                    <a:pt x="0" y="149484"/>
                  </a:lnTo>
                  <a:lnTo>
                    <a:pt x="1345359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91440" bIns="9144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A4F293E-5F4D-421E-BA0E-FF487B0C6228}"/>
                </a:ext>
              </a:extLst>
            </p:cNvPr>
            <p:cNvSpPr/>
            <p:nvPr userDrawn="1"/>
          </p:nvSpPr>
          <p:spPr>
            <a:xfrm>
              <a:off x="1025854" y="712296"/>
              <a:ext cx="1387895" cy="6145704"/>
            </a:xfrm>
            <a:custGeom>
              <a:avLst/>
              <a:gdLst>
                <a:gd name="connsiteX0" fmla="*/ 1358933 w 1387895"/>
                <a:gd name="connsiteY0" fmla="*/ 0 h 6145704"/>
                <a:gd name="connsiteX1" fmla="*/ 1387895 w 1387895"/>
                <a:gd name="connsiteY1" fmla="*/ 6145704 h 6145704"/>
                <a:gd name="connsiteX2" fmla="*/ 28932 w 1387895"/>
                <a:gd name="connsiteY2" fmla="*/ 6145704 h 6145704"/>
                <a:gd name="connsiteX3" fmla="*/ 0 w 1387895"/>
                <a:gd name="connsiteY3" fmla="*/ 6404 h 6145704"/>
                <a:gd name="connsiteX4" fmla="*/ 1358933 w 1387895"/>
                <a:gd name="connsiteY4" fmla="*/ 0 h 6145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7895" h="6145704">
                  <a:moveTo>
                    <a:pt x="1358933" y="0"/>
                  </a:moveTo>
                  <a:lnTo>
                    <a:pt x="1387895" y="6145704"/>
                  </a:lnTo>
                  <a:lnTo>
                    <a:pt x="28932" y="6145704"/>
                  </a:lnTo>
                  <a:lnTo>
                    <a:pt x="0" y="6404"/>
                  </a:lnTo>
                  <a:lnTo>
                    <a:pt x="1358933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91440" bIns="9144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41F0D19-D2B9-4F58-B736-D0360CDE6ECF}"/>
                </a:ext>
              </a:extLst>
            </p:cNvPr>
            <p:cNvSpPr/>
            <p:nvPr userDrawn="1"/>
          </p:nvSpPr>
          <p:spPr>
            <a:xfrm>
              <a:off x="1" y="722994"/>
              <a:ext cx="730645" cy="6135006"/>
            </a:xfrm>
            <a:custGeom>
              <a:avLst/>
              <a:gdLst>
                <a:gd name="connsiteX0" fmla="*/ 0 w 730645"/>
                <a:gd name="connsiteY0" fmla="*/ 0 h 6135006"/>
                <a:gd name="connsiteX1" fmla="*/ 730645 w 730645"/>
                <a:gd name="connsiteY1" fmla="*/ 30623 h 6135006"/>
                <a:gd name="connsiteX2" fmla="*/ 474795 w 730645"/>
                <a:gd name="connsiteY2" fmla="*/ 6135006 h 6135006"/>
                <a:gd name="connsiteX3" fmla="*/ 0 w 730645"/>
                <a:gd name="connsiteY3" fmla="*/ 6135006 h 6135006"/>
                <a:gd name="connsiteX4" fmla="*/ 0 w 730645"/>
                <a:gd name="connsiteY4" fmla="*/ 0 h 613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645" h="6135006">
                  <a:moveTo>
                    <a:pt x="0" y="0"/>
                  </a:moveTo>
                  <a:lnTo>
                    <a:pt x="730645" y="30623"/>
                  </a:lnTo>
                  <a:lnTo>
                    <a:pt x="474795" y="6135006"/>
                  </a:lnTo>
                  <a:lnTo>
                    <a:pt x="0" y="61350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91440" bIns="9144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Copyright">
            <a:extLst>
              <a:ext uri="{FF2B5EF4-FFF2-40B4-BE49-F238E27FC236}">
                <a16:creationId xmlns:a16="http://schemas.microsoft.com/office/drawing/2014/main" id="{E75F83C4-11E0-4D6C-9717-55251FAA98CF}"/>
              </a:ext>
            </a:extLst>
          </p:cNvPr>
          <p:cNvSpPr txBox="1"/>
          <p:nvPr userDrawn="1"/>
        </p:nvSpPr>
        <p:spPr>
          <a:xfrm>
            <a:off x="335280" y="6492240"/>
            <a:ext cx="823944" cy="14042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</a:pPr>
            <a:r>
              <a:rPr lang="en-US" sz="1000" dirty="0"/>
              <a:t>© McDonald’s 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61760" y="228600"/>
            <a:ext cx="5394960" cy="6400800"/>
          </a:xfrm>
        </p:spPr>
        <p:txBody>
          <a:bodyPr lIns="91440" rIns="91440" bIns="91440" anchor="ctr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15980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">
            <a:extLst>
              <a:ext uri="{FF2B5EF4-FFF2-40B4-BE49-F238E27FC236}">
                <a16:creationId xmlns:a16="http://schemas.microsoft.com/office/drawing/2014/main" id="{D96E502C-129E-424D-87C8-23B783B1E9A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88952" cy="6858000"/>
          </a:xfrm>
          <a:solidFill>
            <a:schemeClr val="bg1">
              <a:lumMod val="85000"/>
            </a:schemeClr>
          </a:solidFill>
          <a:ln w="127000">
            <a:noFill/>
            <a:miter lim="800000"/>
          </a:ln>
        </p:spPr>
        <p:txBody>
          <a:bodyPr tIns="155448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4963" y="228600"/>
            <a:ext cx="11522074" cy="6400800"/>
          </a:xfrm>
        </p:spPr>
        <p:txBody>
          <a:bodyPr lIns="91440" rIns="91440" bIns="91440" anchor="ctr" anchorCtr="0">
            <a:no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186475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2896-193A-460B-BF6E-A72AF2FDD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8600"/>
            <a:ext cx="10789920" cy="2560319"/>
          </a:xfrm>
        </p:spPr>
        <p:txBody>
          <a:bodyPr anchor="b" anchorCtr="0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F405B-5E7B-47A1-BC60-A16DA5AD9E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800" y="3611880"/>
            <a:ext cx="10789920" cy="2652395"/>
          </a:xfrm>
        </p:spPr>
        <p:txBody>
          <a:bodyPr/>
          <a:lstStyle>
            <a:lvl1pPr marL="0" indent="0">
              <a:buNone/>
              <a:defRPr/>
            </a:lvl1pPr>
            <a:lvl2pPr marL="515938" indent="-231775">
              <a:buFont typeface="Symbol" panose="05050102010706020507" pitchFamily="18" charset="2"/>
              <a:buChar char="·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52213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547">
          <p15:clr>
            <a:srgbClr val="FBAE40"/>
          </p15:clr>
        </p15:guide>
        <p15:guide id="2" orient="horz" pos="720">
          <p15:clr>
            <a:srgbClr val="FBAE40"/>
          </p15:clr>
        </p15:guide>
        <p15:guide id="4" orient="horz" pos="233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5A223-433E-4FAB-9D8A-E7E3D6CF1B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58640" y="228600"/>
            <a:ext cx="7498398" cy="6400800"/>
          </a:xfrm>
        </p:spPr>
        <p:txBody>
          <a:bodyPr anchor="ctr" anchorCtr="0"/>
          <a:lstStyle>
            <a:lvl1pPr marL="0" indent="0">
              <a:spcBef>
                <a:spcPts val="1400"/>
              </a:spcBef>
              <a:buNone/>
              <a:defRPr sz="4000" b="1"/>
            </a:lvl1pPr>
            <a:lvl2pPr marL="515938" indent="-231775">
              <a:buFont typeface="Arial" panose="020B0604020202020204" pitchFamily="34" charset="0"/>
              <a:buChar char="•"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Agenda Item 1</a:t>
            </a:r>
          </a:p>
          <a:p>
            <a:pPr lvl="0"/>
            <a:r>
              <a:rPr lang="en-US" dirty="0"/>
              <a:t>Agenda Item 2</a:t>
            </a:r>
          </a:p>
          <a:p>
            <a:pPr lvl="0"/>
            <a:r>
              <a:rPr lang="en-US" dirty="0"/>
              <a:t>Agenda Item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84003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2896-193A-460B-BF6E-A72AF2FD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95662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547">
          <p15:clr>
            <a:srgbClr val="FBAE40"/>
          </p15:clr>
        </p15:guide>
        <p15:guide id="2" orient="horz" pos="720">
          <p15:clr>
            <a:srgbClr val="FBAE40"/>
          </p15:clr>
        </p15:guide>
        <p15:guide id="4" orient="horz" pos="233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2896-193A-460B-BF6E-A72AF2FD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F405B-5E7B-47A1-BC60-A16DA5AD9E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963" y="1143000"/>
            <a:ext cx="11522075" cy="5121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57320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547">
          <p15:clr>
            <a:srgbClr val="FBAE40"/>
          </p15:clr>
        </p15:guide>
        <p15:guide id="2" orient="horz" pos="720">
          <p15:clr>
            <a:srgbClr val="FBAE40"/>
          </p15:clr>
        </p15:guide>
        <p15:guide id="4" orient="horz" pos="233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 column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2896-193A-460B-BF6E-A72AF2FD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F405B-5E7B-47A1-BC60-A16DA5AD9E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963" y="1143000"/>
            <a:ext cx="11522075" cy="5121275"/>
          </a:xfrm>
        </p:spPr>
        <p:txBody>
          <a:bodyPr numCol="2" spcCol="45720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63065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547">
          <p15:clr>
            <a:srgbClr val="FBAE40"/>
          </p15:clr>
        </p15:guide>
        <p15:guide id="2" orient="horz" pos="720">
          <p15:clr>
            <a:srgbClr val="FBAE40"/>
          </p15:clr>
        </p15:guide>
        <p15:guide id="4" orient="horz" pos="233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White w/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D35A23D-E666-4E0C-9980-F206C8FA51C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182880 w 12192000"/>
              <a:gd name="connsiteY0" fmla="*/ 182880 h 6858000"/>
              <a:gd name="connsiteX1" fmla="*/ 182880 w 12192000"/>
              <a:gd name="connsiteY1" fmla="*/ 6675120 h 6858000"/>
              <a:gd name="connsiteX2" fmla="*/ 12009120 w 12192000"/>
              <a:gd name="connsiteY2" fmla="*/ 6675120 h 6858000"/>
              <a:gd name="connsiteX3" fmla="*/ 12009120 w 12192000"/>
              <a:gd name="connsiteY3" fmla="*/ 182880 h 6858000"/>
              <a:gd name="connsiteX4" fmla="*/ 1200912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12188952 w 12192000"/>
              <a:gd name="connsiteY7" fmla="*/ 6858000 h 6858000"/>
              <a:gd name="connsiteX8" fmla="*/ 12009120 w 12192000"/>
              <a:gd name="connsiteY8" fmla="*/ 6858000 h 6858000"/>
              <a:gd name="connsiteX9" fmla="*/ 182880 w 12192000"/>
              <a:gd name="connsiteY9" fmla="*/ 6858000 h 6858000"/>
              <a:gd name="connsiteX10" fmla="*/ 1 w 12192000"/>
              <a:gd name="connsiteY10" fmla="*/ 6858000 h 6858000"/>
              <a:gd name="connsiteX11" fmla="*/ 0 w 12192000"/>
              <a:gd name="connsiteY11" fmla="*/ 6858000 h 6858000"/>
              <a:gd name="connsiteX12" fmla="*/ 0 w 12192000"/>
              <a:gd name="connsiteY12" fmla="*/ 0 h 6858000"/>
              <a:gd name="connsiteX13" fmla="*/ 182880 w 12192000"/>
              <a:gd name="connsiteY13" fmla="*/ 0 h 6858000"/>
              <a:gd name="connsiteX14" fmla="*/ 182880 w 12192000"/>
              <a:gd name="connsiteY14" fmla="*/ 0 h 6858000"/>
              <a:gd name="connsiteX15" fmla="*/ 12009120 w 12192000"/>
              <a:gd name="connsiteY1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182880" y="182880"/>
                </a:moveTo>
                <a:lnTo>
                  <a:pt x="182880" y="6675120"/>
                </a:lnTo>
                <a:lnTo>
                  <a:pt x="12009120" y="6675120"/>
                </a:lnTo>
                <a:lnTo>
                  <a:pt x="12009120" y="182880"/>
                </a:lnTo>
                <a:close/>
                <a:moveTo>
                  <a:pt x="1200912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88952" y="6858000"/>
                </a:lnTo>
                <a:lnTo>
                  <a:pt x="12009120" y="6858000"/>
                </a:lnTo>
                <a:lnTo>
                  <a:pt x="182880" y="6858000"/>
                </a:lnTo>
                <a:lnTo>
                  <a:pt x="1" y="6858000"/>
                </a:lnTo>
                <a:lnTo>
                  <a:pt x="0" y="6858000"/>
                </a:lnTo>
                <a:lnTo>
                  <a:pt x="0" y="0"/>
                </a:lnTo>
                <a:lnTo>
                  <a:pt x="182880" y="0"/>
                </a:lnTo>
                <a:lnTo>
                  <a:pt x="182880" y="0"/>
                </a:lnTo>
                <a:lnTo>
                  <a:pt x="12009120" y="0"/>
                </a:lnTo>
                <a:close/>
              </a:path>
            </a:pathLst>
          </a:cu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91440" bIns="9144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62896-193A-460B-BF6E-A72AF2FDD208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F405B-5E7B-47A1-BC60-A16DA5AD9E0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334963" y="1143000"/>
            <a:ext cx="11522075" cy="5121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22622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547">
          <p15:clr>
            <a:srgbClr val="FBAE40"/>
          </p15:clr>
        </p15:guide>
        <p15:guide id="2" orient="horz" pos="720">
          <p15:clr>
            <a:srgbClr val="FBAE40"/>
          </p15:clr>
        </p15:guide>
        <p15:guide id="4" orient="horz" pos="233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rch">
            <a:extLst>
              <a:ext uri="{FF2B5EF4-FFF2-40B4-BE49-F238E27FC236}">
                <a16:creationId xmlns:a16="http://schemas.microsoft.com/office/drawing/2014/main" id="{C58CB3D4-30D8-4DBB-A3FA-4554ED583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" t="-2" r="34319" b="11162"/>
          <a:stretch/>
        </p:blipFill>
        <p:spPr>
          <a:xfrm>
            <a:off x="6096000" y="274320"/>
            <a:ext cx="6096000" cy="6583680"/>
          </a:xfrm>
          <a:prstGeom prst="rect">
            <a:avLst/>
          </a:prstGeom>
        </p:spPr>
      </p:pic>
      <p:sp>
        <p:nvSpPr>
          <p:cNvPr id="3" name="Subtitle">
            <a:extLst>
              <a:ext uri="{FF2B5EF4-FFF2-40B4-BE49-F238E27FC236}">
                <a16:creationId xmlns:a16="http://schemas.microsoft.com/office/drawing/2014/main" id="{EE034AC8-C001-49F4-B3CA-B1903AA703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280" y="5257800"/>
            <a:ext cx="5760720" cy="1371600"/>
          </a:xfrm>
        </p:spPr>
        <p:txBody>
          <a:bodyPr lIns="18288" tIns="0" rIns="0" bIns="0" anchor="ctr" anchorCtr="0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</a:t>
            </a:r>
          </a:p>
          <a:p>
            <a:r>
              <a:rPr lang="en-US" dirty="0"/>
              <a:t>Presentation 1</a:t>
            </a:r>
          </a:p>
          <a:p>
            <a:r>
              <a:rPr lang="en-US" dirty="0"/>
              <a:t>First Last Name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280" y="1600200"/>
            <a:ext cx="5760720" cy="3657600"/>
          </a:xfrm>
        </p:spPr>
        <p:txBody>
          <a:bodyPr lIns="0" tIns="0" rIns="0" bIns="0" anchor="ctr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5400"/>
            </a:lvl1pPr>
          </a:lstStyle>
          <a:p>
            <a:r>
              <a:rPr lang="en-US" dirty="0"/>
              <a:t>Presentation Headline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453565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Gray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97DE0F-8E09-4A9E-B147-4CAA37FBF620}"/>
              </a:ext>
            </a:extLst>
          </p:cNvPr>
          <p:cNvSpPr/>
          <p:nvPr userDrawn="1"/>
        </p:nvSpPr>
        <p:spPr>
          <a:xfrm>
            <a:off x="0" y="0"/>
            <a:ext cx="405993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62896-193A-460B-BF6E-A72AF2FDD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228601"/>
            <a:ext cx="347472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E7C49-08F2-4F4B-9DC7-9D046A4F12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963" y="1143000"/>
            <a:ext cx="3474720" cy="5121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74C75D69-D919-4F63-92AB-E1B7678E0300}"/>
              </a:ext>
            </a:extLst>
          </p:cNvPr>
          <p:cNvSpPr txBox="1"/>
          <p:nvPr userDrawn="1"/>
        </p:nvSpPr>
        <p:spPr>
          <a:xfrm>
            <a:off x="335280" y="6492240"/>
            <a:ext cx="823944" cy="14042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</a:pPr>
            <a:r>
              <a:rPr lang="en-US" sz="1000" dirty="0"/>
              <a:t>© McDonald’s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05653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547">
          <p15:clr>
            <a:srgbClr val="FBAE40"/>
          </p15:clr>
        </p15:guide>
        <p15:guide id="2" orient="horz" pos="720">
          <p15:clr>
            <a:srgbClr val="FBAE40"/>
          </p15:clr>
        </p15:guide>
        <p15:guide id="4" orient="horz" pos="233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&amp;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2896-193A-460B-BF6E-A72AF2FDD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228601"/>
            <a:ext cx="347472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E7C49-08F2-4F4B-9DC7-9D046A4F12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963" y="1143000"/>
            <a:ext cx="3474720" cy="5121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Picture Placeholder">
            <a:extLst>
              <a:ext uri="{FF2B5EF4-FFF2-40B4-BE49-F238E27FC236}">
                <a16:creationId xmlns:a16="http://schemas.microsoft.com/office/drawing/2014/main" id="{BC9F09F6-C303-4330-83E4-FC5BAC60BB6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59936" y="0"/>
            <a:ext cx="8132064" cy="6858000"/>
          </a:xfrm>
          <a:solidFill>
            <a:schemeClr val="bg1">
              <a:lumMod val="85000"/>
            </a:schemeClr>
          </a:solidFill>
          <a:ln w="127000">
            <a:noFill/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24777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547">
          <p15:clr>
            <a:srgbClr val="FBAE40"/>
          </p15:clr>
        </p15:guide>
        <p15:guide id="2" orient="horz" pos="720">
          <p15:clr>
            <a:srgbClr val="FBAE40"/>
          </p15:clr>
        </p15:guide>
        <p15:guide id="4" orient="horz" pos="2333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2896-193A-460B-BF6E-A72AF2FD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14723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547">
          <p15:clr>
            <a:srgbClr val="FBAE40"/>
          </p15:clr>
        </p15:guide>
        <p15:guide id="2" orient="horz" pos="720">
          <p15:clr>
            <a:srgbClr val="FBAE40"/>
          </p15:clr>
        </p15:guide>
        <p15:guide id="4" orient="horz" pos="2333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Halfsie Arro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ecorative Arrow">
            <a:extLst>
              <a:ext uri="{FF2B5EF4-FFF2-40B4-BE49-F238E27FC236}">
                <a16:creationId xmlns:a16="http://schemas.microsoft.com/office/drawing/2014/main" id="{1404ED11-1EAF-4297-8BB5-17771BD4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309360" cy="6858000"/>
          </a:xfrm>
          <a:prstGeom prst="rightArrow">
            <a:avLst>
              <a:gd name="adj1" fmla="val 100000"/>
              <a:gd name="adj2" fmla="val 82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62896-193A-460B-BF6E-A72AF2FD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pyright">
            <a:extLst>
              <a:ext uri="{FF2B5EF4-FFF2-40B4-BE49-F238E27FC236}">
                <a16:creationId xmlns:a16="http://schemas.microsoft.com/office/drawing/2014/main" id="{4D107638-A9E9-4334-BA70-4B3D4D4EB23B}"/>
              </a:ext>
            </a:extLst>
          </p:cNvPr>
          <p:cNvSpPr txBox="1"/>
          <p:nvPr userDrawn="1"/>
        </p:nvSpPr>
        <p:spPr>
          <a:xfrm>
            <a:off x="335280" y="6492240"/>
            <a:ext cx="823944" cy="14042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</a:pPr>
            <a:r>
              <a:rPr lang="en-US" sz="1000" dirty="0"/>
              <a:t>© McDonald’s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92582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547">
          <p15:clr>
            <a:srgbClr val="FBAE40"/>
          </p15:clr>
        </p15:guide>
        <p15:guide id="2" orient="horz" pos="720">
          <p15:clr>
            <a:srgbClr val="FBAE40"/>
          </p15:clr>
        </p15:guide>
        <p15:guide id="4" orient="horz" pos="233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Halfs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ecorative Arrow">
            <a:extLst>
              <a:ext uri="{FF2B5EF4-FFF2-40B4-BE49-F238E27FC236}">
                <a16:creationId xmlns:a16="http://schemas.microsoft.com/office/drawing/2014/main" id="{1404ED11-1EAF-4297-8BB5-17771BD4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62896-193A-460B-BF6E-A72AF2FD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pyright">
            <a:extLst>
              <a:ext uri="{FF2B5EF4-FFF2-40B4-BE49-F238E27FC236}">
                <a16:creationId xmlns:a16="http://schemas.microsoft.com/office/drawing/2014/main" id="{4D107638-A9E9-4334-BA70-4B3D4D4EB23B}"/>
              </a:ext>
            </a:extLst>
          </p:cNvPr>
          <p:cNvSpPr txBox="1"/>
          <p:nvPr userDrawn="1"/>
        </p:nvSpPr>
        <p:spPr>
          <a:xfrm>
            <a:off x="335280" y="6492240"/>
            <a:ext cx="823944" cy="14042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</a:pPr>
            <a:r>
              <a:rPr lang="en-US" sz="1000" dirty="0"/>
              <a:t>© McDonald’s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82716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547">
          <p15:clr>
            <a:srgbClr val="FBAE40"/>
          </p15:clr>
        </p15:guide>
        <p15:guide id="2" orient="horz" pos="720">
          <p15:clr>
            <a:srgbClr val="FBAE40"/>
          </p15:clr>
        </p15:guide>
        <p15:guide id="4" orient="horz" pos="233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old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ld Bar">
            <a:extLst>
              <a:ext uri="{FF2B5EF4-FFF2-40B4-BE49-F238E27FC236}">
                <a16:creationId xmlns:a16="http://schemas.microsoft.com/office/drawing/2014/main" id="{50FE6178-DC88-4788-BDB0-7B856173CEDC}"/>
              </a:ext>
            </a:extLst>
          </p:cNvPr>
          <p:cNvSpPr/>
          <p:nvPr userDrawn="1"/>
        </p:nvSpPr>
        <p:spPr>
          <a:xfrm>
            <a:off x="0" y="0"/>
            <a:ext cx="12192000" cy="109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62896-193A-460B-BF6E-A72AF2FD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0771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547">
          <p15:clr>
            <a:srgbClr val="FBAE40"/>
          </p15:clr>
        </p15:guide>
        <p15:guide id="2" orient="horz" pos="720">
          <p15:clr>
            <a:srgbClr val="FBAE40"/>
          </p15:clr>
        </p15:guide>
        <p15:guide id="4" orient="horz" pos="233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sie w/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ld Bar">
            <a:extLst>
              <a:ext uri="{FF2B5EF4-FFF2-40B4-BE49-F238E27FC236}">
                <a16:creationId xmlns:a16="http://schemas.microsoft.com/office/drawing/2014/main" id="{63501C58-AC7F-46FD-8388-A2E4E198F89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Copyright">
            <a:extLst>
              <a:ext uri="{FF2B5EF4-FFF2-40B4-BE49-F238E27FC236}">
                <a16:creationId xmlns:a16="http://schemas.microsoft.com/office/drawing/2014/main" id="{E75F83C4-11E0-4D6C-9717-55251FAA98CF}"/>
              </a:ext>
            </a:extLst>
          </p:cNvPr>
          <p:cNvSpPr txBox="1"/>
          <p:nvPr userDrawn="1"/>
        </p:nvSpPr>
        <p:spPr>
          <a:xfrm>
            <a:off x="335280" y="6492240"/>
            <a:ext cx="823944" cy="14042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</a:pPr>
            <a:r>
              <a:rPr lang="en-US" sz="1000" dirty="0"/>
              <a:t>© McDonald’s 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4963" y="228600"/>
            <a:ext cx="5394960" cy="6400800"/>
          </a:xfrm>
        </p:spPr>
        <p:txBody>
          <a:bodyPr lIns="182880" rIns="182880" bIns="91440" anchor="ctr" anchorCtr="1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Halfsie</a:t>
            </a:r>
            <a:r>
              <a:rPr lang="en-US" dirty="0"/>
              <a:t> Slide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414CCD-68CA-4052-8276-22F4D39C05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61760" y="228600"/>
            <a:ext cx="5394960" cy="6400800"/>
          </a:xfrm>
        </p:spPr>
        <p:txBody>
          <a:bodyPr anchor="ctr" anchorCtr="1"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41537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sie w/ P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4963" y="228600"/>
            <a:ext cx="5394960" cy="6400800"/>
          </a:xfrm>
        </p:spPr>
        <p:txBody>
          <a:bodyPr lIns="457200" rIns="457200" bIns="91440" anchor="ctr" anchorCtr="1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Halfsie</a:t>
            </a:r>
            <a:r>
              <a:rPr lang="en-US" dirty="0"/>
              <a:t> Slide</a:t>
            </a:r>
          </a:p>
        </p:txBody>
      </p:sp>
      <p:sp>
        <p:nvSpPr>
          <p:cNvPr id="6" name="Picture Placeholder">
            <a:extLst>
              <a:ext uri="{FF2B5EF4-FFF2-40B4-BE49-F238E27FC236}">
                <a16:creationId xmlns:a16="http://schemas.microsoft.com/office/drawing/2014/main" id="{DD957228-7E17-4F86-AA92-1691BF65539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2952" y="0"/>
            <a:ext cx="6099048" cy="6858000"/>
          </a:xfrm>
          <a:solidFill>
            <a:schemeClr val="bg1">
              <a:lumMod val="85000"/>
            </a:schemeClr>
          </a:solidFill>
          <a:ln w="127000">
            <a:noFill/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38962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66800" y="594360"/>
            <a:ext cx="10058400" cy="5669280"/>
          </a:xfrm>
        </p:spPr>
        <p:txBody>
          <a:bodyPr lIns="91440" rIns="91440" bIns="91440" anchor="ctr" anchorCtr="0">
            <a:noAutofit/>
          </a:bodyPr>
          <a:lstStyle>
            <a:lvl1pPr algn="ctr">
              <a:lnSpc>
                <a:spcPct val="9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Quote Slide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B2D9B87-6A8D-4859-925B-5494D8AC40D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182880 w 12192000"/>
              <a:gd name="connsiteY0" fmla="*/ 182880 h 6858000"/>
              <a:gd name="connsiteX1" fmla="*/ 182880 w 12192000"/>
              <a:gd name="connsiteY1" fmla="*/ 6675120 h 6858000"/>
              <a:gd name="connsiteX2" fmla="*/ 12009120 w 12192000"/>
              <a:gd name="connsiteY2" fmla="*/ 6675120 h 6858000"/>
              <a:gd name="connsiteX3" fmla="*/ 12009120 w 12192000"/>
              <a:gd name="connsiteY3" fmla="*/ 182880 h 6858000"/>
              <a:gd name="connsiteX4" fmla="*/ 1200912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12188952 w 12192000"/>
              <a:gd name="connsiteY7" fmla="*/ 6858000 h 6858000"/>
              <a:gd name="connsiteX8" fmla="*/ 12009120 w 12192000"/>
              <a:gd name="connsiteY8" fmla="*/ 6858000 h 6858000"/>
              <a:gd name="connsiteX9" fmla="*/ 182880 w 12192000"/>
              <a:gd name="connsiteY9" fmla="*/ 6858000 h 6858000"/>
              <a:gd name="connsiteX10" fmla="*/ 1 w 12192000"/>
              <a:gd name="connsiteY10" fmla="*/ 6858000 h 6858000"/>
              <a:gd name="connsiteX11" fmla="*/ 0 w 12192000"/>
              <a:gd name="connsiteY11" fmla="*/ 6858000 h 6858000"/>
              <a:gd name="connsiteX12" fmla="*/ 0 w 12192000"/>
              <a:gd name="connsiteY12" fmla="*/ 0 h 6858000"/>
              <a:gd name="connsiteX13" fmla="*/ 182880 w 12192000"/>
              <a:gd name="connsiteY13" fmla="*/ 0 h 6858000"/>
              <a:gd name="connsiteX14" fmla="*/ 182880 w 12192000"/>
              <a:gd name="connsiteY14" fmla="*/ 0 h 6858000"/>
              <a:gd name="connsiteX15" fmla="*/ 12009120 w 12192000"/>
              <a:gd name="connsiteY1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182880" y="182880"/>
                </a:moveTo>
                <a:lnTo>
                  <a:pt x="182880" y="6675120"/>
                </a:lnTo>
                <a:lnTo>
                  <a:pt x="12009120" y="6675120"/>
                </a:lnTo>
                <a:lnTo>
                  <a:pt x="12009120" y="182880"/>
                </a:lnTo>
                <a:close/>
                <a:moveTo>
                  <a:pt x="1200912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88952" y="6858000"/>
                </a:lnTo>
                <a:lnTo>
                  <a:pt x="12009120" y="6858000"/>
                </a:lnTo>
                <a:lnTo>
                  <a:pt x="182880" y="6858000"/>
                </a:lnTo>
                <a:lnTo>
                  <a:pt x="1" y="6858000"/>
                </a:lnTo>
                <a:lnTo>
                  <a:pt x="0" y="6858000"/>
                </a:lnTo>
                <a:lnTo>
                  <a:pt x="0" y="0"/>
                </a:lnTo>
                <a:lnTo>
                  <a:pt x="182880" y="0"/>
                </a:lnTo>
                <a:lnTo>
                  <a:pt x="182880" y="0"/>
                </a:lnTo>
                <a:lnTo>
                  <a:pt x="12009120" y="0"/>
                </a:lnTo>
                <a:close/>
              </a:path>
            </a:pathLst>
          </a:cu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91440" bIns="9144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57640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80297302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F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Fries">
            <a:extLst>
              <a:ext uri="{FF2B5EF4-FFF2-40B4-BE49-F238E27FC236}">
                <a16:creationId xmlns:a16="http://schemas.microsoft.com/office/drawing/2014/main" id="{37FC8A42-29F1-429E-AD3F-2C95689731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1522" b="29500"/>
          <a:stretch/>
        </p:blipFill>
        <p:spPr>
          <a:xfrm>
            <a:off x="7970521" y="411480"/>
            <a:ext cx="4221480" cy="6446520"/>
          </a:xfrm>
          <a:prstGeom prst="rect">
            <a:avLst/>
          </a:prstGeom>
        </p:spPr>
      </p:pic>
      <p:sp>
        <p:nvSpPr>
          <p:cNvPr id="7" name="Arch">
            <a:extLst>
              <a:ext uri="{FF2B5EF4-FFF2-40B4-BE49-F238E27FC236}">
                <a16:creationId xmlns:a16="http://schemas.microsoft.com/office/drawing/2014/main" id="{0E5B4E0A-9AA3-4A98-B729-B7D3A3150C31}"/>
              </a:ext>
            </a:extLst>
          </p:cNvPr>
          <p:cNvSpPr>
            <a:spLocks noChangeAspect="1"/>
          </p:cNvSpPr>
          <p:nvPr/>
        </p:nvSpPr>
        <p:spPr>
          <a:xfrm>
            <a:off x="381000" y="320040"/>
            <a:ext cx="731483" cy="640080"/>
          </a:xfrm>
          <a:custGeom>
            <a:avLst/>
            <a:gdLst>
              <a:gd name="connsiteX0" fmla="*/ 6090931 w 8472965"/>
              <a:gd name="connsiteY0" fmla="*/ 529337 h 7414245"/>
              <a:gd name="connsiteX1" fmla="*/ 7414279 w 8472965"/>
              <a:gd name="connsiteY1" fmla="*/ 7414245 h 7414245"/>
              <a:gd name="connsiteX2" fmla="*/ 8472957 w 8472965"/>
              <a:gd name="connsiteY2" fmla="*/ 7414245 h 7414245"/>
              <a:gd name="connsiteX3" fmla="*/ 6090931 w 8472965"/>
              <a:gd name="connsiteY3" fmla="*/ 0 h 7414245"/>
              <a:gd name="connsiteX4" fmla="*/ 4238243 w 8472965"/>
              <a:gd name="connsiteY4" fmla="*/ 2558462 h 7414245"/>
              <a:gd name="connsiteX5" fmla="*/ 2382027 w 8472965"/>
              <a:gd name="connsiteY5" fmla="*/ 0 h 7414245"/>
              <a:gd name="connsiteX6" fmla="*/ 0 w 8472965"/>
              <a:gd name="connsiteY6" fmla="*/ 7414245 h 7414245"/>
              <a:gd name="connsiteX7" fmla="*/ 1058679 w 8472965"/>
              <a:gd name="connsiteY7" fmla="*/ 7414245 h 7414245"/>
              <a:gd name="connsiteX8" fmla="*/ 2382027 w 8472965"/>
              <a:gd name="connsiteY8" fmla="*/ 529337 h 7414245"/>
              <a:gd name="connsiteX9" fmla="*/ 3705375 w 8472965"/>
              <a:gd name="connsiteY9" fmla="*/ 6884908 h 7414245"/>
              <a:gd name="connsiteX10" fmla="*/ 4764054 w 8472965"/>
              <a:gd name="connsiteY10" fmla="*/ 6884908 h 7414245"/>
              <a:gd name="connsiteX11" fmla="*/ 6090931 w 8472965"/>
              <a:gd name="connsiteY11" fmla="*/ 529337 h 741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472965" h="7414245">
                <a:moveTo>
                  <a:pt x="6090931" y="529337"/>
                </a:moveTo>
                <a:cubicBezTo>
                  <a:pt x="6821419" y="529337"/>
                  <a:pt x="7414279" y="3613606"/>
                  <a:pt x="7414279" y="7414245"/>
                </a:cubicBezTo>
                <a:lnTo>
                  <a:pt x="8472957" y="7414245"/>
                </a:lnTo>
                <a:cubicBezTo>
                  <a:pt x="8476486" y="3320707"/>
                  <a:pt x="7407221" y="0"/>
                  <a:pt x="6090931" y="0"/>
                </a:cubicBezTo>
                <a:cubicBezTo>
                  <a:pt x="5342798" y="0"/>
                  <a:pt x="4672301" y="998682"/>
                  <a:pt x="4238243" y="2558462"/>
                </a:cubicBezTo>
                <a:cubicBezTo>
                  <a:pt x="3800656" y="998682"/>
                  <a:pt x="3133689" y="0"/>
                  <a:pt x="2382027" y="0"/>
                </a:cubicBezTo>
                <a:cubicBezTo>
                  <a:pt x="1065736" y="0"/>
                  <a:pt x="0" y="3320707"/>
                  <a:pt x="0" y="7414245"/>
                </a:cubicBezTo>
                <a:lnTo>
                  <a:pt x="1058679" y="7414245"/>
                </a:lnTo>
                <a:cubicBezTo>
                  <a:pt x="1058679" y="3613606"/>
                  <a:pt x="1651539" y="529337"/>
                  <a:pt x="2382027" y="529337"/>
                </a:cubicBezTo>
                <a:cubicBezTo>
                  <a:pt x="3112515" y="529337"/>
                  <a:pt x="3705375" y="3373640"/>
                  <a:pt x="3705375" y="6884908"/>
                </a:cubicBezTo>
                <a:lnTo>
                  <a:pt x="4764054" y="6884908"/>
                </a:lnTo>
                <a:cubicBezTo>
                  <a:pt x="4767583" y="3377169"/>
                  <a:pt x="5360442" y="529337"/>
                  <a:pt x="6090931" y="529337"/>
                </a:cubicBezTo>
              </a:path>
            </a:pathLst>
          </a:custGeom>
          <a:solidFill>
            <a:schemeClr val="accent1"/>
          </a:solidFill>
          <a:ln w="23179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US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EE034AC8-C001-49F4-B3CA-B1903AA703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280" y="5257800"/>
            <a:ext cx="7498080" cy="1371600"/>
          </a:xfrm>
        </p:spPr>
        <p:txBody>
          <a:bodyPr lIns="18288" tIns="0" rIns="0" bIns="0" anchor="ctr" anchorCtr="0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</a:t>
            </a:r>
          </a:p>
          <a:p>
            <a:r>
              <a:rPr lang="en-US" dirty="0"/>
              <a:t>Presentation 1</a:t>
            </a:r>
          </a:p>
          <a:p>
            <a:r>
              <a:rPr lang="en-US" dirty="0"/>
              <a:t>First Last Name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280" y="1600200"/>
            <a:ext cx="7498080" cy="3657600"/>
          </a:xfrm>
        </p:spPr>
        <p:txBody>
          <a:bodyPr lIns="0" tIns="0" rIns="0" bIns="0" anchor="ctr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54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Headline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6180777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up P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">
            <a:extLst>
              <a:ext uri="{FF2B5EF4-FFF2-40B4-BE49-F238E27FC236}">
                <a16:creationId xmlns:a16="http://schemas.microsoft.com/office/drawing/2014/main" id="{DD957228-7E17-4F86-AA92-1691BF65539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441448" cy="3108960"/>
          </a:xfr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3AF01502-766D-4FD3-83B3-C3E989F234B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37638" y="0"/>
            <a:ext cx="2441448" cy="3108960"/>
          </a:xfr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7" name="Picture Placeholder">
            <a:extLst>
              <a:ext uri="{FF2B5EF4-FFF2-40B4-BE49-F238E27FC236}">
                <a16:creationId xmlns:a16="http://schemas.microsoft.com/office/drawing/2014/main" id="{6CFB9CD3-4D23-4FBF-935D-DE38A973675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875276" y="0"/>
            <a:ext cx="2441448" cy="3108960"/>
          </a:xfr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8" name="Picture Placeholder">
            <a:extLst>
              <a:ext uri="{FF2B5EF4-FFF2-40B4-BE49-F238E27FC236}">
                <a16:creationId xmlns:a16="http://schemas.microsoft.com/office/drawing/2014/main" id="{E8DE0167-0B73-4177-8A6A-CAF969065B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12914" y="0"/>
            <a:ext cx="2441448" cy="3108960"/>
          </a:xfr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9" name="Picture Placeholder">
            <a:extLst>
              <a:ext uri="{FF2B5EF4-FFF2-40B4-BE49-F238E27FC236}">
                <a16:creationId xmlns:a16="http://schemas.microsoft.com/office/drawing/2014/main" id="{1B301C60-01B3-4286-BB15-50546FB0D97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750552" y="0"/>
            <a:ext cx="2441448" cy="3108960"/>
          </a:xfr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0" name="Picture Placeholder">
            <a:extLst>
              <a:ext uri="{FF2B5EF4-FFF2-40B4-BE49-F238E27FC236}">
                <a16:creationId xmlns:a16="http://schemas.microsoft.com/office/drawing/2014/main" id="{ED83A722-9643-45ED-9575-43427A35AF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3108960"/>
            <a:ext cx="2441448" cy="3154680"/>
          </a:xfr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1" name="Picture Placeholder">
            <a:extLst>
              <a:ext uri="{FF2B5EF4-FFF2-40B4-BE49-F238E27FC236}">
                <a16:creationId xmlns:a16="http://schemas.microsoft.com/office/drawing/2014/main" id="{09D99A6E-6DC8-4957-95E5-F027C381B4B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437638" y="3108960"/>
            <a:ext cx="2441448" cy="3154680"/>
          </a:xfr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2" name="Picture Placeholder">
            <a:extLst>
              <a:ext uri="{FF2B5EF4-FFF2-40B4-BE49-F238E27FC236}">
                <a16:creationId xmlns:a16="http://schemas.microsoft.com/office/drawing/2014/main" id="{42575524-686F-4AC3-9FB3-46540407BBD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875276" y="3108960"/>
            <a:ext cx="2441448" cy="3154680"/>
          </a:xfr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3" name="Picture Placeholder">
            <a:extLst>
              <a:ext uri="{FF2B5EF4-FFF2-40B4-BE49-F238E27FC236}">
                <a16:creationId xmlns:a16="http://schemas.microsoft.com/office/drawing/2014/main" id="{29AD3DF0-D818-4B10-8B0D-81E4B467D62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312914" y="3108960"/>
            <a:ext cx="2441448" cy="3154680"/>
          </a:xfr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4" name="Picture Placeholder">
            <a:extLst>
              <a:ext uri="{FF2B5EF4-FFF2-40B4-BE49-F238E27FC236}">
                <a16:creationId xmlns:a16="http://schemas.microsoft.com/office/drawing/2014/main" id="{DDB78F27-A8F5-4AC2-B9E1-72DEC377AFD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750552" y="3108960"/>
            <a:ext cx="2441448" cy="3154680"/>
          </a:xfr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28921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up P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">
            <a:extLst>
              <a:ext uri="{FF2B5EF4-FFF2-40B4-BE49-F238E27FC236}">
                <a16:creationId xmlns:a16="http://schemas.microsoft.com/office/drawing/2014/main" id="{DD957228-7E17-4F86-AA92-1691BF65539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59936" cy="3108960"/>
          </a:xfr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3AF01502-766D-4FD3-83B3-C3E989F234B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66032" y="0"/>
            <a:ext cx="4059936" cy="3108960"/>
          </a:xfr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7" name="Picture Placeholder">
            <a:extLst>
              <a:ext uri="{FF2B5EF4-FFF2-40B4-BE49-F238E27FC236}">
                <a16:creationId xmlns:a16="http://schemas.microsoft.com/office/drawing/2014/main" id="{6CFB9CD3-4D23-4FBF-935D-DE38A973675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32064" y="0"/>
            <a:ext cx="4059936" cy="3108960"/>
          </a:xfr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0" name="Picture Placeholder">
            <a:extLst>
              <a:ext uri="{FF2B5EF4-FFF2-40B4-BE49-F238E27FC236}">
                <a16:creationId xmlns:a16="http://schemas.microsoft.com/office/drawing/2014/main" id="{ED83A722-9643-45ED-9575-43427A35AF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3108960"/>
            <a:ext cx="4059936" cy="3154680"/>
          </a:xfr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1" name="Picture Placeholder">
            <a:extLst>
              <a:ext uri="{FF2B5EF4-FFF2-40B4-BE49-F238E27FC236}">
                <a16:creationId xmlns:a16="http://schemas.microsoft.com/office/drawing/2014/main" id="{09D99A6E-6DC8-4957-95E5-F027C381B4B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066032" y="3108960"/>
            <a:ext cx="4059936" cy="3154680"/>
          </a:xfr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2" name="Picture Placeholder">
            <a:extLst>
              <a:ext uri="{FF2B5EF4-FFF2-40B4-BE49-F238E27FC236}">
                <a16:creationId xmlns:a16="http://schemas.microsoft.com/office/drawing/2014/main" id="{42575524-686F-4AC3-9FB3-46540407BBD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32064" y="3108960"/>
            <a:ext cx="4059936" cy="3154680"/>
          </a:xfr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65971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up P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">
            <a:extLst>
              <a:ext uri="{FF2B5EF4-FFF2-40B4-BE49-F238E27FC236}">
                <a16:creationId xmlns:a16="http://schemas.microsoft.com/office/drawing/2014/main" id="{DD957228-7E17-4F86-AA92-1691BF65539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263640"/>
          </a:xfrm>
          <a:solidFill>
            <a:schemeClr val="bg1">
              <a:lumMod val="85000"/>
            </a:schemeClr>
          </a:solidFill>
          <a:ln w="38100">
            <a:noFill/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52088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ch">
            <a:extLst>
              <a:ext uri="{FF2B5EF4-FFF2-40B4-BE49-F238E27FC236}">
                <a16:creationId xmlns:a16="http://schemas.microsoft.com/office/drawing/2014/main" id="{DB7569CE-CCCE-49E0-A326-5FB24671C246}"/>
              </a:ext>
            </a:extLst>
          </p:cNvPr>
          <p:cNvSpPr>
            <a:spLocks noChangeAspect="1"/>
          </p:cNvSpPr>
          <p:nvPr userDrawn="1"/>
        </p:nvSpPr>
        <p:spPr>
          <a:xfrm>
            <a:off x="5103271" y="2148840"/>
            <a:ext cx="1985459" cy="1737360"/>
          </a:xfrm>
          <a:custGeom>
            <a:avLst/>
            <a:gdLst>
              <a:gd name="connsiteX0" fmla="*/ 6090931 w 8472965"/>
              <a:gd name="connsiteY0" fmla="*/ 529337 h 7414245"/>
              <a:gd name="connsiteX1" fmla="*/ 7414279 w 8472965"/>
              <a:gd name="connsiteY1" fmla="*/ 7414245 h 7414245"/>
              <a:gd name="connsiteX2" fmla="*/ 8472957 w 8472965"/>
              <a:gd name="connsiteY2" fmla="*/ 7414245 h 7414245"/>
              <a:gd name="connsiteX3" fmla="*/ 6090931 w 8472965"/>
              <a:gd name="connsiteY3" fmla="*/ 0 h 7414245"/>
              <a:gd name="connsiteX4" fmla="*/ 4238243 w 8472965"/>
              <a:gd name="connsiteY4" fmla="*/ 2558462 h 7414245"/>
              <a:gd name="connsiteX5" fmla="*/ 2382027 w 8472965"/>
              <a:gd name="connsiteY5" fmla="*/ 0 h 7414245"/>
              <a:gd name="connsiteX6" fmla="*/ 0 w 8472965"/>
              <a:gd name="connsiteY6" fmla="*/ 7414245 h 7414245"/>
              <a:gd name="connsiteX7" fmla="*/ 1058679 w 8472965"/>
              <a:gd name="connsiteY7" fmla="*/ 7414245 h 7414245"/>
              <a:gd name="connsiteX8" fmla="*/ 2382027 w 8472965"/>
              <a:gd name="connsiteY8" fmla="*/ 529337 h 7414245"/>
              <a:gd name="connsiteX9" fmla="*/ 3705375 w 8472965"/>
              <a:gd name="connsiteY9" fmla="*/ 6884908 h 7414245"/>
              <a:gd name="connsiteX10" fmla="*/ 4764054 w 8472965"/>
              <a:gd name="connsiteY10" fmla="*/ 6884908 h 7414245"/>
              <a:gd name="connsiteX11" fmla="*/ 6090931 w 8472965"/>
              <a:gd name="connsiteY11" fmla="*/ 529337 h 741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472965" h="7414245">
                <a:moveTo>
                  <a:pt x="6090931" y="529337"/>
                </a:moveTo>
                <a:cubicBezTo>
                  <a:pt x="6821419" y="529337"/>
                  <a:pt x="7414279" y="3613606"/>
                  <a:pt x="7414279" y="7414245"/>
                </a:cubicBezTo>
                <a:lnTo>
                  <a:pt x="8472957" y="7414245"/>
                </a:lnTo>
                <a:cubicBezTo>
                  <a:pt x="8476486" y="3320707"/>
                  <a:pt x="7407221" y="0"/>
                  <a:pt x="6090931" y="0"/>
                </a:cubicBezTo>
                <a:cubicBezTo>
                  <a:pt x="5342798" y="0"/>
                  <a:pt x="4672301" y="998682"/>
                  <a:pt x="4238243" y="2558462"/>
                </a:cubicBezTo>
                <a:cubicBezTo>
                  <a:pt x="3800656" y="998682"/>
                  <a:pt x="3133689" y="0"/>
                  <a:pt x="2382027" y="0"/>
                </a:cubicBezTo>
                <a:cubicBezTo>
                  <a:pt x="1065736" y="0"/>
                  <a:pt x="0" y="3320707"/>
                  <a:pt x="0" y="7414245"/>
                </a:cubicBezTo>
                <a:lnTo>
                  <a:pt x="1058679" y="7414245"/>
                </a:lnTo>
                <a:cubicBezTo>
                  <a:pt x="1058679" y="3613606"/>
                  <a:pt x="1651539" y="529337"/>
                  <a:pt x="2382027" y="529337"/>
                </a:cubicBezTo>
                <a:cubicBezTo>
                  <a:pt x="3112515" y="529337"/>
                  <a:pt x="3705375" y="3373640"/>
                  <a:pt x="3705375" y="6884908"/>
                </a:cubicBezTo>
                <a:lnTo>
                  <a:pt x="4764054" y="6884908"/>
                </a:lnTo>
                <a:cubicBezTo>
                  <a:pt x="4767583" y="3377169"/>
                  <a:pt x="5360442" y="529337"/>
                  <a:pt x="6090931" y="529337"/>
                </a:cubicBezTo>
              </a:path>
            </a:pathLst>
          </a:custGeom>
          <a:solidFill>
            <a:schemeClr val="accent1"/>
          </a:solidFill>
          <a:ln w="23179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FAF2E-865B-8144-BE35-713D548489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4343400"/>
            <a:ext cx="11522076" cy="1097280"/>
          </a:xfrm>
          <a:prstGeom prst="rect">
            <a:avLst/>
          </a:prstGeo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Speedee" panose="020B0603030502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2286960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mile">
            <a:extLst>
              <a:ext uri="{FF2B5EF4-FFF2-40B4-BE49-F238E27FC236}">
                <a16:creationId xmlns:a16="http://schemas.microsoft.com/office/drawing/2014/main" id="{C3921F8B-7D89-4D3C-A0B7-A4A5676B0457}"/>
              </a:ext>
            </a:extLst>
          </p:cNvPr>
          <p:cNvSpPr/>
          <p:nvPr/>
        </p:nvSpPr>
        <p:spPr>
          <a:xfrm>
            <a:off x="3718561" y="1894403"/>
            <a:ext cx="4747264" cy="2059550"/>
          </a:xfrm>
          <a:custGeom>
            <a:avLst/>
            <a:gdLst>
              <a:gd name="connsiteX0" fmla="*/ 5045752 w 5851802"/>
              <a:gd name="connsiteY0" fmla="*/ 0 h 2538742"/>
              <a:gd name="connsiteX1" fmla="*/ 4895966 w 5851802"/>
              <a:gd name="connsiteY1" fmla="*/ 313535 h 2538742"/>
              <a:gd name="connsiteX2" fmla="*/ 5156187 w 5851802"/>
              <a:gd name="connsiteY2" fmla="*/ 427778 h 2538742"/>
              <a:gd name="connsiteX3" fmla="*/ 2929710 w 5851802"/>
              <a:gd name="connsiteY3" fmla="*/ 1942138 h 2538742"/>
              <a:gd name="connsiteX4" fmla="*/ 704501 w 5851802"/>
              <a:gd name="connsiteY4" fmla="*/ 426509 h 2538742"/>
              <a:gd name="connsiteX5" fmla="*/ 964722 w 5851802"/>
              <a:gd name="connsiteY5" fmla="*/ 312265 h 2538742"/>
              <a:gd name="connsiteX6" fmla="*/ 814937 w 5851802"/>
              <a:gd name="connsiteY6" fmla="*/ 0 h 2538742"/>
              <a:gd name="connsiteX7" fmla="*/ 0 w 5851802"/>
              <a:gd name="connsiteY7" fmla="*/ 371926 h 2538742"/>
              <a:gd name="connsiteX8" fmla="*/ 144708 w 5851802"/>
              <a:gd name="connsiteY8" fmla="*/ 680383 h 2538742"/>
              <a:gd name="connsiteX9" fmla="*/ 435394 w 5851802"/>
              <a:gd name="connsiteY9" fmla="*/ 545830 h 2538742"/>
              <a:gd name="connsiteX10" fmla="*/ 2929710 w 5851802"/>
              <a:gd name="connsiteY10" fmla="*/ 2546359 h 2538742"/>
              <a:gd name="connsiteX11" fmla="*/ 5425294 w 5851802"/>
              <a:gd name="connsiteY11" fmla="*/ 545830 h 2538742"/>
              <a:gd name="connsiteX12" fmla="*/ 5715980 w 5851802"/>
              <a:gd name="connsiteY12" fmla="*/ 680383 h 2538742"/>
              <a:gd name="connsiteX13" fmla="*/ 5860688 w 5851802"/>
              <a:gd name="connsiteY13" fmla="*/ 371926 h 2538742"/>
              <a:gd name="connsiteX14" fmla="*/ 5045752 w 5851802"/>
              <a:gd name="connsiteY14" fmla="*/ 0 h 253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851802" h="2538742">
                <a:moveTo>
                  <a:pt x="5045752" y="0"/>
                </a:moveTo>
                <a:lnTo>
                  <a:pt x="4895966" y="313535"/>
                </a:lnTo>
                <a:lnTo>
                  <a:pt x="5156187" y="427778"/>
                </a:lnTo>
                <a:cubicBezTo>
                  <a:pt x="4774106" y="1535939"/>
                  <a:pt x="3698949" y="1942138"/>
                  <a:pt x="2929710" y="1942138"/>
                </a:cubicBezTo>
                <a:cubicBezTo>
                  <a:pt x="2160470" y="1942138"/>
                  <a:pt x="1086582" y="1535939"/>
                  <a:pt x="704501" y="426509"/>
                </a:cubicBezTo>
                <a:lnTo>
                  <a:pt x="964722" y="312265"/>
                </a:lnTo>
                <a:lnTo>
                  <a:pt x="814937" y="0"/>
                </a:lnTo>
                <a:lnTo>
                  <a:pt x="0" y="371926"/>
                </a:lnTo>
                <a:lnTo>
                  <a:pt x="144708" y="680383"/>
                </a:lnTo>
                <a:lnTo>
                  <a:pt x="435394" y="545830"/>
                </a:lnTo>
                <a:cubicBezTo>
                  <a:pt x="586450" y="1120855"/>
                  <a:pt x="1375999" y="2546359"/>
                  <a:pt x="2929710" y="2546359"/>
                </a:cubicBezTo>
                <a:cubicBezTo>
                  <a:pt x="4483420" y="2546359"/>
                  <a:pt x="5274239" y="1120855"/>
                  <a:pt x="5425294" y="545830"/>
                </a:cubicBezTo>
                <a:lnTo>
                  <a:pt x="5715980" y="680383"/>
                </a:lnTo>
                <a:lnTo>
                  <a:pt x="5860688" y="371926"/>
                </a:lnTo>
                <a:lnTo>
                  <a:pt x="5045752" y="0"/>
                </a:lnTo>
                <a:close/>
              </a:path>
            </a:pathLst>
          </a:custGeom>
          <a:solidFill>
            <a:schemeClr val="accent1"/>
          </a:solidFill>
          <a:ln w="126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FAF2E-865B-8144-BE35-713D548489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4343400"/>
            <a:ext cx="11522076" cy="1097280"/>
          </a:xfrm>
          <a:prstGeom prst="rect">
            <a:avLst/>
          </a:prstGeom>
        </p:spPr>
        <p:txBody>
          <a:bodyPr/>
          <a:lstStyle>
            <a:lvl1pPr algn="ctr">
              <a:defRPr sz="5400" b="1">
                <a:solidFill>
                  <a:schemeClr val="bg1"/>
                </a:solidFill>
                <a:latin typeface="Speedee" panose="020B0603030502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872661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2" y="1600200"/>
            <a:ext cx="11522076" cy="1828800"/>
          </a:xfrm>
        </p:spPr>
        <p:txBody>
          <a:bodyPr lIns="91440" rIns="91440" anchor="b">
            <a:noAutofit/>
          </a:bodyPr>
          <a:lstStyle>
            <a:lvl1pPr algn="ctr">
              <a:defRPr sz="4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34AC8-C001-49F4-B3CA-B1903AA70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62" y="3429000"/>
            <a:ext cx="11522076" cy="1828800"/>
          </a:xfrm>
        </p:spPr>
        <p:txBody>
          <a:bodyPr lIns="137160" tIns="182880" rIns="137160" bIns="182880" anchor="t" anchorCtr="1"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70635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E45B-88F8-414E-A760-D81235918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548640"/>
            <a:ext cx="5486400" cy="2194560"/>
          </a:xfrm>
        </p:spPr>
        <p:txBody>
          <a:bodyPr anchor="b"/>
          <a:lstStyle>
            <a:lvl1pPr algn="l"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381AA-6F3B-434D-8422-E9ECE5FC5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2743200"/>
            <a:ext cx="5486400" cy="2194560"/>
          </a:xfrm>
        </p:spPr>
        <p:txBody>
          <a:bodyPr tIns="182880" bIns="182880" anchor="t" anchorCtr="0"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711F375-21C1-4CFA-B5ED-D95FA2E72F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3724" b="16368"/>
          <a:stretch/>
        </p:blipFill>
        <p:spPr>
          <a:xfrm>
            <a:off x="5932279" y="550900"/>
            <a:ext cx="6259721" cy="6307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7482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E45B-88F8-414E-A760-D81235918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411480"/>
            <a:ext cx="5486400" cy="2194560"/>
          </a:xfrm>
        </p:spPr>
        <p:txBody>
          <a:bodyPr anchor="b"/>
          <a:lstStyle>
            <a:lvl1pPr algn="l"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381AA-6F3B-434D-8422-E9ECE5FC5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926080"/>
            <a:ext cx="5486400" cy="2194560"/>
          </a:xfrm>
        </p:spPr>
        <p:txBody>
          <a:bodyPr tIns="182880" bIns="182880" anchor="t" anchorCtr="0"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711F375-21C1-4CFA-B5ED-D95FA2E72F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3724" b="16368"/>
          <a:stretch/>
        </p:blipFill>
        <p:spPr>
          <a:xfrm flipH="1">
            <a:off x="0" y="550900"/>
            <a:ext cx="6259721" cy="6307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3590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296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4FD76C8F-5F3B-472D-8BFE-6F1AB1D882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6680" y="0"/>
            <a:ext cx="78029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FEE45B-88F8-414E-A760-D81235918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1234440"/>
            <a:ext cx="9966960" cy="2194560"/>
          </a:xfrm>
        </p:spPr>
        <p:txBody>
          <a:bodyPr anchor="b"/>
          <a:lstStyle>
            <a:lvl1pPr algn="ctr"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381AA-6F3B-434D-8422-E9ECE5FC5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520" y="3429000"/>
            <a:ext cx="9966960" cy="2194560"/>
          </a:xfrm>
        </p:spPr>
        <p:txBody>
          <a:bodyPr tIns="182880" bIns="182880" anchor="t" anchorCtr="0"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592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296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 Full: Title &amp;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2A190B-7994-4FAD-847F-FB33770A89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tIns="274320" anchor="t" anchorCtr="0"/>
          <a:lstStyle>
            <a:lvl1pPr marL="0" indent="0" algn="ctr">
              <a:buNone/>
              <a:defRPr sz="18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EE45B-88F8-414E-A760-D81235918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28600"/>
            <a:ext cx="5486400" cy="3200400"/>
          </a:xfrm>
        </p:spPr>
        <p:txBody>
          <a:bodyPr anchor="b" anchorCtr="0"/>
          <a:lstStyle>
            <a:lvl1pPr algn="l"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F34E61E-0508-4B17-88C4-705CC5E11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429000"/>
            <a:ext cx="5486400" cy="3200400"/>
          </a:xfrm>
        </p:spPr>
        <p:txBody>
          <a:bodyPr tIns="182880" bIns="182880" anchor="t" anchorCtr="0"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E771104-31EB-439C-BDF2-50E7F77D4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84" y="6488977"/>
            <a:ext cx="254236" cy="140423"/>
          </a:xfrm>
          <a:prstGeom prst="rect">
            <a:avLst/>
          </a:prstGeom>
        </p:spPr>
        <p:txBody>
          <a:bodyPr wrap="none" lIns="45720" tIns="0" rIns="45720" bIns="0" anchor="b" anchorCtr="0">
            <a:spAutoFit/>
          </a:bodyPr>
          <a:lstStyle>
            <a:lvl1pPr>
              <a:defRPr lang="en-US" sz="1000" smtClean="0">
                <a:solidFill>
                  <a:schemeClr val="bg1"/>
                </a:solidFill>
              </a:defRPr>
            </a:lvl1pPr>
          </a:lstStyle>
          <a:p>
            <a:pPr algn="r" defTabSz="914377">
              <a:lnSpc>
                <a:spcPct val="90000"/>
              </a:lnSpc>
              <a:spcBef>
                <a:spcPts val="1800"/>
              </a:spcBef>
              <a:buSzPct val="95000"/>
            </a:pPr>
            <a:fld id="{EA543DA1-053B-459F-9A3B-E2E644C3A7CD}" type="slidenum">
              <a:rPr lang="en-US" smtClean="0"/>
              <a:pPr algn="r" defTabSz="914377">
                <a:lnSpc>
                  <a:spcPct val="90000"/>
                </a:lnSpc>
                <a:spcBef>
                  <a:spcPts val="1800"/>
                </a:spcBef>
                <a:buSzPct val="95000"/>
              </a:pPr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492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Big Ma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ld Bar">
            <a:extLst>
              <a:ext uri="{FF2B5EF4-FFF2-40B4-BE49-F238E27FC236}">
                <a16:creationId xmlns:a16="http://schemas.microsoft.com/office/drawing/2014/main" id="{F6920A3E-2C4E-478B-B0DE-7E4F568C9636}"/>
              </a:ext>
            </a:extLst>
          </p:cNvPr>
          <p:cNvSpPr/>
          <p:nvPr userDrawn="1"/>
        </p:nvSpPr>
        <p:spPr>
          <a:xfrm>
            <a:off x="0" y="5029200"/>
            <a:ext cx="12188952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" name="Big Mac">
            <a:extLst>
              <a:ext uri="{FF2B5EF4-FFF2-40B4-BE49-F238E27FC236}">
                <a16:creationId xmlns:a16="http://schemas.microsoft.com/office/drawing/2014/main" id="{C008B3CA-55B9-44B7-B746-5CDED560DE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819" r="55277" b="7954"/>
          <a:stretch/>
        </p:blipFill>
        <p:spPr>
          <a:xfrm>
            <a:off x="8016240" y="0"/>
            <a:ext cx="4175760" cy="6858000"/>
          </a:xfrm>
          <a:prstGeom prst="rect">
            <a:avLst/>
          </a:prstGeom>
        </p:spPr>
      </p:pic>
      <p:sp>
        <p:nvSpPr>
          <p:cNvPr id="8" name="Arch">
            <a:extLst>
              <a:ext uri="{FF2B5EF4-FFF2-40B4-BE49-F238E27FC236}">
                <a16:creationId xmlns:a16="http://schemas.microsoft.com/office/drawing/2014/main" id="{BF030D43-5F75-4F09-A115-9C3F3BA5ADF0}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320040"/>
            <a:ext cx="731483" cy="640080"/>
          </a:xfrm>
          <a:custGeom>
            <a:avLst/>
            <a:gdLst>
              <a:gd name="connsiteX0" fmla="*/ 6090931 w 8472965"/>
              <a:gd name="connsiteY0" fmla="*/ 529337 h 7414245"/>
              <a:gd name="connsiteX1" fmla="*/ 7414279 w 8472965"/>
              <a:gd name="connsiteY1" fmla="*/ 7414245 h 7414245"/>
              <a:gd name="connsiteX2" fmla="*/ 8472957 w 8472965"/>
              <a:gd name="connsiteY2" fmla="*/ 7414245 h 7414245"/>
              <a:gd name="connsiteX3" fmla="*/ 6090931 w 8472965"/>
              <a:gd name="connsiteY3" fmla="*/ 0 h 7414245"/>
              <a:gd name="connsiteX4" fmla="*/ 4238243 w 8472965"/>
              <a:gd name="connsiteY4" fmla="*/ 2558462 h 7414245"/>
              <a:gd name="connsiteX5" fmla="*/ 2382027 w 8472965"/>
              <a:gd name="connsiteY5" fmla="*/ 0 h 7414245"/>
              <a:gd name="connsiteX6" fmla="*/ 0 w 8472965"/>
              <a:gd name="connsiteY6" fmla="*/ 7414245 h 7414245"/>
              <a:gd name="connsiteX7" fmla="*/ 1058679 w 8472965"/>
              <a:gd name="connsiteY7" fmla="*/ 7414245 h 7414245"/>
              <a:gd name="connsiteX8" fmla="*/ 2382027 w 8472965"/>
              <a:gd name="connsiteY8" fmla="*/ 529337 h 7414245"/>
              <a:gd name="connsiteX9" fmla="*/ 3705375 w 8472965"/>
              <a:gd name="connsiteY9" fmla="*/ 6884908 h 7414245"/>
              <a:gd name="connsiteX10" fmla="*/ 4764054 w 8472965"/>
              <a:gd name="connsiteY10" fmla="*/ 6884908 h 7414245"/>
              <a:gd name="connsiteX11" fmla="*/ 6090931 w 8472965"/>
              <a:gd name="connsiteY11" fmla="*/ 529337 h 741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472965" h="7414245">
                <a:moveTo>
                  <a:pt x="6090931" y="529337"/>
                </a:moveTo>
                <a:cubicBezTo>
                  <a:pt x="6821419" y="529337"/>
                  <a:pt x="7414279" y="3613606"/>
                  <a:pt x="7414279" y="7414245"/>
                </a:cubicBezTo>
                <a:lnTo>
                  <a:pt x="8472957" y="7414245"/>
                </a:lnTo>
                <a:cubicBezTo>
                  <a:pt x="8476486" y="3320707"/>
                  <a:pt x="7407221" y="0"/>
                  <a:pt x="6090931" y="0"/>
                </a:cubicBezTo>
                <a:cubicBezTo>
                  <a:pt x="5342798" y="0"/>
                  <a:pt x="4672301" y="998682"/>
                  <a:pt x="4238243" y="2558462"/>
                </a:cubicBezTo>
                <a:cubicBezTo>
                  <a:pt x="3800656" y="998682"/>
                  <a:pt x="3133689" y="0"/>
                  <a:pt x="2382027" y="0"/>
                </a:cubicBezTo>
                <a:cubicBezTo>
                  <a:pt x="1065736" y="0"/>
                  <a:pt x="0" y="3320707"/>
                  <a:pt x="0" y="7414245"/>
                </a:cubicBezTo>
                <a:lnTo>
                  <a:pt x="1058679" y="7414245"/>
                </a:lnTo>
                <a:cubicBezTo>
                  <a:pt x="1058679" y="3613606"/>
                  <a:pt x="1651539" y="529337"/>
                  <a:pt x="2382027" y="529337"/>
                </a:cubicBezTo>
                <a:cubicBezTo>
                  <a:pt x="3112515" y="529337"/>
                  <a:pt x="3705375" y="3373640"/>
                  <a:pt x="3705375" y="6884908"/>
                </a:cubicBezTo>
                <a:lnTo>
                  <a:pt x="4764054" y="6884908"/>
                </a:lnTo>
                <a:cubicBezTo>
                  <a:pt x="4767583" y="3377169"/>
                  <a:pt x="5360442" y="529337"/>
                  <a:pt x="6090931" y="529337"/>
                </a:cubicBezTo>
              </a:path>
            </a:pathLst>
          </a:custGeom>
          <a:solidFill>
            <a:schemeClr val="accent1"/>
          </a:solidFill>
          <a:ln w="231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EE034AC8-C001-49F4-B3CA-B1903AA703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280" y="5257800"/>
            <a:ext cx="7498080" cy="1371600"/>
          </a:xfrm>
        </p:spPr>
        <p:txBody>
          <a:bodyPr lIns="18288" tIns="0" rIns="0" bIns="0" anchor="ctr" anchorCtr="0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</a:t>
            </a:r>
          </a:p>
          <a:p>
            <a:r>
              <a:rPr lang="en-US" dirty="0"/>
              <a:t>Presentation 1</a:t>
            </a:r>
          </a:p>
          <a:p>
            <a:r>
              <a:rPr lang="en-US" dirty="0"/>
              <a:t>First Last Name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280" y="1600200"/>
            <a:ext cx="7498080" cy="3657600"/>
          </a:xfrm>
        </p:spPr>
        <p:txBody>
          <a:bodyPr lIns="0" tIns="0" rIns="0" bIns="0" anchor="ctr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54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Headline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7759455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 Full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2A190B-7994-4FAD-847F-FB33770A89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tIns="274320" anchor="t" anchorCtr="0"/>
          <a:lstStyle>
            <a:lvl1pPr marL="0" indent="0" algn="ctr">
              <a:buNone/>
              <a:defRPr sz="18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EE45B-88F8-414E-A760-D81235918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28600"/>
            <a:ext cx="5486400" cy="6400800"/>
          </a:xfrm>
        </p:spPr>
        <p:txBody>
          <a:bodyPr anchor="ctr" anchorCtr="0"/>
          <a:lstStyle>
            <a:lvl1pPr algn="l"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AF37600-121E-4196-95A7-94C905A6D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84" y="6488977"/>
            <a:ext cx="254236" cy="140423"/>
          </a:xfrm>
          <a:prstGeom prst="rect">
            <a:avLst/>
          </a:prstGeom>
        </p:spPr>
        <p:txBody>
          <a:bodyPr wrap="none" lIns="45720" tIns="0" rIns="45720" bIns="0" anchor="b" anchorCtr="0">
            <a:spAutoFit/>
          </a:bodyPr>
          <a:lstStyle>
            <a:lvl1pPr>
              <a:defRPr lang="en-US" sz="1000" smtClean="0">
                <a:solidFill>
                  <a:schemeClr val="bg1"/>
                </a:solidFill>
              </a:defRPr>
            </a:lvl1pPr>
          </a:lstStyle>
          <a:p>
            <a:pPr algn="r" defTabSz="914377">
              <a:lnSpc>
                <a:spcPct val="90000"/>
              </a:lnSpc>
              <a:spcBef>
                <a:spcPts val="1800"/>
              </a:spcBef>
              <a:buSzPct val="95000"/>
            </a:pPr>
            <a:fld id="{EA543DA1-053B-459F-9A3B-E2E644C3A7CD}" type="slidenum">
              <a:rPr lang="en-US" smtClean="0"/>
              <a:pPr algn="r" defTabSz="914377">
                <a:lnSpc>
                  <a:spcPct val="90000"/>
                </a:lnSpc>
                <a:spcBef>
                  <a:spcPts val="1800"/>
                </a:spcBef>
                <a:buSzPct val="95000"/>
              </a:pPr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399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 Full: Title &amp; B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2A190B-7994-4FAD-847F-FB33770A89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tIns="274320" anchor="t" anchorCtr="0"/>
          <a:lstStyle>
            <a:lvl1pPr marL="0" indent="0" algn="ctr">
              <a:buNone/>
              <a:defRPr sz="18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EE45B-88F8-414E-A760-D81235918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28600"/>
            <a:ext cx="5486400" cy="6400800"/>
          </a:xfrm>
        </p:spPr>
        <p:txBody>
          <a:bodyPr anchor="ctr" anchorCtr="0"/>
          <a:lstStyle>
            <a:lvl1pPr algn="l"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DD325E8-6F40-4BF0-8ABB-F80F06CFC6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4" y="228600"/>
            <a:ext cx="5761036" cy="457200"/>
          </a:xfrm>
        </p:spPr>
        <p:txBody>
          <a:bodyPr anchor="t" anchorCtr="0"/>
          <a:lstStyle>
            <a:lvl1pPr marL="0" indent="0" algn="l">
              <a:buFont typeface="Arial" panose="020B0604020202020204" pitchFamily="34" charset="0"/>
              <a:buNone/>
              <a:defRPr sz="2400" b="1">
                <a:solidFill>
                  <a:schemeClr val="accent2"/>
                </a:solidFill>
              </a:defRPr>
            </a:lvl1pPr>
            <a:lvl2pPr marL="346075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9CBD7D9-BDEF-45C2-85DD-B320DB52D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84" y="6488977"/>
            <a:ext cx="254236" cy="140423"/>
          </a:xfrm>
          <a:prstGeom prst="rect">
            <a:avLst/>
          </a:prstGeom>
        </p:spPr>
        <p:txBody>
          <a:bodyPr wrap="none" lIns="45720" tIns="0" rIns="45720" bIns="0" anchor="b" anchorCtr="0">
            <a:spAutoFit/>
          </a:bodyPr>
          <a:lstStyle>
            <a:lvl1pPr>
              <a:defRPr lang="en-US" sz="1000" smtClean="0">
                <a:solidFill>
                  <a:schemeClr val="bg1"/>
                </a:solidFill>
              </a:defRPr>
            </a:lvl1pPr>
          </a:lstStyle>
          <a:p>
            <a:pPr algn="r" defTabSz="914377">
              <a:lnSpc>
                <a:spcPct val="90000"/>
              </a:lnSpc>
              <a:spcBef>
                <a:spcPts val="1800"/>
              </a:spcBef>
              <a:buSzPct val="95000"/>
            </a:pPr>
            <a:fld id="{EA543DA1-053B-459F-9A3B-E2E644C3A7CD}" type="slidenum">
              <a:rPr lang="en-US" smtClean="0"/>
              <a:pPr algn="r" defTabSz="914377">
                <a:lnSpc>
                  <a:spcPct val="90000"/>
                </a:lnSpc>
                <a:spcBef>
                  <a:spcPts val="1800"/>
                </a:spcBef>
                <a:buSzPct val="95000"/>
              </a:pPr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127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3402-425A-4944-8104-1937C489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EC0ED-BB8D-4101-BC74-E297AC4725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4963" y="1235075"/>
            <a:ext cx="11522075" cy="512064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D2486-EC9D-40B0-BF28-B91E6BBE6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84" y="6488977"/>
            <a:ext cx="254236" cy="140423"/>
          </a:xfrm>
          <a:prstGeom prst="rect">
            <a:avLst/>
          </a:prstGeom>
        </p:spPr>
        <p:txBody>
          <a:bodyPr wrap="none" lIns="45720" tIns="0" rIns="45720" bIns="0" anchor="b" anchorCtr="0">
            <a:spAutoFit/>
          </a:bodyPr>
          <a:lstStyle>
            <a:lvl1pPr>
              <a:defRPr lang="en-US" sz="1000" smtClean="0"/>
            </a:lvl1pPr>
          </a:lstStyle>
          <a:p>
            <a:pPr algn="r" defTabSz="914377">
              <a:lnSpc>
                <a:spcPct val="90000"/>
              </a:lnSpc>
              <a:spcBef>
                <a:spcPts val="1800"/>
              </a:spcBef>
              <a:buSzPct val="95000"/>
            </a:pPr>
            <a:fld id="{EA543DA1-053B-459F-9A3B-E2E644C3A7CD}" type="slidenum">
              <a:rPr lang="en-US" smtClean="0"/>
              <a:pPr algn="r" defTabSz="914377">
                <a:lnSpc>
                  <a:spcPct val="90000"/>
                </a:lnSpc>
                <a:spcBef>
                  <a:spcPts val="1800"/>
                </a:spcBef>
                <a:buSzPct val="95000"/>
              </a:pPr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850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605">
          <p15:clr>
            <a:srgbClr val="FBAE40"/>
          </p15:clr>
        </p15:guide>
        <p15:guide id="2" orient="horz" pos="778">
          <p15:clr>
            <a:srgbClr val="FBAE40"/>
          </p15:clr>
        </p15:guide>
        <p15:guide id="3" orient="horz" pos="4003">
          <p15:clr>
            <a:srgbClr val="FBAE40"/>
          </p15:clr>
        </p15:guide>
        <p15:guide id="4" orient="horz" pos="239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F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3402-425A-4944-8104-1937C489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8600"/>
            <a:ext cx="10790238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EC0ED-BB8D-4101-BC74-E297AC4725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66800" y="1235075"/>
            <a:ext cx="10790238" cy="5120640"/>
          </a:xfrm>
        </p:spPr>
        <p:txBody>
          <a:bodyPr/>
          <a:lstStyle>
            <a:lvl1pPr marL="287338" indent="-287338">
              <a:buClr>
                <a:schemeClr val="accent1"/>
              </a:buClr>
              <a:buFont typeface="Calibri" panose="020F050202020403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EE54807-9987-4B91-AA95-84CB3BDFF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84" y="6488977"/>
            <a:ext cx="254236" cy="140423"/>
          </a:xfrm>
          <a:prstGeom prst="rect">
            <a:avLst/>
          </a:prstGeom>
        </p:spPr>
        <p:txBody>
          <a:bodyPr wrap="none" lIns="45720" tIns="0" rIns="45720" bIns="0" anchor="b" anchorCtr="0">
            <a:spAutoFit/>
          </a:bodyPr>
          <a:lstStyle>
            <a:lvl1pPr>
              <a:defRPr lang="en-US" sz="1000" smtClean="0"/>
            </a:lvl1pPr>
          </a:lstStyle>
          <a:p>
            <a:pPr algn="r" defTabSz="914377">
              <a:lnSpc>
                <a:spcPct val="90000"/>
              </a:lnSpc>
              <a:spcBef>
                <a:spcPts val="1800"/>
              </a:spcBef>
              <a:buSzPct val="95000"/>
            </a:pPr>
            <a:fld id="{EA543DA1-053B-459F-9A3B-E2E644C3A7CD}" type="slidenum">
              <a:rPr lang="en-US" smtClean="0"/>
              <a:pPr algn="r" defTabSz="914377">
                <a:lnSpc>
                  <a:spcPct val="90000"/>
                </a:lnSpc>
                <a:spcBef>
                  <a:spcPts val="1800"/>
                </a:spcBef>
                <a:buSzPct val="95000"/>
              </a:pPr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ACE384-61D6-4C76-BF26-1B7E76CFC4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6680" y="0"/>
            <a:ext cx="780290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358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605">
          <p15:clr>
            <a:srgbClr val="FBAE40"/>
          </p15:clr>
        </p15:guide>
        <p15:guide id="2" orient="horz" pos="778">
          <p15:clr>
            <a:srgbClr val="FBAE40"/>
          </p15:clr>
        </p15:guide>
        <p15:guide id="3" orient="horz" pos="4003">
          <p15:clr>
            <a:srgbClr val="FBAE40"/>
          </p15:clr>
        </p15:guide>
        <p15:guide id="4" orient="horz" pos="239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3402-425A-4944-8104-1937C489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522A316C-52CF-4124-82E7-165BEA628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84" y="6488977"/>
            <a:ext cx="254236" cy="140423"/>
          </a:xfrm>
          <a:prstGeom prst="rect">
            <a:avLst/>
          </a:prstGeom>
        </p:spPr>
        <p:txBody>
          <a:bodyPr wrap="none" lIns="45720" tIns="0" rIns="45720" bIns="0" anchor="b" anchorCtr="0">
            <a:spAutoFit/>
          </a:bodyPr>
          <a:lstStyle>
            <a:lvl1pPr>
              <a:defRPr lang="en-US" sz="1000" smtClean="0"/>
            </a:lvl1pPr>
          </a:lstStyle>
          <a:p>
            <a:pPr algn="r" defTabSz="914377">
              <a:lnSpc>
                <a:spcPct val="90000"/>
              </a:lnSpc>
              <a:spcBef>
                <a:spcPts val="1800"/>
              </a:spcBef>
              <a:buSzPct val="95000"/>
            </a:pPr>
            <a:fld id="{EA543DA1-053B-459F-9A3B-E2E644C3A7CD}" type="slidenum">
              <a:rPr lang="en-US" smtClean="0"/>
              <a:pPr algn="r" defTabSz="914377">
                <a:lnSpc>
                  <a:spcPct val="90000"/>
                </a:lnSpc>
                <a:spcBef>
                  <a:spcPts val="1800"/>
                </a:spcBef>
                <a:buSzPct val="95000"/>
              </a:pPr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417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605">
          <p15:clr>
            <a:srgbClr val="FBAE40"/>
          </p15:clr>
        </p15:guide>
        <p15:guide id="2" orient="horz" pos="778">
          <p15:clr>
            <a:srgbClr val="FBAE40"/>
          </p15:clr>
        </p15:guide>
        <p15:guide id="3" orient="horz" pos="4003">
          <p15:clr>
            <a:srgbClr val="FBAE40"/>
          </p15:clr>
        </p15:guide>
        <p15:guide id="4" orient="horz" pos="239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A42C494B-DF44-460D-96AA-D8FE036ED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84" y="6488977"/>
            <a:ext cx="254236" cy="140423"/>
          </a:xfrm>
          <a:prstGeom prst="rect">
            <a:avLst/>
          </a:prstGeom>
        </p:spPr>
        <p:txBody>
          <a:bodyPr wrap="none" lIns="45720" tIns="0" rIns="45720" bIns="0" anchor="b" anchorCtr="0">
            <a:spAutoFit/>
          </a:bodyPr>
          <a:lstStyle>
            <a:lvl1pPr>
              <a:defRPr lang="en-US" sz="1000" smtClean="0"/>
            </a:lvl1pPr>
          </a:lstStyle>
          <a:p>
            <a:pPr algn="r" defTabSz="914377">
              <a:lnSpc>
                <a:spcPct val="90000"/>
              </a:lnSpc>
              <a:spcBef>
                <a:spcPts val="1800"/>
              </a:spcBef>
              <a:buSzPct val="95000"/>
            </a:pPr>
            <a:fld id="{EA543DA1-053B-459F-9A3B-E2E644C3A7CD}" type="slidenum">
              <a:rPr lang="en-US" smtClean="0"/>
              <a:pPr algn="r" defTabSz="914377">
                <a:lnSpc>
                  <a:spcPct val="90000"/>
                </a:lnSpc>
                <a:spcBef>
                  <a:spcPts val="1800"/>
                </a:spcBef>
                <a:buSzPct val="95000"/>
              </a:pPr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438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/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52F952F-58F1-437C-A695-90CD54681DB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244475 w 12192000"/>
              <a:gd name="connsiteY0" fmla="*/ 228600 h 6858000"/>
              <a:gd name="connsiteX1" fmla="*/ 244475 w 12192000"/>
              <a:gd name="connsiteY1" fmla="*/ 6629400 h 6858000"/>
              <a:gd name="connsiteX2" fmla="*/ 11947525 w 12192000"/>
              <a:gd name="connsiteY2" fmla="*/ 6629400 h 6858000"/>
              <a:gd name="connsiteX3" fmla="*/ 11947525 w 12192000"/>
              <a:gd name="connsiteY3" fmla="*/ 2286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244475" y="228600"/>
                </a:moveTo>
                <a:lnTo>
                  <a:pt x="244475" y="6629400"/>
                </a:lnTo>
                <a:lnTo>
                  <a:pt x="11947525" y="6629400"/>
                </a:lnTo>
                <a:lnTo>
                  <a:pt x="11947525" y="228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56B44266-E799-43A5-AEE2-FD690652E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84" y="6488977"/>
            <a:ext cx="254236" cy="140423"/>
          </a:xfrm>
          <a:prstGeom prst="rect">
            <a:avLst/>
          </a:prstGeom>
        </p:spPr>
        <p:txBody>
          <a:bodyPr wrap="none" lIns="45720" tIns="0" rIns="45720" bIns="0" anchor="b" anchorCtr="0">
            <a:spAutoFit/>
          </a:bodyPr>
          <a:lstStyle>
            <a:lvl1pPr>
              <a:defRPr lang="en-US" sz="1000" smtClean="0"/>
            </a:lvl1pPr>
          </a:lstStyle>
          <a:p>
            <a:pPr algn="r" defTabSz="914377">
              <a:lnSpc>
                <a:spcPct val="90000"/>
              </a:lnSpc>
              <a:spcBef>
                <a:spcPts val="1800"/>
              </a:spcBef>
              <a:buSzPct val="95000"/>
            </a:pPr>
            <a:fld id="{EA543DA1-053B-459F-9A3B-E2E644C3A7CD}" type="slidenum">
              <a:rPr lang="en-US" smtClean="0"/>
              <a:pPr algn="r" defTabSz="914377">
                <a:lnSpc>
                  <a:spcPct val="90000"/>
                </a:lnSpc>
                <a:spcBef>
                  <a:spcPts val="1800"/>
                </a:spcBef>
                <a:buSzPct val="95000"/>
              </a:pPr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971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54">
          <p15:clr>
            <a:srgbClr val="FBAE40"/>
          </p15:clr>
        </p15:guide>
        <p15:guide id="2" pos="7526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DD0D00B-05F5-4C2B-9321-091C04C267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133668" y="5757048"/>
            <a:ext cx="3090672" cy="2743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4C58F74-946F-46D3-A965-FD956A9F1015}"/>
              </a:ext>
            </a:extLst>
          </p:cNvPr>
          <p:cNvSpPr/>
          <p:nvPr userDrawn="1"/>
        </p:nvSpPr>
        <p:spPr>
          <a:xfrm>
            <a:off x="0" y="0"/>
            <a:ext cx="12192000" cy="5760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EE45B-88F8-414E-A760-D81235918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3" y="228600"/>
            <a:ext cx="11522076" cy="5486400"/>
          </a:xfrm>
        </p:spPr>
        <p:txBody>
          <a:bodyPr anchor="ctr" anchorCtr="0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91B20ABE-8968-4BCD-BA52-34D8C9D91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84" y="6488977"/>
            <a:ext cx="254236" cy="140423"/>
          </a:xfrm>
          <a:prstGeom prst="rect">
            <a:avLst/>
          </a:prstGeom>
        </p:spPr>
        <p:txBody>
          <a:bodyPr wrap="none" lIns="45720" tIns="0" rIns="45720" bIns="0" anchor="b" anchorCtr="0">
            <a:spAutoFit/>
          </a:bodyPr>
          <a:lstStyle>
            <a:lvl1pPr>
              <a:defRPr lang="en-US" sz="1000" smtClean="0"/>
            </a:lvl1pPr>
          </a:lstStyle>
          <a:p>
            <a:pPr algn="r" defTabSz="914377">
              <a:lnSpc>
                <a:spcPct val="90000"/>
              </a:lnSpc>
              <a:spcBef>
                <a:spcPts val="1800"/>
              </a:spcBef>
              <a:buSzPct val="95000"/>
            </a:pPr>
            <a:fld id="{EA543DA1-053B-459F-9A3B-E2E644C3A7CD}" type="slidenum">
              <a:rPr lang="en-US" smtClean="0"/>
              <a:pPr algn="r" defTabSz="914377">
                <a:lnSpc>
                  <a:spcPct val="90000"/>
                </a:lnSpc>
                <a:spcBef>
                  <a:spcPts val="1800"/>
                </a:spcBef>
                <a:buSzPct val="95000"/>
              </a:pPr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669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E66D7C-B51F-43E3-867E-954ED1DFBB97}"/>
              </a:ext>
            </a:extLst>
          </p:cNvPr>
          <p:cNvSpPr/>
          <p:nvPr userDrawn="1"/>
        </p:nvSpPr>
        <p:spPr>
          <a:xfrm>
            <a:off x="0" y="228600"/>
            <a:ext cx="12192000" cy="27432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sz="1800" dirty="0" err="1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0E1EB87-7AB9-46C0-97D6-AA8F054961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796272" y="502920"/>
            <a:ext cx="2060448" cy="1828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FEE45B-88F8-414E-A760-D81235918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3" y="2951480"/>
            <a:ext cx="11522076" cy="955040"/>
          </a:xfrm>
        </p:spPr>
        <p:txBody>
          <a:bodyPr bIns="45720" anchor="ctr" anchorCtr="0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C9EDBA-0363-47B9-818B-5FF5F8F26F6C}"/>
              </a:ext>
            </a:extLst>
          </p:cNvPr>
          <p:cNvSpPr/>
          <p:nvPr userDrawn="1"/>
        </p:nvSpPr>
        <p:spPr>
          <a:xfrm>
            <a:off x="0" y="909320"/>
            <a:ext cx="12192000" cy="27432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sz="1800" dirty="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24438C-62BA-42BB-96F7-2057489C1579}"/>
              </a:ext>
            </a:extLst>
          </p:cNvPr>
          <p:cNvSpPr/>
          <p:nvPr userDrawn="1"/>
        </p:nvSpPr>
        <p:spPr>
          <a:xfrm>
            <a:off x="0" y="1590040"/>
            <a:ext cx="12192000" cy="27432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sz="1800" dirty="0" err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1EF1EF-E0E6-4F8B-A841-FC09B1877988}"/>
              </a:ext>
            </a:extLst>
          </p:cNvPr>
          <p:cNvSpPr/>
          <p:nvPr userDrawn="1"/>
        </p:nvSpPr>
        <p:spPr>
          <a:xfrm>
            <a:off x="0" y="4312920"/>
            <a:ext cx="12192000" cy="27432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sz="1800" dirty="0" err="1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8FD7916-3947-4B67-9AD6-B4407B427F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440" y="5257800"/>
            <a:ext cx="2060448" cy="1828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AB1E873-E046-490C-8D96-66E463AFB3F9}"/>
              </a:ext>
            </a:extLst>
          </p:cNvPr>
          <p:cNvSpPr/>
          <p:nvPr userDrawn="1"/>
        </p:nvSpPr>
        <p:spPr>
          <a:xfrm>
            <a:off x="0" y="4993640"/>
            <a:ext cx="12192000" cy="27432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sz="1800" dirty="0" err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A2DD17-028B-40F8-A127-C30F5C2A719F}"/>
              </a:ext>
            </a:extLst>
          </p:cNvPr>
          <p:cNvSpPr/>
          <p:nvPr userDrawn="1"/>
        </p:nvSpPr>
        <p:spPr>
          <a:xfrm>
            <a:off x="0" y="5674360"/>
            <a:ext cx="12192000" cy="27432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sz="1800" dirty="0" err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0C545F-25DA-4F89-A463-FBC9FC750DD7}"/>
              </a:ext>
            </a:extLst>
          </p:cNvPr>
          <p:cNvSpPr/>
          <p:nvPr userDrawn="1"/>
        </p:nvSpPr>
        <p:spPr>
          <a:xfrm>
            <a:off x="0" y="6355080"/>
            <a:ext cx="12192000" cy="27432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sz="1800" dirty="0" err="1"/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DEEEB4D2-9E08-4F4D-A608-AFA9AA233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84" y="6488977"/>
            <a:ext cx="254236" cy="140423"/>
          </a:xfrm>
          <a:prstGeom prst="rect">
            <a:avLst/>
          </a:prstGeom>
        </p:spPr>
        <p:txBody>
          <a:bodyPr wrap="none" lIns="45720" tIns="0" rIns="45720" bIns="0" anchor="b" anchorCtr="0">
            <a:spAutoFit/>
          </a:bodyPr>
          <a:lstStyle>
            <a:lvl1pPr>
              <a:defRPr lang="en-US" sz="1000" smtClean="0">
                <a:solidFill>
                  <a:schemeClr val="bg1"/>
                </a:solidFill>
              </a:defRPr>
            </a:lvl1pPr>
          </a:lstStyle>
          <a:p>
            <a:pPr algn="r" defTabSz="914377">
              <a:lnSpc>
                <a:spcPct val="90000"/>
              </a:lnSpc>
              <a:spcBef>
                <a:spcPts val="1800"/>
              </a:spcBef>
              <a:buSzPct val="95000"/>
            </a:pPr>
            <a:fld id="{EA543DA1-053B-459F-9A3B-E2E644C3A7CD}" type="slidenum">
              <a:rPr lang="en-US" smtClean="0"/>
              <a:pPr algn="r" defTabSz="914377">
                <a:lnSpc>
                  <a:spcPct val="90000"/>
                </a:lnSpc>
                <a:spcBef>
                  <a:spcPts val="1800"/>
                </a:spcBef>
                <a:buSzPct val="95000"/>
              </a:pPr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7EE168-A99C-4B7F-9603-A55A532ED480}"/>
              </a:ext>
            </a:extLst>
          </p:cNvPr>
          <p:cNvSpPr/>
          <p:nvPr userDrawn="1"/>
        </p:nvSpPr>
        <p:spPr>
          <a:xfrm>
            <a:off x="0" y="2270760"/>
            <a:ext cx="12192000" cy="27432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sz="1800" dirty="0" err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4FBCD2-9293-4AD1-9AE7-FE1217214198}"/>
              </a:ext>
            </a:extLst>
          </p:cNvPr>
          <p:cNvSpPr/>
          <p:nvPr userDrawn="1"/>
        </p:nvSpPr>
        <p:spPr>
          <a:xfrm>
            <a:off x="0" y="2951480"/>
            <a:ext cx="12192000" cy="27432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sz="1800" dirty="0" err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044F49-FEBB-4CA2-84AB-55968016B0E7}"/>
              </a:ext>
            </a:extLst>
          </p:cNvPr>
          <p:cNvSpPr/>
          <p:nvPr userDrawn="1"/>
        </p:nvSpPr>
        <p:spPr>
          <a:xfrm>
            <a:off x="0" y="3632200"/>
            <a:ext cx="12192000" cy="27432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sz="1800" dirty="0" err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566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59C9FB6-4D52-4E0A-B2EE-0F60917405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4475" y="228600"/>
            <a:ext cx="11703050" cy="3200400"/>
          </a:xfrm>
          <a:prstGeom prst="rect">
            <a:avLst/>
          </a:prstGeom>
          <a:solidFill>
            <a:schemeClr val="accent5"/>
          </a:solidFill>
          <a:ln w="38100">
            <a:noFill/>
            <a:miter lim="800000"/>
          </a:ln>
        </p:spPr>
        <p:txBody>
          <a:bodyPr vert="horz" lIns="137160" tIns="274320" rIns="137160" bIns="274320" rtlCol="0" anchor="t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800" dirty="0">
                <a:solidFill>
                  <a:schemeClr val="accent4"/>
                </a:solidFill>
              </a:defRPr>
            </a:lvl1pPr>
          </a:lstStyle>
          <a:p>
            <a:pPr marL="287338" lvl="0" indent="-287338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EE45B-88F8-414E-A760-D81235918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3" y="3429000"/>
            <a:ext cx="11522076" cy="3200400"/>
          </a:xfrm>
        </p:spPr>
        <p:txBody>
          <a:bodyPr bIns="182880" anchor="ctr" anchorCtr="0"/>
          <a:lstStyle>
            <a:lvl1pPr algn="ctr"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8CDBDBE-CCD7-44B3-831B-04900F3CC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84" y="6488977"/>
            <a:ext cx="254236" cy="140423"/>
          </a:xfrm>
          <a:prstGeom prst="rect">
            <a:avLst/>
          </a:prstGeom>
        </p:spPr>
        <p:txBody>
          <a:bodyPr wrap="none" lIns="45720" tIns="0" rIns="45720" bIns="0" anchor="b" anchorCtr="0">
            <a:spAutoFit/>
          </a:bodyPr>
          <a:lstStyle>
            <a:lvl1pPr>
              <a:defRPr lang="en-US" sz="1000" smtClean="0"/>
            </a:lvl1pPr>
          </a:lstStyle>
          <a:p>
            <a:pPr algn="r" defTabSz="914377">
              <a:lnSpc>
                <a:spcPct val="90000"/>
              </a:lnSpc>
              <a:spcBef>
                <a:spcPts val="1800"/>
              </a:spcBef>
              <a:buSzPct val="95000"/>
            </a:pPr>
            <a:fld id="{EA543DA1-053B-459F-9A3B-E2E644C3A7CD}" type="slidenum">
              <a:rPr lang="en-US" smtClean="0"/>
              <a:pPr algn="r" defTabSz="914377">
                <a:lnSpc>
                  <a:spcPct val="90000"/>
                </a:lnSpc>
                <a:spcBef>
                  <a:spcPts val="1800"/>
                </a:spcBef>
                <a:buSzPct val="95000"/>
              </a:pPr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3D228D-0626-43F9-9135-C1C973E5666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244475 w 12192000"/>
              <a:gd name="connsiteY0" fmla="*/ 228600 h 6858000"/>
              <a:gd name="connsiteX1" fmla="*/ 244475 w 12192000"/>
              <a:gd name="connsiteY1" fmla="*/ 6629400 h 6858000"/>
              <a:gd name="connsiteX2" fmla="*/ 11947525 w 12192000"/>
              <a:gd name="connsiteY2" fmla="*/ 6629400 h 6858000"/>
              <a:gd name="connsiteX3" fmla="*/ 11947525 w 12192000"/>
              <a:gd name="connsiteY3" fmla="*/ 2286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244475" y="228600"/>
                </a:moveTo>
                <a:lnTo>
                  <a:pt x="244475" y="6629400"/>
                </a:lnTo>
                <a:lnTo>
                  <a:pt x="11947525" y="6629400"/>
                </a:lnTo>
                <a:lnTo>
                  <a:pt x="11947525" y="228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359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54">
          <p15:clr>
            <a:srgbClr val="FBAE40"/>
          </p15:clr>
        </p15:guide>
        <p15:guide id="2" pos="752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Chee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ch">
            <a:extLst>
              <a:ext uri="{FF2B5EF4-FFF2-40B4-BE49-F238E27FC236}">
                <a16:creationId xmlns:a16="http://schemas.microsoft.com/office/drawing/2014/main" id="{0E5B4E0A-9AA3-4A98-B729-B7D3A3150C31}"/>
              </a:ext>
            </a:extLst>
          </p:cNvPr>
          <p:cNvSpPr>
            <a:spLocks noChangeAspect="1"/>
          </p:cNvSpPr>
          <p:nvPr/>
        </p:nvSpPr>
        <p:spPr>
          <a:xfrm>
            <a:off x="11079480" y="5623560"/>
            <a:ext cx="731483" cy="640080"/>
          </a:xfrm>
          <a:custGeom>
            <a:avLst/>
            <a:gdLst>
              <a:gd name="connsiteX0" fmla="*/ 6090931 w 8472965"/>
              <a:gd name="connsiteY0" fmla="*/ 529337 h 7414245"/>
              <a:gd name="connsiteX1" fmla="*/ 7414279 w 8472965"/>
              <a:gd name="connsiteY1" fmla="*/ 7414245 h 7414245"/>
              <a:gd name="connsiteX2" fmla="*/ 8472957 w 8472965"/>
              <a:gd name="connsiteY2" fmla="*/ 7414245 h 7414245"/>
              <a:gd name="connsiteX3" fmla="*/ 6090931 w 8472965"/>
              <a:gd name="connsiteY3" fmla="*/ 0 h 7414245"/>
              <a:gd name="connsiteX4" fmla="*/ 4238243 w 8472965"/>
              <a:gd name="connsiteY4" fmla="*/ 2558462 h 7414245"/>
              <a:gd name="connsiteX5" fmla="*/ 2382027 w 8472965"/>
              <a:gd name="connsiteY5" fmla="*/ 0 h 7414245"/>
              <a:gd name="connsiteX6" fmla="*/ 0 w 8472965"/>
              <a:gd name="connsiteY6" fmla="*/ 7414245 h 7414245"/>
              <a:gd name="connsiteX7" fmla="*/ 1058679 w 8472965"/>
              <a:gd name="connsiteY7" fmla="*/ 7414245 h 7414245"/>
              <a:gd name="connsiteX8" fmla="*/ 2382027 w 8472965"/>
              <a:gd name="connsiteY8" fmla="*/ 529337 h 7414245"/>
              <a:gd name="connsiteX9" fmla="*/ 3705375 w 8472965"/>
              <a:gd name="connsiteY9" fmla="*/ 6884908 h 7414245"/>
              <a:gd name="connsiteX10" fmla="*/ 4764054 w 8472965"/>
              <a:gd name="connsiteY10" fmla="*/ 6884908 h 7414245"/>
              <a:gd name="connsiteX11" fmla="*/ 6090931 w 8472965"/>
              <a:gd name="connsiteY11" fmla="*/ 529337 h 741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472965" h="7414245">
                <a:moveTo>
                  <a:pt x="6090931" y="529337"/>
                </a:moveTo>
                <a:cubicBezTo>
                  <a:pt x="6821419" y="529337"/>
                  <a:pt x="7414279" y="3613606"/>
                  <a:pt x="7414279" y="7414245"/>
                </a:cubicBezTo>
                <a:lnTo>
                  <a:pt x="8472957" y="7414245"/>
                </a:lnTo>
                <a:cubicBezTo>
                  <a:pt x="8476486" y="3320707"/>
                  <a:pt x="7407221" y="0"/>
                  <a:pt x="6090931" y="0"/>
                </a:cubicBezTo>
                <a:cubicBezTo>
                  <a:pt x="5342798" y="0"/>
                  <a:pt x="4672301" y="998682"/>
                  <a:pt x="4238243" y="2558462"/>
                </a:cubicBezTo>
                <a:cubicBezTo>
                  <a:pt x="3800656" y="998682"/>
                  <a:pt x="3133689" y="0"/>
                  <a:pt x="2382027" y="0"/>
                </a:cubicBezTo>
                <a:cubicBezTo>
                  <a:pt x="1065736" y="0"/>
                  <a:pt x="0" y="3320707"/>
                  <a:pt x="0" y="7414245"/>
                </a:cubicBezTo>
                <a:lnTo>
                  <a:pt x="1058679" y="7414245"/>
                </a:lnTo>
                <a:cubicBezTo>
                  <a:pt x="1058679" y="3613606"/>
                  <a:pt x="1651539" y="529337"/>
                  <a:pt x="2382027" y="529337"/>
                </a:cubicBezTo>
                <a:cubicBezTo>
                  <a:pt x="3112515" y="529337"/>
                  <a:pt x="3705375" y="3373640"/>
                  <a:pt x="3705375" y="6884908"/>
                </a:cubicBezTo>
                <a:lnTo>
                  <a:pt x="4764054" y="6884908"/>
                </a:lnTo>
                <a:cubicBezTo>
                  <a:pt x="4767583" y="3377169"/>
                  <a:pt x="5360442" y="529337"/>
                  <a:pt x="6090931" y="529337"/>
                </a:cubicBezTo>
              </a:path>
            </a:pathLst>
          </a:custGeom>
          <a:solidFill>
            <a:schemeClr val="accent1"/>
          </a:solidFill>
          <a:ln w="231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cheese drip">
            <a:extLst>
              <a:ext uri="{FF2B5EF4-FFF2-40B4-BE49-F238E27FC236}">
                <a16:creationId xmlns:a16="http://schemas.microsoft.com/office/drawing/2014/main" id="{7285C890-039C-4F51-A12E-E9D769E45F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8524" y="5029200"/>
            <a:ext cx="2207172" cy="365760"/>
          </a:xfrm>
          <a:prstGeom prst="rect">
            <a:avLst/>
          </a:prstGeom>
        </p:spPr>
      </p:pic>
      <p:sp>
        <p:nvSpPr>
          <p:cNvPr id="10" name="Gold Bar">
            <a:extLst>
              <a:ext uri="{FF2B5EF4-FFF2-40B4-BE49-F238E27FC236}">
                <a16:creationId xmlns:a16="http://schemas.microsoft.com/office/drawing/2014/main" id="{F6920A3E-2C4E-478B-B0DE-7E4F568C9636}"/>
              </a:ext>
            </a:extLst>
          </p:cNvPr>
          <p:cNvSpPr/>
          <p:nvPr userDrawn="1"/>
        </p:nvSpPr>
        <p:spPr>
          <a:xfrm>
            <a:off x="0" y="0"/>
            <a:ext cx="12188952" cy="502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EE034AC8-C001-49F4-B3CA-B1903AA703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280" y="5257800"/>
            <a:ext cx="11521440" cy="1371600"/>
          </a:xfrm>
        </p:spPr>
        <p:txBody>
          <a:bodyPr lIns="18288" tIns="0" rIns="0" bIns="0" anchor="ctr" anchorCtr="0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</a:t>
            </a:r>
          </a:p>
          <a:p>
            <a:r>
              <a:rPr lang="en-US" dirty="0"/>
              <a:t>Presentation 1</a:t>
            </a:r>
          </a:p>
          <a:p>
            <a:r>
              <a:rPr lang="en-US" dirty="0"/>
              <a:t>First Last Name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280" y="1600200"/>
            <a:ext cx="11521440" cy="3657600"/>
          </a:xfrm>
        </p:spPr>
        <p:txBody>
          <a:bodyPr lIns="0" tIns="0" rIns="0" bIns="0" anchor="ctr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54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Headline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2333152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Tex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88FE8-7BCE-4DCC-AD06-6E2476D85CA8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34963" y="822960"/>
            <a:ext cx="11522075" cy="246888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619EF9F-04C4-4183-A031-6D7866509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228600"/>
            <a:ext cx="11522075" cy="457200"/>
          </a:xfrm>
        </p:spPr>
        <p:txBody>
          <a:bodyPr anchor="t" anchorCtr="0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9F538E8-723E-41BE-93B6-5B9E3CDA9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84" y="6488977"/>
            <a:ext cx="254236" cy="140423"/>
          </a:xfrm>
          <a:prstGeom prst="rect">
            <a:avLst/>
          </a:prstGeom>
        </p:spPr>
        <p:txBody>
          <a:bodyPr wrap="none" lIns="45720" tIns="0" rIns="45720" bIns="0" anchor="b" anchorCtr="0">
            <a:spAutoFit/>
          </a:bodyPr>
          <a:lstStyle>
            <a:lvl1pPr>
              <a:defRPr lang="en-US" sz="1000" smtClean="0"/>
            </a:lvl1pPr>
          </a:lstStyle>
          <a:p>
            <a:pPr algn="r" defTabSz="914377">
              <a:lnSpc>
                <a:spcPct val="90000"/>
              </a:lnSpc>
              <a:spcBef>
                <a:spcPts val="1800"/>
              </a:spcBef>
              <a:buSzPct val="95000"/>
            </a:pPr>
            <a:fld id="{EA543DA1-053B-459F-9A3B-E2E644C3A7CD}" type="slidenum">
              <a:rPr lang="en-US" smtClean="0"/>
              <a:pPr algn="r" defTabSz="914377">
                <a:lnSpc>
                  <a:spcPct val="90000"/>
                </a:lnSpc>
                <a:spcBef>
                  <a:spcPts val="1800"/>
                </a:spcBef>
                <a:buSzPct val="95000"/>
              </a:pPr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58343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E45B-88F8-414E-A760-D81235918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3" y="228600"/>
            <a:ext cx="11522076" cy="3017520"/>
          </a:xfrm>
        </p:spPr>
        <p:txBody>
          <a:bodyPr anchor="b"/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381AA-6F3B-434D-8422-E9ECE5FC5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62" y="3429000"/>
            <a:ext cx="11522076" cy="3200400"/>
          </a:xfrm>
        </p:spPr>
        <p:txBody>
          <a:bodyPr anchor="t" anchorCtr="0"/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768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15" y="127057"/>
            <a:ext cx="9220172" cy="6006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4400854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819" y="381000"/>
            <a:ext cx="11140831" cy="552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42817" y="1219200"/>
            <a:ext cx="547663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7018" y="1219200"/>
            <a:ext cx="547663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81568159"/>
      </p:ext>
    </p:extLst>
  </p:cSld>
  <p:clrMapOvr>
    <a:masterClrMapping/>
  </p:clrMapOvr>
  <p:transition spd="med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3512861"/>
      </p:ext>
    </p:extLst>
  </p:cSld>
  <p:clrMapOvr>
    <a:masterClrMapping/>
  </p:clrMapOvr>
  <p:transition spd="med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000" y="1708150"/>
            <a:ext cx="11466873" cy="4018118"/>
          </a:xfrm>
        </p:spPr>
        <p:txBody>
          <a:bodyPr>
            <a:noAutofit/>
          </a:bodyPr>
          <a:lstStyle>
            <a:lvl1pPr>
              <a:spcBef>
                <a:spcPts val="383"/>
              </a:spcBef>
              <a:defRPr sz="894" b="0">
                <a:solidFill>
                  <a:schemeClr val="tx1"/>
                </a:solidFill>
              </a:defRPr>
            </a:lvl1pPr>
            <a:lvl2pPr>
              <a:spcBef>
                <a:spcPts val="383"/>
              </a:spcBef>
              <a:defRPr sz="894">
                <a:solidFill>
                  <a:schemeClr val="tx1"/>
                </a:solidFill>
              </a:defRPr>
            </a:lvl2pPr>
            <a:lvl3pPr>
              <a:spcBef>
                <a:spcPts val="383"/>
              </a:spcBef>
              <a:defRPr sz="894">
                <a:solidFill>
                  <a:schemeClr val="tx1"/>
                </a:solidFill>
              </a:defRPr>
            </a:lvl3pPr>
            <a:lvl4pPr>
              <a:spcBef>
                <a:spcPts val="383"/>
              </a:spcBef>
              <a:defRPr sz="894">
                <a:solidFill>
                  <a:schemeClr val="tx1"/>
                </a:solidFill>
              </a:defRPr>
            </a:lvl4pPr>
            <a:lvl5pPr>
              <a:spcBef>
                <a:spcPts val="383"/>
              </a:spcBef>
              <a:defRPr sz="894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27489" y="6443520"/>
            <a:ext cx="99386" cy="983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39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GB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9" y="6393509"/>
            <a:ext cx="4670778" cy="197792"/>
          </a:xfrm>
        </p:spPr>
        <p:txBody>
          <a:bodyPr anchor="ctr">
            <a:noAutofit/>
          </a:bodyPr>
          <a:lstStyle>
            <a:lvl1pPr>
              <a:spcBef>
                <a:spcPts val="383"/>
              </a:spcBef>
              <a:defRPr sz="51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0000" y="211656"/>
            <a:ext cx="11466875" cy="9075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357189" y="5918372"/>
            <a:ext cx="11477330" cy="189479"/>
          </a:xfrm>
        </p:spPr>
        <p:txBody>
          <a:bodyPr anchor="ctr">
            <a:noAutofit/>
          </a:bodyPr>
          <a:lstStyle>
            <a:lvl1pPr marL="0" marR="0" indent="0" algn="l" defTabSz="584391" rtl="0" eaLnBrk="1" fontAlgn="auto" latinLnBrk="0" hangingPunct="1">
              <a:lnSpc>
                <a:spcPct val="100000"/>
              </a:lnSpc>
              <a:spcBef>
                <a:spcPts val="38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48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584391" rtl="0" eaLnBrk="1" fontAlgn="auto" latinLnBrk="0" hangingPunct="1">
              <a:lnSpc>
                <a:spcPct val="100000"/>
              </a:lnSpc>
              <a:spcBef>
                <a:spcPts val="38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/ question # / base size / additional info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57190" y="1119199"/>
            <a:ext cx="11477330" cy="396875"/>
          </a:xfrm>
        </p:spPr>
        <p:txBody>
          <a:bodyPr/>
          <a:lstStyle>
            <a:lvl1pPr>
              <a:spcBef>
                <a:spcPts val="0"/>
              </a:spcBef>
              <a:defRPr sz="767" b="1" i="0" u="sng"/>
            </a:lvl1pPr>
          </a:lstStyle>
          <a:p>
            <a:pPr lvl="0"/>
            <a:r>
              <a:rPr lang="en-GB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78774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5_Inter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592144" y="69834"/>
            <a:ext cx="10972800" cy="711081"/>
          </a:xfrm>
          <a:prstGeom prst="rect">
            <a:avLst/>
          </a:prstGeom>
        </p:spPr>
        <p:txBody>
          <a:bodyPr vert="horz" lIns="117170" tIns="58585" rIns="117170" bIns="58585" rtlCol="0" anchor="ctr">
            <a:normAutofit/>
          </a:bodyPr>
          <a:lstStyle/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545696" y="6390309"/>
            <a:ext cx="646307" cy="396250"/>
          </a:xfrm>
          <a:prstGeom prst="rect">
            <a:avLst/>
          </a:prstGeom>
        </p:spPr>
        <p:txBody>
          <a:bodyPr vert="horz" lIns="243828" tIns="121914" rIns="243828" bIns="121914" rtlCol="0" anchor="ctr"/>
          <a:lstStyle>
            <a:lvl1pPr algn="r">
              <a:defRPr lang="en-US" sz="975" kern="1200" smtClean="0">
                <a:solidFill>
                  <a:srgbClr val="686868"/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671750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x content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001" y="1708150"/>
            <a:ext cx="5626800" cy="4003675"/>
          </a:xfrm>
        </p:spPr>
        <p:txBody>
          <a:bodyPr>
            <a:noAutofit/>
          </a:bodyPr>
          <a:lstStyle>
            <a:lvl1pPr>
              <a:spcBef>
                <a:spcPts val="488"/>
              </a:spcBef>
              <a:defRPr sz="1138" b="0">
                <a:solidFill>
                  <a:schemeClr val="tx1"/>
                </a:solidFill>
              </a:defRPr>
            </a:lvl1pPr>
            <a:lvl2pPr>
              <a:spcBef>
                <a:spcPts val="488"/>
              </a:spcBef>
              <a:defRPr sz="1138">
                <a:solidFill>
                  <a:schemeClr val="tx1"/>
                </a:solidFill>
              </a:defRPr>
            </a:lvl2pPr>
            <a:lvl3pPr>
              <a:spcBef>
                <a:spcPts val="488"/>
              </a:spcBef>
              <a:defRPr sz="1138">
                <a:solidFill>
                  <a:schemeClr val="tx1"/>
                </a:solidFill>
              </a:defRPr>
            </a:lvl3pPr>
            <a:lvl4pPr>
              <a:spcBef>
                <a:spcPts val="488"/>
              </a:spcBef>
              <a:defRPr sz="1138">
                <a:solidFill>
                  <a:schemeClr val="tx1"/>
                </a:solidFill>
              </a:defRPr>
            </a:lvl4pPr>
            <a:lvl5pPr>
              <a:spcBef>
                <a:spcPts val="488"/>
              </a:spcBef>
              <a:defRPr sz="1138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Content Placeholder 35"/>
          <p:cNvSpPr>
            <a:spLocks noGrp="1"/>
          </p:cNvSpPr>
          <p:nvPr>
            <p:ph sz="quarter" idx="14" hasCustomPrompt="1"/>
          </p:nvPr>
        </p:nvSpPr>
        <p:spPr>
          <a:xfrm>
            <a:off x="6191574" y="1708150"/>
            <a:ext cx="5628409" cy="4003676"/>
          </a:xfrm>
        </p:spPr>
        <p:txBody>
          <a:bodyPr>
            <a:noAutofit/>
          </a:bodyPr>
          <a:lstStyle>
            <a:lvl1pPr>
              <a:spcBef>
                <a:spcPts val="488"/>
              </a:spcBef>
              <a:defRPr sz="1138" b="0">
                <a:solidFill>
                  <a:schemeClr val="tx1"/>
                </a:solidFill>
              </a:defRPr>
            </a:lvl1pPr>
            <a:lvl2pPr>
              <a:spcBef>
                <a:spcPts val="488"/>
              </a:spcBef>
              <a:defRPr sz="1138">
                <a:solidFill>
                  <a:schemeClr val="tx1"/>
                </a:solidFill>
              </a:defRPr>
            </a:lvl2pPr>
            <a:lvl3pPr>
              <a:spcBef>
                <a:spcPts val="488"/>
              </a:spcBef>
              <a:defRPr sz="1138">
                <a:solidFill>
                  <a:schemeClr val="tx1"/>
                </a:solidFill>
              </a:defRPr>
            </a:lvl3pPr>
            <a:lvl4pPr>
              <a:spcBef>
                <a:spcPts val="488"/>
              </a:spcBef>
              <a:defRPr sz="1138">
                <a:solidFill>
                  <a:schemeClr val="tx1"/>
                </a:solidFill>
              </a:defRPr>
            </a:lvl4pPr>
            <a:lvl5pPr>
              <a:spcBef>
                <a:spcPts val="488"/>
              </a:spcBef>
              <a:defRPr sz="1138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8635" y="6430151"/>
            <a:ext cx="128240" cy="12509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13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034BEE3-566C-4068-A777-C3A4762E861B}" type="slidenum">
              <a:rPr lang="en-GB" smtClean="0">
                <a:solidFill>
                  <a:srgbClr val="000000"/>
                </a:solidFill>
                <a:latin typeface="Arial"/>
                <a:cs typeface="Arial"/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1" y="6393509"/>
            <a:ext cx="4670778" cy="197792"/>
          </a:xfrm>
        </p:spPr>
        <p:txBody>
          <a:bodyPr anchor="ctr">
            <a:noAutofit/>
          </a:bodyPr>
          <a:lstStyle>
            <a:lvl1pPr>
              <a:spcBef>
                <a:spcPts val="488"/>
              </a:spcBef>
              <a:defRPr sz="6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357189" y="5918360"/>
            <a:ext cx="11477330" cy="189479"/>
          </a:xfrm>
        </p:spPr>
        <p:txBody>
          <a:bodyPr anchor="ctr">
            <a:noAutofit/>
          </a:bodyPr>
          <a:lstStyle>
            <a:lvl1pPr marL="0" marR="0" indent="0" algn="l" defTabSz="742950" rtl="0" eaLnBrk="1" fontAlgn="auto" latinLnBrk="0" hangingPunct="1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9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/ question # / base size / additional info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57190" y="1119187"/>
            <a:ext cx="11477330" cy="396875"/>
          </a:xfrm>
        </p:spPr>
        <p:txBody>
          <a:bodyPr/>
          <a:lstStyle>
            <a:lvl1pPr>
              <a:spcBef>
                <a:spcPts val="0"/>
              </a:spcBef>
              <a:defRPr sz="975" b="1" i="0" u="sng"/>
            </a:lvl1pPr>
          </a:lstStyle>
          <a:p>
            <a:pPr lvl="0"/>
            <a:r>
              <a:rPr lang="en-GB" dirty="0"/>
              <a:t>Click to edit slide 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0000" y="211644"/>
            <a:ext cx="11466875" cy="9075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547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2896-193A-460B-BF6E-A72AF2FD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B4D03-7691-4843-8ADC-98DB675CE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B22C15-7EC6-4021-AD3F-B561260F355A}"/>
              </a:ext>
            </a:extLst>
          </p:cNvPr>
          <p:cNvSpPr/>
          <p:nvPr/>
        </p:nvSpPr>
        <p:spPr>
          <a:xfrm flipH="1">
            <a:off x="0" y="6362624"/>
            <a:ext cx="11507877" cy="495376"/>
          </a:xfrm>
          <a:custGeom>
            <a:avLst/>
            <a:gdLst>
              <a:gd name="connsiteX0" fmla="*/ 11507877 w 11507877"/>
              <a:gd name="connsiteY0" fmla="*/ 0 h 495376"/>
              <a:gd name="connsiteX1" fmla="*/ 0 w 11507877"/>
              <a:gd name="connsiteY1" fmla="*/ 0 h 495376"/>
              <a:gd name="connsiteX2" fmla="*/ 495376 w 11507877"/>
              <a:gd name="connsiteY2" fmla="*/ 495376 h 495376"/>
              <a:gd name="connsiteX3" fmla="*/ 11507877 w 11507877"/>
              <a:gd name="connsiteY3" fmla="*/ 495376 h 495376"/>
              <a:gd name="connsiteX4" fmla="*/ 11507877 w 11507877"/>
              <a:gd name="connsiteY4" fmla="*/ 0 h 49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7877" h="495376">
                <a:moveTo>
                  <a:pt x="11507877" y="0"/>
                </a:moveTo>
                <a:lnTo>
                  <a:pt x="0" y="0"/>
                </a:lnTo>
                <a:cubicBezTo>
                  <a:pt x="0" y="274091"/>
                  <a:pt x="221285" y="495376"/>
                  <a:pt x="495376" y="495376"/>
                </a:cubicBezTo>
                <a:lnTo>
                  <a:pt x="11507877" y="495376"/>
                </a:lnTo>
                <a:lnTo>
                  <a:pt x="11507877" y="0"/>
                </a:lnTo>
                <a:close/>
              </a:path>
            </a:pathLst>
          </a:custGeom>
          <a:solidFill>
            <a:schemeClr val="accent1"/>
          </a:solidFill>
          <a:ln w="2513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690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605">
          <p15:clr>
            <a:srgbClr val="FBAE40"/>
          </p15:clr>
        </p15:guide>
        <p15:guide id="2" orient="horz" pos="778">
          <p15:clr>
            <a:srgbClr val="FBAE40"/>
          </p15:clr>
        </p15:guide>
        <p15:guide id="3" orient="horz" pos="4003">
          <p15:clr>
            <a:srgbClr val="FBAE40"/>
          </p15:clr>
        </p15:guide>
        <p15:guide id="4" orient="horz" pos="239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AF2E-865B-8144-BE35-713D54848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4572000"/>
            <a:ext cx="11522076" cy="1097280"/>
          </a:xfrm>
          <a:prstGeom prst="rect">
            <a:avLst/>
          </a:prstGeom>
        </p:spPr>
        <p:txBody>
          <a:bodyPr/>
          <a:lstStyle>
            <a:lvl1pPr algn="ctr">
              <a:defRPr sz="4000" b="1">
                <a:solidFill>
                  <a:schemeClr val="accent1"/>
                </a:solidFill>
                <a:latin typeface="Speedee" panose="020B06030305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1785AA-E155-4C3C-91CA-8A2106DE8A99}"/>
              </a:ext>
            </a:extLst>
          </p:cNvPr>
          <p:cNvSpPr/>
          <p:nvPr userDrawn="1"/>
        </p:nvSpPr>
        <p:spPr>
          <a:xfrm>
            <a:off x="4595760" y="1536391"/>
            <a:ext cx="3000480" cy="2458224"/>
          </a:xfrm>
          <a:prstGeom prst="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B96EA0D-E6D6-4B4A-A2C2-9E820A52F511}"/>
              </a:ext>
            </a:extLst>
          </p:cNvPr>
          <p:cNvSpPr>
            <a:spLocks noChangeAspect="1"/>
          </p:cNvSpPr>
          <p:nvPr/>
        </p:nvSpPr>
        <p:spPr>
          <a:xfrm>
            <a:off x="5233861" y="2011123"/>
            <a:ext cx="1724278" cy="1508760"/>
          </a:xfrm>
          <a:custGeom>
            <a:avLst/>
            <a:gdLst>
              <a:gd name="connsiteX0" fmla="*/ 6578874 w 9147911"/>
              <a:gd name="connsiteY0" fmla="*/ 571751 h 8004510"/>
              <a:gd name="connsiteX1" fmla="*/ 8008235 w 9147911"/>
              <a:gd name="connsiteY1" fmla="*/ 8008322 h 8004510"/>
              <a:gd name="connsiteX2" fmla="*/ 9151723 w 9147911"/>
              <a:gd name="connsiteY2" fmla="*/ 8008322 h 8004510"/>
              <a:gd name="connsiteX3" fmla="*/ 6578874 w 9147911"/>
              <a:gd name="connsiteY3" fmla="*/ 0 h 8004510"/>
              <a:gd name="connsiteX4" fmla="*/ 4577768 w 9147911"/>
              <a:gd name="connsiteY4" fmla="*/ 2763462 h 8004510"/>
              <a:gd name="connsiteX5" fmla="*/ 2572850 w 9147911"/>
              <a:gd name="connsiteY5" fmla="*/ 0 h 8004510"/>
              <a:gd name="connsiteX6" fmla="*/ 0 w 9147911"/>
              <a:gd name="connsiteY6" fmla="*/ 8008322 h 8004510"/>
              <a:gd name="connsiteX7" fmla="*/ 1143489 w 9147911"/>
              <a:gd name="connsiteY7" fmla="*/ 8008322 h 8004510"/>
              <a:gd name="connsiteX8" fmla="*/ 2572850 w 9147911"/>
              <a:gd name="connsiteY8" fmla="*/ 571751 h 8004510"/>
              <a:gd name="connsiteX9" fmla="*/ 4002211 w 9147911"/>
              <a:gd name="connsiteY9" fmla="*/ 7436571 h 8004510"/>
              <a:gd name="connsiteX10" fmla="*/ 5145700 w 9147911"/>
              <a:gd name="connsiteY10" fmla="*/ 7436571 h 8004510"/>
              <a:gd name="connsiteX11" fmla="*/ 6578874 w 9147911"/>
              <a:gd name="connsiteY11" fmla="*/ 571751 h 800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47911" h="8004510">
                <a:moveTo>
                  <a:pt x="6578874" y="571751"/>
                </a:moveTo>
                <a:cubicBezTo>
                  <a:pt x="7367881" y="571751"/>
                  <a:pt x="8008235" y="3903152"/>
                  <a:pt x="8008235" y="8008322"/>
                </a:cubicBezTo>
                <a:lnTo>
                  <a:pt x="9151723" y="8008322"/>
                </a:lnTo>
                <a:cubicBezTo>
                  <a:pt x="9155535" y="3586783"/>
                  <a:pt x="8000611" y="0"/>
                  <a:pt x="6578874" y="0"/>
                </a:cubicBezTo>
                <a:cubicBezTo>
                  <a:pt x="5770808" y="0"/>
                  <a:pt x="5046598" y="1078703"/>
                  <a:pt x="4577768" y="2763462"/>
                </a:cubicBezTo>
                <a:cubicBezTo>
                  <a:pt x="4105125" y="1078703"/>
                  <a:pt x="3384727" y="0"/>
                  <a:pt x="2572850" y="0"/>
                </a:cubicBezTo>
                <a:cubicBezTo>
                  <a:pt x="1151112" y="0"/>
                  <a:pt x="0" y="3586783"/>
                  <a:pt x="0" y="8008322"/>
                </a:cubicBezTo>
                <a:lnTo>
                  <a:pt x="1143489" y="8008322"/>
                </a:lnTo>
                <a:cubicBezTo>
                  <a:pt x="1143489" y="3903152"/>
                  <a:pt x="1783843" y="571751"/>
                  <a:pt x="2572850" y="571751"/>
                </a:cubicBezTo>
                <a:cubicBezTo>
                  <a:pt x="3361857" y="571751"/>
                  <a:pt x="4002211" y="3643958"/>
                  <a:pt x="4002211" y="7436571"/>
                </a:cubicBezTo>
                <a:lnTo>
                  <a:pt x="5145700" y="7436571"/>
                </a:lnTo>
                <a:cubicBezTo>
                  <a:pt x="5149512" y="3647770"/>
                  <a:pt x="5789866" y="571751"/>
                  <a:pt x="6578874" y="571751"/>
                </a:cubicBezTo>
              </a:path>
            </a:pathLst>
          </a:custGeom>
          <a:solidFill>
            <a:schemeClr val="accent1"/>
          </a:solidFill>
          <a:ln w="2437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207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es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ld Bar">
            <a:extLst>
              <a:ext uri="{FF2B5EF4-FFF2-40B4-BE49-F238E27FC236}">
                <a16:creationId xmlns:a16="http://schemas.microsoft.com/office/drawing/2014/main" id="{F6920A3E-2C4E-478B-B0DE-7E4F568C9636}"/>
              </a:ext>
            </a:extLst>
          </p:cNvPr>
          <p:cNvSpPr/>
          <p:nvPr userDrawn="1"/>
        </p:nvSpPr>
        <p:spPr>
          <a:xfrm>
            <a:off x="0" y="0"/>
            <a:ext cx="12188952" cy="502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12" name="Seeds White">
            <a:extLst>
              <a:ext uri="{FF2B5EF4-FFF2-40B4-BE49-F238E27FC236}">
                <a16:creationId xmlns:a16="http://schemas.microsoft.com/office/drawing/2014/main" id="{C0CFE324-34A0-4915-A0D1-A613F744D4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29" t="51506" r="13144" b="-179"/>
          <a:stretch/>
        </p:blipFill>
        <p:spPr>
          <a:xfrm>
            <a:off x="0" y="-1"/>
            <a:ext cx="12192000" cy="5029200"/>
          </a:xfrm>
          <a:prstGeom prst="rect">
            <a:avLst/>
          </a:prstGeom>
        </p:spPr>
      </p:pic>
      <p:sp>
        <p:nvSpPr>
          <p:cNvPr id="7" name="Arch">
            <a:extLst>
              <a:ext uri="{FF2B5EF4-FFF2-40B4-BE49-F238E27FC236}">
                <a16:creationId xmlns:a16="http://schemas.microsoft.com/office/drawing/2014/main" id="{0E5B4E0A-9AA3-4A98-B729-B7D3A3150C31}"/>
              </a:ext>
            </a:extLst>
          </p:cNvPr>
          <p:cNvSpPr>
            <a:spLocks noChangeAspect="1"/>
          </p:cNvSpPr>
          <p:nvPr/>
        </p:nvSpPr>
        <p:spPr>
          <a:xfrm>
            <a:off x="11079480" y="5623560"/>
            <a:ext cx="731483" cy="640080"/>
          </a:xfrm>
          <a:custGeom>
            <a:avLst/>
            <a:gdLst>
              <a:gd name="connsiteX0" fmla="*/ 6090931 w 8472965"/>
              <a:gd name="connsiteY0" fmla="*/ 529337 h 7414245"/>
              <a:gd name="connsiteX1" fmla="*/ 7414279 w 8472965"/>
              <a:gd name="connsiteY1" fmla="*/ 7414245 h 7414245"/>
              <a:gd name="connsiteX2" fmla="*/ 8472957 w 8472965"/>
              <a:gd name="connsiteY2" fmla="*/ 7414245 h 7414245"/>
              <a:gd name="connsiteX3" fmla="*/ 6090931 w 8472965"/>
              <a:gd name="connsiteY3" fmla="*/ 0 h 7414245"/>
              <a:gd name="connsiteX4" fmla="*/ 4238243 w 8472965"/>
              <a:gd name="connsiteY4" fmla="*/ 2558462 h 7414245"/>
              <a:gd name="connsiteX5" fmla="*/ 2382027 w 8472965"/>
              <a:gd name="connsiteY5" fmla="*/ 0 h 7414245"/>
              <a:gd name="connsiteX6" fmla="*/ 0 w 8472965"/>
              <a:gd name="connsiteY6" fmla="*/ 7414245 h 7414245"/>
              <a:gd name="connsiteX7" fmla="*/ 1058679 w 8472965"/>
              <a:gd name="connsiteY7" fmla="*/ 7414245 h 7414245"/>
              <a:gd name="connsiteX8" fmla="*/ 2382027 w 8472965"/>
              <a:gd name="connsiteY8" fmla="*/ 529337 h 7414245"/>
              <a:gd name="connsiteX9" fmla="*/ 3705375 w 8472965"/>
              <a:gd name="connsiteY9" fmla="*/ 6884908 h 7414245"/>
              <a:gd name="connsiteX10" fmla="*/ 4764054 w 8472965"/>
              <a:gd name="connsiteY10" fmla="*/ 6884908 h 7414245"/>
              <a:gd name="connsiteX11" fmla="*/ 6090931 w 8472965"/>
              <a:gd name="connsiteY11" fmla="*/ 529337 h 741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472965" h="7414245">
                <a:moveTo>
                  <a:pt x="6090931" y="529337"/>
                </a:moveTo>
                <a:cubicBezTo>
                  <a:pt x="6821419" y="529337"/>
                  <a:pt x="7414279" y="3613606"/>
                  <a:pt x="7414279" y="7414245"/>
                </a:cubicBezTo>
                <a:lnTo>
                  <a:pt x="8472957" y="7414245"/>
                </a:lnTo>
                <a:cubicBezTo>
                  <a:pt x="8476486" y="3320707"/>
                  <a:pt x="7407221" y="0"/>
                  <a:pt x="6090931" y="0"/>
                </a:cubicBezTo>
                <a:cubicBezTo>
                  <a:pt x="5342798" y="0"/>
                  <a:pt x="4672301" y="998682"/>
                  <a:pt x="4238243" y="2558462"/>
                </a:cubicBezTo>
                <a:cubicBezTo>
                  <a:pt x="3800656" y="998682"/>
                  <a:pt x="3133689" y="0"/>
                  <a:pt x="2382027" y="0"/>
                </a:cubicBezTo>
                <a:cubicBezTo>
                  <a:pt x="1065736" y="0"/>
                  <a:pt x="0" y="3320707"/>
                  <a:pt x="0" y="7414245"/>
                </a:cubicBezTo>
                <a:lnTo>
                  <a:pt x="1058679" y="7414245"/>
                </a:lnTo>
                <a:cubicBezTo>
                  <a:pt x="1058679" y="3613606"/>
                  <a:pt x="1651539" y="529337"/>
                  <a:pt x="2382027" y="529337"/>
                </a:cubicBezTo>
                <a:cubicBezTo>
                  <a:pt x="3112515" y="529337"/>
                  <a:pt x="3705375" y="3373640"/>
                  <a:pt x="3705375" y="6884908"/>
                </a:cubicBezTo>
                <a:lnTo>
                  <a:pt x="4764054" y="6884908"/>
                </a:lnTo>
                <a:cubicBezTo>
                  <a:pt x="4767583" y="3377169"/>
                  <a:pt x="5360442" y="529337"/>
                  <a:pt x="6090931" y="529337"/>
                </a:cubicBezTo>
              </a:path>
            </a:pathLst>
          </a:custGeom>
          <a:solidFill>
            <a:schemeClr val="accent1"/>
          </a:solidFill>
          <a:ln w="231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EE034AC8-C001-49F4-B3CA-B1903AA703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280" y="5257800"/>
            <a:ext cx="11521440" cy="1371600"/>
          </a:xfrm>
        </p:spPr>
        <p:txBody>
          <a:bodyPr lIns="18288" tIns="0" rIns="0" bIns="0" anchor="ctr" anchorCtr="0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</a:t>
            </a:r>
          </a:p>
          <a:p>
            <a:r>
              <a:rPr lang="en-US" dirty="0"/>
              <a:t>Presentation 1</a:t>
            </a:r>
          </a:p>
          <a:p>
            <a:r>
              <a:rPr lang="en-US" dirty="0"/>
              <a:t>First Last Name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280" y="1600200"/>
            <a:ext cx="11521440" cy="3657600"/>
          </a:xfrm>
        </p:spPr>
        <p:txBody>
          <a:bodyPr lIns="0" tIns="0" rIns="0" bIns="0" anchor="ctr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54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Headline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9859801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DD7EE2F-56DA-4FC6-9605-07FD606C55A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244475 w 12192000"/>
              <a:gd name="connsiteY0" fmla="*/ 228600 h 6858000"/>
              <a:gd name="connsiteX1" fmla="*/ 244475 w 12192000"/>
              <a:gd name="connsiteY1" fmla="*/ 6629400 h 6858000"/>
              <a:gd name="connsiteX2" fmla="*/ 11947525 w 12192000"/>
              <a:gd name="connsiteY2" fmla="*/ 6629400 h 6858000"/>
              <a:gd name="connsiteX3" fmla="*/ 11947525 w 12192000"/>
              <a:gd name="connsiteY3" fmla="*/ 2286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244475" y="228600"/>
                </a:moveTo>
                <a:lnTo>
                  <a:pt x="244475" y="6629400"/>
                </a:lnTo>
                <a:lnTo>
                  <a:pt x="11947525" y="6629400"/>
                </a:lnTo>
                <a:lnTo>
                  <a:pt x="11947525" y="228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417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" y="1371600"/>
            <a:ext cx="11521440" cy="1828800"/>
          </a:xfrm>
        </p:spPr>
        <p:txBody>
          <a:bodyPr lIns="91440" rIns="91440" anchor="t" anchorCtr="0">
            <a:no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5A367CF-DC60-40EA-9DDA-9041D5B07D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396" r="34344" b="58268"/>
          <a:stretch/>
        </p:blipFill>
        <p:spPr>
          <a:xfrm>
            <a:off x="4937760" y="3036696"/>
            <a:ext cx="7254240" cy="38213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4630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2896-193A-460B-BF6E-A72AF2FD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B4D03-7691-4843-8ADC-98DB675CE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B22C15-7EC6-4021-AD3F-B561260F355A}"/>
              </a:ext>
            </a:extLst>
          </p:cNvPr>
          <p:cNvSpPr/>
          <p:nvPr/>
        </p:nvSpPr>
        <p:spPr>
          <a:xfrm flipH="1">
            <a:off x="0" y="6362624"/>
            <a:ext cx="11507877" cy="495376"/>
          </a:xfrm>
          <a:custGeom>
            <a:avLst/>
            <a:gdLst>
              <a:gd name="connsiteX0" fmla="*/ 11507877 w 11507877"/>
              <a:gd name="connsiteY0" fmla="*/ 0 h 495376"/>
              <a:gd name="connsiteX1" fmla="*/ 0 w 11507877"/>
              <a:gd name="connsiteY1" fmla="*/ 0 h 495376"/>
              <a:gd name="connsiteX2" fmla="*/ 495376 w 11507877"/>
              <a:gd name="connsiteY2" fmla="*/ 495376 h 495376"/>
              <a:gd name="connsiteX3" fmla="*/ 11507877 w 11507877"/>
              <a:gd name="connsiteY3" fmla="*/ 495376 h 495376"/>
              <a:gd name="connsiteX4" fmla="*/ 11507877 w 11507877"/>
              <a:gd name="connsiteY4" fmla="*/ 0 h 49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7877" h="495376">
                <a:moveTo>
                  <a:pt x="11507877" y="0"/>
                </a:moveTo>
                <a:lnTo>
                  <a:pt x="0" y="0"/>
                </a:lnTo>
                <a:cubicBezTo>
                  <a:pt x="0" y="274091"/>
                  <a:pt x="221285" y="495376"/>
                  <a:pt x="495376" y="495376"/>
                </a:cubicBezTo>
                <a:lnTo>
                  <a:pt x="11507877" y="495376"/>
                </a:lnTo>
                <a:lnTo>
                  <a:pt x="11507877" y="0"/>
                </a:lnTo>
                <a:close/>
              </a:path>
            </a:pathLst>
          </a:custGeom>
          <a:solidFill>
            <a:schemeClr val="accent1"/>
          </a:solidFill>
          <a:ln w="2513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239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605">
          <p15:clr>
            <a:srgbClr val="FBAE40"/>
          </p15:clr>
        </p15:guide>
        <p15:guide id="2" orient="horz" pos="778">
          <p15:clr>
            <a:srgbClr val="FBAE40"/>
          </p15:clr>
        </p15:guide>
        <p15:guide id="3" orient="horz" pos="4003">
          <p15:clr>
            <a:srgbClr val="FBAE40"/>
          </p15:clr>
        </p15:guide>
        <p15:guide id="4" orient="horz" pos="239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2896-193A-460B-BF6E-A72AF2FD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B4D03-7691-4843-8ADC-98DB675CE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B22C15-7EC6-4021-AD3F-B561260F355A}"/>
              </a:ext>
            </a:extLst>
          </p:cNvPr>
          <p:cNvSpPr/>
          <p:nvPr/>
        </p:nvSpPr>
        <p:spPr>
          <a:xfrm flipH="1">
            <a:off x="0" y="6362624"/>
            <a:ext cx="11507877" cy="495376"/>
          </a:xfrm>
          <a:custGeom>
            <a:avLst/>
            <a:gdLst>
              <a:gd name="connsiteX0" fmla="*/ 11507877 w 11507877"/>
              <a:gd name="connsiteY0" fmla="*/ 0 h 495376"/>
              <a:gd name="connsiteX1" fmla="*/ 0 w 11507877"/>
              <a:gd name="connsiteY1" fmla="*/ 0 h 495376"/>
              <a:gd name="connsiteX2" fmla="*/ 495376 w 11507877"/>
              <a:gd name="connsiteY2" fmla="*/ 495376 h 495376"/>
              <a:gd name="connsiteX3" fmla="*/ 11507877 w 11507877"/>
              <a:gd name="connsiteY3" fmla="*/ 495376 h 495376"/>
              <a:gd name="connsiteX4" fmla="*/ 11507877 w 11507877"/>
              <a:gd name="connsiteY4" fmla="*/ 0 h 49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7877" h="495376">
                <a:moveTo>
                  <a:pt x="11507877" y="0"/>
                </a:moveTo>
                <a:lnTo>
                  <a:pt x="0" y="0"/>
                </a:lnTo>
                <a:cubicBezTo>
                  <a:pt x="0" y="274091"/>
                  <a:pt x="221285" y="495376"/>
                  <a:pt x="495376" y="495376"/>
                </a:cubicBezTo>
                <a:lnTo>
                  <a:pt x="11507877" y="495376"/>
                </a:lnTo>
                <a:lnTo>
                  <a:pt x="11507877" y="0"/>
                </a:lnTo>
                <a:close/>
              </a:path>
            </a:pathLst>
          </a:custGeom>
          <a:solidFill>
            <a:schemeClr val="accent1"/>
          </a:solidFill>
          <a:ln w="2513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345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605">
          <p15:clr>
            <a:srgbClr val="FBAE40"/>
          </p15:clr>
        </p15:guide>
        <p15:guide id="2" orient="horz" pos="778">
          <p15:clr>
            <a:srgbClr val="FBAE40"/>
          </p15:clr>
        </p15:guide>
        <p15:guide id="3" orient="horz" pos="4003">
          <p15:clr>
            <a:srgbClr val="FBAE40"/>
          </p15:clr>
        </p15:guide>
        <p15:guide id="4" orient="horz" pos="239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2896-193A-460B-BF6E-A72AF2FD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B4D03-7691-4843-8ADC-98DB675CE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B22C15-7EC6-4021-AD3F-B561260F355A}"/>
              </a:ext>
            </a:extLst>
          </p:cNvPr>
          <p:cNvSpPr/>
          <p:nvPr/>
        </p:nvSpPr>
        <p:spPr>
          <a:xfrm flipH="1">
            <a:off x="0" y="6362624"/>
            <a:ext cx="11507877" cy="495376"/>
          </a:xfrm>
          <a:custGeom>
            <a:avLst/>
            <a:gdLst>
              <a:gd name="connsiteX0" fmla="*/ 11507877 w 11507877"/>
              <a:gd name="connsiteY0" fmla="*/ 0 h 495376"/>
              <a:gd name="connsiteX1" fmla="*/ 0 w 11507877"/>
              <a:gd name="connsiteY1" fmla="*/ 0 h 495376"/>
              <a:gd name="connsiteX2" fmla="*/ 495376 w 11507877"/>
              <a:gd name="connsiteY2" fmla="*/ 495376 h 495376"/>
              <a:gd name="connsiteX3" fmla="*/ 11507877 w 11507877"/>
              <a:gd name="connsiteY3" fmla="*/ 495376 h 495376"/>
              <a:gd name="connsiteX4" fmla="*/ 11507877 w 11507877"/>
              <a:gd name="connsiteY4" fmla="*/ 0 h 49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7877" h="495376">
                <a:moveTo>
                  <a:pt x="11507877" y="0"/>
                </a:moveTo>
                <a:lnTo>
                  <a:pt x="0" y="0"/>
                </a:lnTo>
                <a:cubicBezTo>
                  <a:pt x="0" y="274091"/>
                  <a:pt x="221285" y="495376"/>
                  <a:pt x="495376" y="495376"/>
                </a:cubicBezTo>
                <a:lnTo>
                  <a:pt x="11507877" y="495376"/>
                </a:lnTo>
                <a:lnTo>
                  <a:pt x="11507877" y="0"/>
                </a:lnTo>
                <a:close/>
              </a:path>
            </a:pathLst>
          </a:custGeom>
          <a:solidFill>
            <a:schemeClr val="accent1"/>
          </a:solidFill>
          <a:ln w="2513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273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605">
          <p15:clr>
            <a:srgbClr val="FBAE40"/>
          </p15:clr>
        </p15:guide>
        <p15:guide id="2" orient="horz" pos="778">
          <p15:clr>
            <a:srgbClr val="FBAE40"/>
          </p15:clr>
        </p15:guide>
        <p15:guide id="3" orient="horz" pos="4003">
          <p15:clr>
            <a:srgbClr val="FBAE40"/>
          </p15:clr>
        </p15:guide>
        <p15:guide id="4" orient="horz" pos="239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2896-193A-460B-BF6E-A72AF2FD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B4D03-7691-4843-8ADC-98DB675CE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B22C15-7EC6-4021-AD3F-B561260F355A}"/>
              </a:ext>
            </a:extLst>
          </p:cNvPr>
          <p:cNvSpPr/>
          <p:nvPr/>
        </p:nvSpPr>
        <p:spPr>
          <a:xfrm flipH="1">
            <a:off x="0" y="6362624"/>
            <a:ext cx="11507877" cy="495376"/>
          </a:xfrm>
          <a:custGeom>
            <a:avLst/>
            <a:gdLst>
              <a:gd name="connsiteX0" fmla="*/ 11507877 w 11507877"/>
              <a:gd name="connsiteY0" fmla="*/ 0 h 495376"/>
              <a:gd name="connsiteX1" fmla="*/ 0 w 11507877"/>
              <a:gd name="connsiteY1" fmla="*/ 0 h 495376"/>
              <a:gd name="connsiteX2" fmla="*/ 495376 w 11507877"/>
              <a:gd name="connsiteY2" fmla="*/ 495376 h 495376"/>
              <a:gd name="connsiteX3" fmla="*/ 11507877 w 11507877"/>
              <a:gd name="connsiteY3" fmla="*/ 495376 h 495376"/>
              <a:gd name="connsiteX4" fmla="*/ 11507877 w 11507877"/>
              <a:gd name="connsiteY4" fmla="*/ 0 h 49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7877" h="495376">
                <a:moveTo>
                  <a:pt x="11507877" y="0"/>
                </a:moveTo>
                <a:lnTo>
                  <a:pt x="0" y="0"/>
                </a:lnTo>
                <a:cubicBezTo>
                  <a:pt x="0" y="274091"/>
                  <a:pt x="221285" y="495376"/>
                  <a:pt x="495376" y="495376"/>
                </a:cubicBezTo>
                <a:lnTo>
                  <a:pt x="11507877" y="495376"/>
                </a:lnTo>
                <a:lnTo>
                  <a:pt x="11507877" y="0"/>
                </a:lnTo>
                <a:close/>
              </a:path>
            </a:pathLst>
          </a:custGeom>
          <a:solidFill>
            <a:schemeClr val="accent1"/>
          </a:solidFill>
          <a:ln w="2513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327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605">
          <p15:clr>
            <a:srgbClr val="FBAE40"/>
          </p15:clr>
        </p15:guide>
        <p15:guide id="2" orient="horz" pos="778">
          <p15:clr>
            <a:srgbClr val="FBAE40"/>
          </p15:clr>
        </p15:guide>
        <p15:guide id="3" orient="horz" pos="4003">
          <p15:clr>
            <a:srgbClr val="FBAE40"/>
          </p15:clr>
        </p15:guide>
        <p15:guide id="4" orient="horz" pos="239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2896-193A-460B-BF6E-A72AF2FD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B4D03-7691-4843-8ADC-98DB675CE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B22C15-7EC6-4021-AD3F-B561260F355A}"/>
              </a:ext>
            </a:extLst>
          </p:cNvPr>
          <p:cNvSpPr/>
          <p:nvPr/>
        </p:nvSpPr>
        <p:spPr>
          <a:xfrm flipH="1">
            <a:off x="0" y="6362624"/>
            <a:ext cx="11507877" cy="495376"/>
          </a:xfrm>
          <a:custGeom>
            <a:avLst/>
            <a:gdLst>
              <a:gd name="connsiteX0" fmla="*/ 11507877 w 11507877"/>
              <a:gd name="connsiteY0" fmla="*/ 0 h 495376"/>
              <a:gd name="connsiteX1" fmla="*/ 0 w 11507877"/>
              <a:gd name="connsiteY1" fmla="*/ 0 h 495376"/>
              <a:gd name="connsiteX2" fmla="*/ 495376 w 11507877"/>
              <a:gd name="connsiteY2" fmla="*/ 495376 h 495376"/>
              <a:gd name="connsiteX3" fmla="*/ 11507877 w 11507877"/>
              <a:gd name="connsiteY3" fmla="*/ 495376 h 495376"/>
              <a:gd name="connsiteX4" fmla="*/ 11507877 w 11507877"/>
              <a:gd name="connsiteY4" fmla="*/ 0 h 49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7877" h="495376">
                <a:moveTo>
                  <a:pt x="11507877" y="0"/>
                </a:moveTo>
                <a:lnTo>
                  <a:pt x="0" y="0"/>
                </a:lnTo>
                <a:cubicBezTo>
                  <a:pt x="0" y="274091"/>
                  <a:pt x="221285" y="495376"/>
                  <a:pt x="495376" y="495376"/>
                </a:cubicBezTo>
                <a:lnTo>
                  <a:pt x="11507877" y="495376"/>
                </a:lnTo>
                <a:lnTo>
                  <a:pt x="11507877" y="0"/>
                </a:lnTo>
                <a:close/>
              </a:path>
            </a:pathLst>
          </a:custGeom>
          <a:solidFill>
            <a:schemeClr val="accent1"/>
          </a:solidFill>
          <a:ln w="2513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384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605">
          <p15:clr>
            <a:srgbClr val="FBAE40"/>
          </p15:clr>
        </p15:guide>
        <p15:guide id="2" orient="horz" pos="778">
          <p15:clr>
            <a:srgbClr val="FBAE40"/>
          </p15:clr>
        </p15:guide>
        <p15:guide id="3" orient="horz" pos="4003">
          <p15:clr>
            <a:srgbClr val="FBAE40"/>
          </p15:clr>
        </p15:guide>
        <p15:guide id="4" orient="horz" pos="239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2896-193A-460B-BF6E-A72AF2FD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B4D03-7691-4843-8ADC-98DB675CE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B22C15-7EC6-4021-AD3F-B561260F355A}"/>
              </a:ext>
            </a:extLst>
          </p:cNvPr>
          <p:cNvSpPr/>
          <p:nvPr/>
        </p:nvSpPr>
        <p:spPr>
          <a:xfrm flipH="1">
            <a:off x="0" y="6362624"/>
            <a:ext cx="11507877" cy="495376"/>
          </a:xfrm>
          <a:custGeom>
            <a:avLst/>
            <a:gdLst>
              <a:gd name="connsiteX0" fmla="*/ 11507877 w 11507877"/>
              <a:gd name="connsiteY0" fmla="*/ 0 h 495376"/>
              <a:gd name="connsiteX1" fmla="*/ 0 w 11507877"/>
              <a:gd name="connsiteY1" fmla="*/ 0 h 495376"/>
              <a:gd name="connsiteX2" fmla="*/ 495376 w 11507877"/>
              <a:gd name="connsiteY2" fmla="*/ 495376 h 495376"/>
              <a:gd name="connsiteX3" fmla="*/ 11507877 w 11507877"/>
              <a:gd name="connsiteY3" fmla="*/ 495376 h 495376"/>
              <a:gd name="connsiteX4" fmla="*/ 11507877 w 11507877"/>
              <a:gd name="connsiteY4" fmla="*/ 0 h 49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7877" h="495376">
                <a:moveTo>
                  <a:pt x="11507877" y="0"/>
                </a:moveTo>
                <a:lnTo>
                  <a:pt x="0" y="0"/>
                </a:lnTo>
                <a:cubicBezTo>
                  <a:pt x="0" y="274091"/>
                  <a:pt x="221285" y="495376"/>
                  <a:pt x="495376" y="495376"/>
                </a:cubicBezTo>
                <a:lnTo>
                  <a:pt x="11507877" y="495376"/>
                </a:lnTo>
                <a:lnTo>
                  <a:pt x="11507877" y="0"/>
                </a:lnTo>
                <a:close/>
              </a:path>
            </a:pathLst>
          </a:custGeom>
          <a:solidFill>
            <a:schemeClr val="accent1"/>
          </a:solidFill>
          <a:ln w="2513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412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605">
          <p15:clr>
            <a:srgbClr val="FBAE40"/>
          </p15:clr>
        </p15:guide>
        <p15:guide id="2" orient="horz" pos="778">
          <p15:clr>
            <a:srgbClr val="FBAE40"/>
          </p15:clr>
        </p15:guide>
        <p15:guide id="3" orient="horz" pos="4003">
          <p15:clr>
            <a:srgbClr val="FBAE40"/>
          </p15:clr>
        </p15:guide>
        <p15:guide id="4" orient="horz" pos="239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AF2E-865B-8144-BE35-713D54848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4572000"/>
            <a:ext cx="11522076" cy="1097280"/>
          </a:xfrm>
          <a:prstGeom prst="rect">
            <a:avLst/>
          </a:prstGeom>
        </p:spPr>
        <p:txBody>
          <a:bodyPr/>
          <a:lstStyle>
            <a:lvl1pPr algn="ctr">
              <a:defRPr sz="4000" b="1">
                <a:solidFill>
                  <a:schemeClr val="bg1"/>
                </a:solidFill>
                <a:latin typeface="Speedee" panose="020B06030305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Graphic 4">
            <a:extLst>
              <a:ext uri="{FF2B5EF4-FFF2-40B4-BE49-F238E27FC236}">
                <a16:creationId xmlns:a16="http://schemas.microsoft.com/office/drawing/2014/main" id="{C3921F8B-7D89-4D3C-A0B7-A4A5676B0457}"/>
              </a:ext>
            </a:extLst>
          </p:cNvPr>
          <p:cNvSpPr/>
          <p:nvPr/>
        </p:nvSpPr>
        <p:spPr>
          <a:xfrm>
            <a:off x="3166291" y="1654806"/>
            <a:ext cx="5851803" cy="2538743"/>
          </a:xfrm>
          <a:custGeom>
            <a:avLst/>
            <a:gdLst>
              <a:gd name="connsiteX0" fmla="*/ 5045752 w 5851802"/>
              <a:gd name="connsiteY0" fmla="*/ 0 h 2538742"/>
              <a:gd name="connsiteX1" fmla="*/ 4895966 w 5851802"/>
              <a:gd name="connsiteY1" fmla="*/ 313535 h 2538742"/>
              <a:gd name="connsiteX2" fmla="*/ 5156187 w 5851802"/>
              <a:gd name="connsiteY2" fmla="*/ 427778 h 2538742"/>
              <a:gd name="connsiteX3" fmla="*/ 2929710 w 5851802"/>
              <a:gd name="connsiteY3" fmla="*/ 1942138 h 2538742"/>
              <a:gd name="connsiteX4" fmla="*/ 704501 w 5851802"/>
              <a:gd name="connsiteY4" fmla="*/ 426509 h 2538742"/>
              <a:gd name="connsiteX5" fmla="*/ 964722 w 5851802"/>
              <a:gd name="connsiteY5" fmla="*/ 312265 h 2538742"/>
              <a:gd name="connsiteX6" fmla="*/ 814937 w 5851802"/>
              <a:gd name="connsiteY6" fmla="*/ 0 h 2538742"/>
              <a:gd name="connsiteX7" fmla="*/ 0 w 5851802"/>
              <a:gd name="connsiteY7" fmla="*/ 371926 h 2538742"/>
              <a:gd name="connsiteX8" fmla="*/ 144708 w 5851802"/>
              <a:gd name="connsiteY8" fmla="*/ 680383 h 2538742"/>
              <a:gd name="connsiteX9" fmla="*/ 435394 w 5851802"/>
              <a:gd name="connsiteY9" fmla="*/ 545830 h 2538742"/>
              <a:gd name="connsiteX10" fmla="*/ 2929710 w 5851802"/>
              <a:gd name="connsiteY10" fmla="*/ 2546359 h 2538742"/>
              <a:gd name="connsiteX11" fmla="*/ 5425294 w 5851802"/>
              <a:gd name="connsiteY11" fmla="*/ 545830 h 2538742"/>
              <a:gd name="connsiteX12" fmla="*/ 5715980 w 5851802"/>
              <a:gd name="connsiteY12" fmla="*/ 680383 h 2538742"/>
              <a:gd name="connsiteX13" fmla="*/ 5860688 w 5851802"/>
              <a:gd name="connsiteY13" fmla="*/ 371926 h 2538742"/>
              <a:gd name="connsiteX14" fmla="*/ 5045752 w 5851802"/>
              <a:gd name="connsiteY14" fmla="*/ 0 h 253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851802" h="2538742">
                <a:moveTo>
                  <a:pt x="5045752" y="0"/>
                </a:moveTo>
                <a:lnTo>
                  <a:pt x="4895966" y="313535"/>
                </a:lnTo>
                <a:lnTo>
                  <a:pt x="5156187" y="427778"/>
                </a:lnTo>
                <a:cubicBezTo>
                  <a:pt x="4774106" y="1535939"/>
                  <a:pt x="3698949" y="1942138"/>
                  <a:pt x="2929710" y="1942138"/>
                </a:cubicBezTo>
                <a:cubicBezTo>
                  <a:pt x="2160470" y="1942138"/>
                  <a:pt x="1086582" y="1535939"/>
                  <a:pt x="704501" y="426509"/>
                </a:cubicBezTo>
                <a:lnTo>
                  <a:pt x="964722" y="312265"/>
                </a:lnTo>
                <a:lnTo>
                  <a:pt x="814937" y="0"/>
                </a:lnTo>
                <a:lnTo>
                  <a:pt x="0" y="371926"/>
                </a:lnTo>
                <a:lnTo>
                  <a:pt x="144708" y="680383"/>
                </a:lnTo>
                <a:lnTo>
                  <a:pt x="435394" y="545830"/>
                </a:lnTo>
                <a:cubicBezTo>
                  <a:pt x="586450" y="1120855"/>
                  <a:pt x="1375999" y="2546359"/>
                  <a:pt x="2929710" y="2546359"/>
                </a:cubicBezTo>
                <a:cubicBezTo>
                  <a:pt x="4483420" y="2546359"/>
                  <a:pt x="5274239" y="1120855"/>
                  <a:pt x="5425294" y="545830"/>
                </a:cubicBezTo>
                <a:lnTo>
                  <a:pt x="5715980" y="680383"/>
                </a:lnTo>
                <a:lnTo>
                  <a:pt x="5860688" y="371926"/>
                </a:lnTo>
                <a:lnTo>
                  <a:pt x="5045752" y="0"/>
                </a:lnTo>
                <a:close/>
              </a:path>
            </a:pathLst>
          </a:custGeom>
          <a:solidFill>
            <a:schemeClr val="accent1"/>
          </a:solidFill>
          <a:ln w="126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772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4963" y="228600"/>
            <a:ext cx="11522074" cy="6400800"/>
          </a:xfrm>
        </p:spPr>
        <p:txBody>
          <a:bodyPr lIns="91440" rIns="91440" bIns="91440" anchor="ctr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1498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eeds White">
            <a:extLst>
              <a:ext uri="{FF2B5EF4-FFF2-40B4-BE49-F238E27FC236}">
                <a16:creationId xmlns:a16="http://schemas.microsoft.com/office/drawing/2014/main" id="{BE3D037D-2B92-4D29-836F-DDD1A417F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29" t="39374" r="13144" b="6"/>
          <a:stretch/>
        </p:blipFill>
        <p:spPr>
          <a:xfrm>
            <a:off x="0" y="-2"/>
            <a:ext cx="12192000" cy="6263641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4963" y="228600"/>
            <a:ext cx="11522074" cy="6400800"/>
          </a:xfrm>
        </p:spPr>
        <p:txBody>
          <a:bodyPr lIns="91440" rIns="91440" bIns="91440" anchor="ctr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07765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ld Bar">
            <a:extLst>
              <a:ext uri="{FF2B5EF4-FFF2-40B4-BE49-F238E27FC236}">
                <a16:creationId xmlns:a16="http://schemas.microsoft.com/office/drawing/2014/main" id="{63501C58-AC7F-46FD-8388-A2E4E198F89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Copyright">
            <a:extLst>
              <a:ext uri="{FF2B5EF4-FFF2-40B4-BE49-F238E27FC236}">
                <a16:creationId xmlns:a16="http://schemas.microsoft.com/office/drawing/2014/main" id="{E75F83C4-11E0-4D6C-9717-55251FAA98CF}"/>
              </a:ext>
            </a:extLst>
          </p:cNvPr>
          <p:cNvSpPr txBox="1"/>
          <p:nvPr userDrawn="1"/>
        </p:nvSpPr>
        <p:spPr>
          <a:xfrm>
            <a:off x="335280" y="6492240"/>
            <a:ext cx="823944" cy="14042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</a:pPr>
            <a:r>
              <a:rPr lang="en-US" sz="1000" dirty="0"/>
              <a:t>© McDonald’s </a:t>
            </a:r>
          </a:p>
        </p:txBody>
      </p:sp>
      <p:pic>
        <p:nvPicPr>
          <p:cNvPr id="6" name="Seeds White">
            <a:extLst>
              <a:ext uri="{FF2B5EF4-FFF2-40B4-BE49-F238E27FC236}">
                <a16:creationId xmlns:a16="http://schemas.microsoft.com/office/drawing/2014/main" id="{136E96AD-2C38-4E08-8A7D-A524117FDF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29" t="39374" r="55207" b="6"/>
          <a:stretch/>
        </p:blipFill>
        <p:spPr>
          <a:xfrm>
            <a:off x="0" y="-2"/>
            <a:ext cx="6096000" cy="6263641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4963" y="228600"/>
            <a:ext cx="5394960" cy="6400800"/>
          </a:xfrm>
        </p:spPr>
        <p:txBody>
          <a:bodyPr lIns="91440" rIns="91440" bIns="91440" anchor="ctr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099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image" Target="../media/image11.png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tags" Target="../tags/tag37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#">
            <a:extLst>
              <a:ext uri="{FF2B5EF4-FFF2-40B4-BE49-F238E27FC236}">
                <a16:creationId xmlns:a16="http://schemas.microsoft.com/office/drawing/2014/main" id="{7A0AC045-B0D9-4E25-91F7-9CC620BECAD4}"/>
              </a:ext>
            </a:extLst>
          </p:cNvPr>
          <p:cNvSpPr txBox="1"/>
          <p:nvPr userDrawn="1"/>
        </p:nvSpPr>
        <p:spPr>
          <a:xfrm>
            <a:off x="11694817" y="6492240"/>
            <a:ext cx="161903" cy="14042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>
            <a:defPPr>
              <a:defRPr lang="en-US"/>
            </a:defPPr>
            <a:lvl1pPr algn="r">
              <a:lnSpc>
                <a:spcPct val="90000"/>
              </a:lnSpc>
              <a:spcBef>
                <a:spcPts val="600"/>
              </a:spcBef>
              <a:defRPr sz="1000"/>
            </a:lvl1pPr>
          </a:lstStyle>
          <a:p>
            <a:pPr lvl="0"/>
            <a:fld id="{25589270-315C-446D-8A4F-4844CE0CD1EA}" type="slidenum">
              <a:rPr lang="en-US" smtClean="0"/>
              <a:pPr lvl="0"/>
              <a:t>‹#›</a:t>
            </a:fld>
            <a:endParaRPr lang="en-US" dirty="0"/>
          </a:p>
        </p:txBody>
      </p:sp>
      <p:sp>
        <p:nvSpPr>
          <p:cNvPr id="7" name="Copyright">
            <a:extLst>
              <a:ext uri="{FF2B5EF4-FFF2-40B4-BE49-F238E27FC236}">
                <a16:creationId xmlns:a16="http://schemas.microsoft.com/office/drawing/2014/main" id="{5D60C56C-6A14-43BE-BFEF-358E6A64CC62}"/>
              </a:ext>
            </a:extLst>
          </p:cNvPr>
          <p:cNvSpPr txBox="1"/>
          <p:nvPr userDrawn="1"/>
        </p:nvSpPr>
        <p:spPr>
          <a:xfrm>
            <a:off x="335280" y="6492240"/>
            <a:ext cx="823944" cy="14042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</a:pPr>
            <a:r>
              <a:rPr lang="en-US" sz="1000" dirty="0"/>
              <a:t>© McDonald’s </a:t>
            </a:r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BA985D98-3239-4503-8D46-06AE345F4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143000"/>
            <a:ext cx="11522075" cy="51206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66EA084-203F-4328-9093-8ED05ED87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228601"/>
            <a:ext cx="11522075" cy="640080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slide</a:t>
            </a:r>
          </a:p>
        </p:txBody>
      </p:sp>
    </p:spTree>
    <p:custDataLst>
      <p:tags r:id="rId37"/>
    </p:custDataLst>
    <p:extLst>
      <p:ext uri="{BB962C8B-B14F-4D97-AF65-F5344CB8AC3E}">
        <p14:creationId xmlns:p14="http://schemas.microsoft.com/office/powerpoint/2010/main" val="305635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80000"/>
        </a:lnSpc>
        <a:spcBef>
          <a:spcPts val="600"/>
        </a:spcBef>
        <a:buNone/>
        <a:defRPr sz="2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4625" indent="-174625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SzPct val="85000"/>
        <a:buFont typeface="Symbol" panose="05050102010706020507" pitchFamily="18" charset="2"/>
        <a:buChar char="·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5938" indent="-231775" algn="l" defTabSz="914400" rtl="0" eaLnBrk="1" latinLnBrk="0" hangingPunct="1">
        <a:lnSpc>
          <a:spcPct val="90000"/>
        </a:lnSpc>
        <a:spcBef>
          <a:spcPts val="200"/>
        </a:spcBef>
        <a:buClr>
          <a:schemeClr val="accent2"/>
        </a:buClr>
        <a:buFont typeface="Speedee" panose="020B06030305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9775" indent="-168275" algn="l" defTabSz="914400" rtl="0" eaLnBrk="1" latinLnBrk="0" hangingPunct="1">
        <a:lnSpc>
          <a:spcPct val="90000"/>
        </a:lnSpc>
        <a:spcBef>
          <a:spcPts val="200"/>
        </a:spcBef>
        <a:buClr>
          <a:schemeClr val="tx2"/>
        </a:buClr>
        <a:buSzPct val="85000"/>
        <a:buFont typeface="Symbol" panose="05050102010706020507" pitchFamily="18" charset="2"/>
        <a:buChar char="·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73138" indent="-173038" algn="l" defTabSz="914400" rtl="0" eaLnBrk="1" latinLnBrk="0" hangingPunct="1">
        <a:lnSpc>
          <a:spcPct val="90000"/>
        </a:lnSpc>
        <a:spcBef>
          <a:spcPts val="200"/>
        </a:spcBef>
        <a:buClr>
          <a:schemeClr val="accent2"/>
        </a:buClr>
        <a:buFont typeface="Speedee" panose="020B06030305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96975" indent="-169863" algn="l" defTabSz="914400" rtl="0" eaLnBrk="1" latinLnBrk="0" hangingPunct="1">
        <a:lnSpc>
          <a:spcPct val="90000"/>
        </a:lnSpc>
        <a:spcBef>
          <a:spcPts val="200"/>
        </a:spcBef>
        <a:buClr>
          <a:schemeClr val="accent2"/>
        </a:buClr>
        <a:buFont typeface="Speedee" panose="020B06030305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211">
          <p15:clr>
            <a:srgbClr val="F26B43"/>
          </p15:clr>
        </p15:guide>
        <p15:guide id="3" pos="7469">
          <p15:clr>
            <a:srgbClr val="F26B43"/>
          </p15:clr>
        </p15:guide>
        <p15:guide id="4" pos="1910">
          <p15:clr>
            <a:srgbClr val="F26B43"/>
          </p15:clr>
        </p15:guide>
        <p15:guide id="5" pos="5770">
          <p15:clr>
            <a:srgbClr val="F26B43"/>
          </p15:clr>
        </p15:guide>
        <p15:guide id="7" orient="horz" pos="144">
          <p15:clr>
            <a:srgbClr val="F26B43"/>
          </p15:clr>
        </p15:guide>
        <p15:guide id="8" orient="horz" pos="4176">
          <p15:clr>
            <a:srgbClr val="F26B43"/>
          </p15:clr>
        </p15:guide>
        <p15:guide id="11" orient="horz" pos="1440">
          <p15:clr>
            <a:srgbClr val="F26B43"/>
          </p15:clr>
        </p15:guide>
        <p15:guide id="12" orient="horz" pos="2880">
          <p15:clr>
            <a:srgbClr val="F26B43"/>
          </p15:clr>
        </p15:guide>
        <p15:guide id="13" orient="horz" pos="2160">
          <p15:clr>
            <a:srgbClr val="F26B43"/>
          </p15:clr>
        </p15:guide>
        <p15:guide id="14" orient="horz" pos="394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3DD038-D290-4952-9A79-54683E176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228600"/>
            <a:ext cx="11522075" cy="731520"/>
          </a:xfrm>
          <a:prstGeom prst="rect">
            <a:avLst/>
          </a:prstGeom>
        </p:spPr>
        <p:txBody>
          <a:bodyPr vert="horz" lIns="91440" tIns="91440" rIns="91440" bIns="0" rtlCol="0" anchor="ctr">
            <a:noAutofit/>
          </a:bodyPr>
          <a:lstStyle/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97B17-16D6-4643-9FD4-9788B5AB6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35074"/>
            <a:ext cx="11522075" cy="5120640"/>
          </a:xfrm>
          <a:prstGeom prst="rect">
            <a:avLst/>
          </a:prstGeom>
        </p:spPr>
        <p:txBody>
          <a:bodyPr vert="horz" lIns="137160" tIns="91440" rIns="137160" bIns="274320" rtlCol="0" anchor="ctr" anchorCtr="1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CAB7C-07EB-4115-B93E-E3BAE87D6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84" y="6488977"/>
            <a:ext cx="254236" cy="140423"/>
          </a:xfrm>
          <a:prstGeom prst="rect">
            <a:avLst/>
          </a:prstGeom>
        </p:spPr>
        <p:txBody>
          <a:bodyPr wrap="none" lIns="45720" tIns="0" rIns="45720" bIns="0" anchor="b" anchorCtr="0">
            <a:spAutoFit/>
          </a:bodyPr>
          <a:lstStyle>
            <a:lvl1pPr>
              <a:defRPr lang="en-US" sz="1000" smtClean="0"/>
            </a:lvl1pPr>
          </a:lstStyle>
          <a:p>
            <a:pPr algn="r" defTabSz="914377">
              <a:lnSpc>
                <a:spcPct val="90000"/>
              </a:lnSpc>
              <a:spcBef>
                <a:spcPts val="1800"/>
              </a:spcBef>
              <a:buSzPct val="95000"/>
            </a:pPr>
            <a:fld id="{EA543DA1-053B-459F-9A3B-E2E644C3A7CD}" type="slidenum">
              <a:rPr lang="en-US" smtClean="0"/>
              <a:pPr algn="r" defTabSz="914377">
                <a:lnSpc>
                  <a:spcPct val="90000"/>
                </a:lnSpc>
                <a:spcBef>
                  <a:spcPts val="1800"/>
                </a:spcBef>
                <a:buSzPct val="95000"/>
              </a:pPr>
              <a:t>‹#›</a:t>
            </a:fld>
            <a:endParaRPr lang="en-US"/>
          </a:p>
        </p:txBody>
      </p:sp>
    </p:spTree>
    <p:custDataLst>
      <p:tags r:id="rId35"/>
    </p:custDataLst>
    <p:extLst>
      <p:ext uri="{BB962C8B-B14F-4D97-AF65-F5344CB8AC3E}">
        <p14:creationId xmlns:p14="http://schemas.microsoft.com/office/powerpoint/2010/main" val="270702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  <p:sldLayoutId id="2147483718" r:id="rId22"/>
    <p:sldLayoutId id="2147483719" r:id="rId23"/>
    <p:sldLayoutId id="2147483720" r:id="rId24"/>
    <p:sldLayoutId id="2147483721" r:id="rId25"/>
    <p:sldLayoutId id="2147483722" r:id="rId26"/>
    <p:sldLayoutId id="2147483723" r:id="rId27"/>
    <p:sldLayoutId id="2147483724" r:id="rId28"/>
    <p:sldLayoutId id="2147483725" r:id="rId29"/>
    <p:sldLayoutId id="2147483726" r:id="rId30"/>
    <p:sldLayoutId id="2147483727" r:id="rId31"/>
    <p:sldLayoutId id="2147483728" r:id="rId32"/>
    <p:sldLayoutId id="2147483729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ts val="600"/>
        </a:spcBef>
        <a:buNone/>
        <a:defRPr sz="30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lnSpc>
          <a:spcPct val="90000"/>
        </a:lnSpc>
        <a:spcBef>
          <a:spcPts val="1800"/>
        </a:spcBef>
        <a:buFontTx/>
        <a:buBlip>
          <a:blip r:embed="rId36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5938" indent="-169863" algn="l" defTabSz="914400" rtl="0" eaLnBrk="1" latinLnBrk="0" hangingPunct="1">
        <a:lnSpc>
          <a:spcPct val="90000"/>
        </a:lnSpc>
        <a:spcBef>
          <a:spcPts val="3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90000"/>
        </a:lnSpc>
        <a:spcBef>
          <a:spcPts val="3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73138" indent="-169863" algn="l" defTabSz="914400" rtl="0" eaLnBrk="1" latinLnBrk="0" hangingPunct="1">
        <a:lnSpc>
          <a:spcPct val="90000"/>
        </a:lnSpc>
        <a:spcBef>
          <a:spcPts val="3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01738" indent="-169863" algn="l" defTabSz="914400" rtl="0" eaLnBrk="1" latinLnBrk="0" hangingPunct="1">
        <a:lnSpc>
          <a:spcPct val="90000"/>
        </a:lnSpc>
        <a:spcBef>
          <a:spcPts val="3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211">
          <p15:clr>
            <a:srgbClr val="F26B43"/>
          </p15:clr>
        </p15:guide>
        <p15:guide id="4" pos="7469">
          <p15:clr>
            <a:srgbClr val="F26B43"/>
          </p15:clr>
        </p15:guide>
        <p15:guide id="5" orient="horz" pos="144">
          <p15:clr>
            <a:srgbClr val="F26B43"/>
          </p15:clr>
        </p15:guide>
        <p15:guide id="6" orient="horz" pos="41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7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5.xml"/><Relationship Id="rId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6.xml"/><Relationship Id="rId4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7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8.xml"/><Relationship Id="rId4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9.xml"/><Relationship Id="rId4" Type="http://schemas.openxmlformats.org/officeDocument/2006/relationships/image" Target="../media/image2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0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0.xml"/><Relationship Id="rId4" Type="http://schemas.openxmlformats.org/officeDocument/2006/relationships/image" Target="../media/image21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1.xml"/><Relationship Id="rId4" Type="http://schemas.openxmlformats.org/officeDocument/2006/relationships/image" Target="../media/image2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8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7.xml"/><Relationship Id="rId4" Type="http://schemas.openxmlformats.org/officeDocument/2006/relationships/image" Target="../media/image2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68.xml"/><Relationship Id="rId5" Type="http://schemas.openxmlformats.org/officeDocument/2006/relationships/image" Target="../media/image22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9.xml"/><Relationship Id="rId4" Type="http://schemas.openxmlformats.org/officeDocument/2006/relationships/image" Target="../media/image21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7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://garsbmy.onmicrosoft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1.xml"/><Relationship Id="rId4" Type="http://schemas.openxmlformats.org/officeDocument/2006/relationships/image" Target="../media/image2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7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7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/>
          </p:cNvSpPr>
          <p:nvPr>
            <p:ph type="ctrTitle"/>
          </p:nvPr>
        </p:nvSpPr>
        <p:spPr>
          <a:xfrm>
            <a:off x="335280" y="1600200"/>
            <a:ext cx="8031972" cy="2352675"/>
          </a:xfrm>
        </p:spPr>
        <p:txBody>
          <a:bodyPr/>
          <a:lstStyle/>
          <a:p>
            <a:r>
              <a:rPr lang="en-US" sz="3200" dirty="0"/>
              <a:t>Migration of Microsoft365 to Own Tenant</a:t>
            </a:r>
          </a:p>
        </p:txBody>
      </p:sp>
      <p:sp>
        <p:nvSpPr>
          <p:cNvPr id="16" name="Subtitle 3">
            <a:extLst>
              <a:ext uri="{FF2B5EF4-FFF2-40B4-BE49-F238E27FC236}">
                <a16:creationId xmlns:a16="http://schemas.microsoft.com/office/drawing/2014/main" id="{E2208C9E-160F-4546-BA16-108EA95F0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280" y="5257800"/>
            <a:ext cx="7498080" cy="1371600"/>
          </a:xfrm>
        </p:spPr>
        <p:txBody>
          <a:bodyPr/>
          <a:lstStyle/>
          <a:p>
            <a:r>
              <a:rPr lang="en-US" dirty="0"/>
              <a:t>21 May 2024</a:t>
            </a:r>
          </a:p>
          <a:p>
            <a:endParaRPr lang="en-US" dirty="0"/>
          </a:p>
          <a:p>
            <a:r>
              <a:rPr lang="en-US" i="1" dirty="0"/>
              <a:t>Data &amp; Analytics Department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120702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75C910C-133C-4AC0-A9AC-C3DCCB33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Market</a:t>
            </a:r>
          </a:p>
        </p:txBody>
      </p:sp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72DD8E04-07B5-4B24-A321-835775946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842003"/>
              </p:ext>
            </p:extLst>
          </p:nvPr>
        </p:nvGraphicFramePr>
        <p:xfrm>
          <a:off x="510363" y="954943"/>
          <a:ext cx="11132997" cy="5557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997">
                  <a:extLst>
                    <a:ext uri="{9D8B030D-6E8A-4147-A177-3AD203B41FA5}">
                      <a16:colId xmlns:a16="http://schemas.microsoft.com/office/drawing/2014/main" val="4027735432"/>
                    </a:ext>
                  </a:extLst>
                </a:gridCol>
                <a:gridCol w="4968240">
                  <a:extLst>
                    <a:ext uri="{9D8B030D-6E8A-4147-A177-3AD203B41FA5}">
                      <a16:colId xmlns:a16="http://schemas.microsoft.com/office/drawing/2014/main" val="3105209167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val="1136952292"/>
                    </a:ext>
                  </a:extLst>
                </a:gridCol>
              </a:tblGrid>
              <a:tr h="788797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1200"/>
                        </a:spcBef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1200"/>
                        </a:spcBef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Indonesia</a:t>
                      </a:r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0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1200"/>
                        </a:spcBef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Hong Kong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552015"/>
                  </a:ext>
                </a:extLst>
              </a:tr>
              <a:tr h="3017259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1200"/>
                        </a:spcBef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Notes</a:t>
                      </a:r>
                    </a:p>
                  </a:txBody>
                  <a:tcPr marB="64008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Mostly use </a:t>
                      </a:r>
                      <a:r>
                        <a:rPr lang="en-US" sz="13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O365 E3 licenses 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(to use Excel desktop instead of excel online due to poor internet connectivity to their stores nationwide)</a:t>
                      </a:r>
                    </a:p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buNone/>
                      </a:pPr>
                      <a:endParaRPr lang="en-US" sz="1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-182563" algn="l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3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Work with SPAN 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ensure all mailboxes were migrated successfully and all cleanups were successful (ensure no link to GPO, etc.). </a:t>
                      </a:r>
                    </a:p>
                    <a:p>
                      <a:pPr marL="182563" indent="-182563" algn="l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Some </a:t>
                      </a:r>
                      <a:r>
                        <a:rPr lang="en-US" sz="13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AD-related cleanup 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was done </a:t>
                      </a:r>
                      <a:r>
                        <a:rPr lang="en-US" sz="13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during the migration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182563" indent="-182563" algn="l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3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Shared mailboxes 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were re-created </a:t>
                      </a:r>
                      <a:r>
                        <a:rPr lang="en-US" sz="13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post-migration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82563" indent="-182563" algn="l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3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Offboarded to </a:t>
                      </a:r>
                      <a:r>
                        <a:rPr lang="en-US" sz="1300" b="1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Sharepoint</a:t>
                      </a:r>
                      <a:r>
                        <a:rPr lang="en-US" sz="13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online 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after a few quarters.</a:t>
                      </a:r>
                    </a:p>
                    <a:p>
                      <a:pPr marL="182563" indent="-182563" algn="l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Independently managed tenancy helped </a:t>
                      </a:r>
                      <a:r>
                        <a:rPr lang="en-US" sz="13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enable CoPilot effort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which otherwise they could not have gained access with the prior globally managed tenancy.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Use GAM 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the user administration.</a:t>
                      </a:r>
                    </a:p>
                    <a:p>
                      <a:pPr marL="182563" indent="-182563" algn="l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3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Converted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all the reporting that was needed to </a:t>
                      </a:r>
                      <a:r>
                        <a:rPr lang="en-US" sz="13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Tableau and Cognos.</a:t>
                      </a:r>
                    </a:p>
                  </a:txBody>
                  <a:tcPr>
                    <a:lnL w="952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914155"/>
                  </a:ext>
                </a:extLst>
              </a:tr>
              <a:tr h="156631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1200"/>
                        </a:spcBef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Cost</a:t>
                      </a:r>
                    </a:p>
                  </a:txBody>
                  <a:tcPr marB="6400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buNone/>
                      </a:pPr>
                      <a:endParaRPr lang="en-US" sz="1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3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SPAN:</a:t>
                      </a:r>
                    </a:p>
                    <a:p>
                      <a:pPr marL="182563" indent="-182563" algn="l" defTabSz="914400" rtl="0" eaLnBrk="1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CAPEX: </a:t>
                      </a:r>
                      <a:r>
                        <a:rPr lang="en-US" sz="13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one-off / 8000 USD</a:t>
                      </a:r>
                    </a:p>
                    <a:p>
                      <a:pPr marL="182563" indent="-182563" algn="l" defTabSz="914400" rtl="0" eaLnBrk="1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OPEX: </a:t>
                      </a:r>
                      <a:r>
                        <a:rPr lang="en-US" sz="13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4000 USD / month for 800 users</a:t>
                      </a:r>
                    </a:p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3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Approximately overall cost:</a:t>
                      </a:r>
                      <a:endParaRPr lang="en-US" sz="1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2563" indent="-182563" algn="l" defTabSz="914400" rtl="0" eaLnBrk="1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Assuming </a:t>
                      </a:r>
                      <a:r>
                        <a:rPr lang="en-US" sz="13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1%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Technology Budget is allocated from Revenue</a:t>
                      </a:r>
                    </a:p>
                    <a:p>
                      <a:pPr marL="182563" indent="-182563" algn="l" defTabSz="914400" rtl="0" eaLnBrk="1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3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30% 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their Technology Budget is allocated to </a:t>
                      </a:r>
                      <a:r>
                        <a:rPr lang="en-US" sz="13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CyberSecurity</a:t>
                      </a:r>
                      <a:endParaRPr lang="en-US" sz="1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810882"/>
                  </a:ext>
                </a:extLst>
              </a:tr>
            </a:tbl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274F8C00-EB7E-BE40-637E-2093D1745EEF}"/>
              </a:ext>
            </a:extLst>
          </p:cNvPr>
          <p:cNvSpPr/>
          <p:nvPr/>
        </p:nvSpPr>
        <p:spPr>
          <a:xfrm>
            <a:off x="4784889" y="1008811"/>
            <a:ext cx="650239" cy="652457"/>
          </a:xfrm>
          <a:prstGeom prst="ellipse">
            <a:avLst/>
          </a:prstGeom>
          <a:blipFill>
            <a:blip r:embed="rId4"/>
            <a:srcRect/>
            <a:stretch>
              <a:fillRect l="-25000" r="-25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76110A6-1626-26C4-5155-A0AEC5280A38}"/>
              </a:ext>
            </a:extLst>
          </p:cNvPr>
          <p:cNvSpPr/>
          <p:nvPr/>
        </p:nvSpPr>
        <p:spPr>
          <a:xfrm>
            <a:off x="9782182" y="1030077"/>
            <a:ext cx="650239" cy="640081"/>
          </a:xfrm>
          <a:prstGeom prst="ellipse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000" r="-25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97977B-6C08-6CE8-9572-F14E75E8B531}"/>
              </a:ext>
            </a:extLst>
          </p:cNvPr>
          <p:cNvSpPr/>
          <p:nvPr/>
        </p:nvSpPr>
        <p:spPr>
          <a:xfrm>
            <a:off x="12684609" y="415788"/>
            <a:ext cx="1505029" cy="1505029"/>
          </a:xfrm>
          <a:prstGeom prst="ellipse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000" r="-25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202437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Slide 7"/>
          <p:cNvSpPr>
            <a:spLocks noGrp="1"/>
          </p:cNvSpPr>
          <p:nvPr>
            <p:ph type="ctrTitle"/>
          </p:nvPr>
        </p:nvSpPr>
        <p:spPr>
          <a:xfrm>
            <a:off x="335280" y="228600"/>
            <a:ext cx="6035040" cy="6400800"/>
          </a:xfrm>
        </p:spPr>
        <p:txBody>
          <a:bodyPr/>
          <a:lstStyle/>
          <a:p>
            <a:r>
              <a:rPr lang="en-US" dirty="0"/>
              <a:t>Proposal</a:t>
            </a:r>
          </a:p>
        </p:txBody>
      </p:sp>
      <p:pic>
        <p:nvPicPr>
          <p:cNvPr id="4" name="Picture Placeholder 3" descr="A large billboards on a building&#10;&#10;Description automatically generated">
            <a:extLst>
              <a:ext uri="{FF2B5EF4-FFF2-40B4-BE49-F238E27FC236}">
                <a16:creationId xmlns:a16="http://schemas.microsoft.com/office/drawing/2014/main" id="{C1DF441C-A9E6-9093-D338-8189362F62D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3" r="21243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240071548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2D67-41DF-6F08-B909-2F093591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Proposal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756550-34FE-F0A1-6FFC-6BD9C24AC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573212"/>
              </p:ext>
            </p:extLst>
          </p:nvPr>
        </p:nvGraphicFramePr>
        <p:xfrm>
          <a:off x="334964" y="1126066"/>
          <a:ext cx="11237278" cy="3951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415">
                  <a:extLst>
                    <a:ext uri="{9D8B030D-6E8A-4147-A177-3AD203B41FA5}">
                      <a16:colId xmlns:a16="http://schemas.microsoft.com/office/drawing/2014/main" val="259848298"/>
                    </a:ext>
                  </a:extLst>
                </a:gridCol>
                <a:gridCol w="4954959">
                  <a:extLst>
                    <a:ext uri="{9D8B030D-6E8A-4147-A177-3AD203B41FA5}">
                      <a16:colId xmlns:a16="http://schemas.microsoft.com/office/drawing/2014/main" val="1505482110"/>
                    </a:ext>
                  </a:extLst>
                </a:gridCol>
                <a:gridCol w="2317601">
                  <a:extLst>
                    <a:ext uri="{9D8B030D-6E8A-4147-A177-3AD203B41FA5}">
                      <a16:colId xmlns:a16="http://schemas.microsoft.com/office/drawing/2014/main" val="130687893"/>
                    </a:ext>
                  </a:extLst>
                </a:gridCol>
                <a:gridCol w="1800808">
                  <a:extLst>
                    <a:ext uri="{9D8B030D-6E8A-4147-A177-3AD203B41FA5}">
                      <a16:colId xmlns:a16="http://schemas.microsoft.com/office/drawing/2014/main" val="425437577"/>
                    </a:ext>
                  </a:extLst>
                </a:gridCol>
                <a:gridCol w="1560495">
                  <a:extLst>
                    <a:ext uri="{9D8B030D-6E8A-4147-A177-3AD203B41FA5}">
                      <a16:colId xmlns:a16="http://schemas.microsoft.com/office/drawing/2014/main" val="1869577755"/>
                    </a:ext>
                  </a:extLst>
                </a:gridCol>
              </a:tblGrid>
              <a:tr h="4588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  <a:endParaRPr lang="en-M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Proposal</a:t>
                      </a:r>
                      <a:endParaRPr lang="en-M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Benefit</a:t>
                      </a:r>
                      <a:endParaRPr lang="en-M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Cost (RM)</a:t>
                      </a:r>
                      <a:endParaRPr lang="en-M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Cost (USD)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2162238"/>
                  </a:ext>
                </a:extLst>
              </a:tr>
              <a:tr h="10910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975" indent="-180975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New tenant setup and migration cost</a:t>
                      </a:r>
                    </a:p>
                    <a:p>
                      <a:pPr marL="355600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One-time cost to migrate from current corporate tenant to own tenant</a:t>
                      </a:r>
                    </a:p>
                    <a:p>
                      <a:pPr marL="0" indent="182563">
                        <a:buFont typeface="Arial" panose="020B0604020202020204" pitchFamily="34" charset="0"/>
                        <a:buNone/>
                      </a:pP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Cost Avoidance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473,000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r>
                        <a:rPr lang="en-MY" sz="1600" dirty="0"/>
                        <a:t>00,638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372490"/>
                  </a:ext>
                </a:extLst>
              </a:tr>
              <a:tr h="10910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Migrate and upgrade from Microsoft365 E3 license to Microsoft365 E5 license</a:t>
                      </a:r>
                    </a:p>
                    <a:p>
                      <a:pPr marL="355600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Cost of software license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Cost Benefit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Increase efficiency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TBC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483743"/>
                  </a:ext>
                </a:extLst>
              </a:tr>
              <a:tr h="10910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Infrastructure and Security Management level approach</a:t>
                      </a:r>
                    </a:p>
                    <a:p>
                      <a:pPr marL="355600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One-time cost – This will be under IT Cybersecurity initiative</a:t>
                      </a:r>
                    </a:p>
                    <a:p>
                      <a:pPr marL="355600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Yearly recurring cost for infrastructure support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Cost Benefit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Operational efficiency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TBC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02708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AC17F75-4462-0A4D-E2ED-7BC263FCF2B2}"/>
              </a:ext>
            </a:extLst>
          </p:cNvPr>
          <p:cNvSpPr/>
          <p:nvPr/>
        </p:nvSpPr>
        <p:spPr>
          <a:xfrm>
            <a:off x="11141782" y="38101"/>
            <a:ext cx="860919" cy="3810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WIP</a:t>
            </a:r>
            <a:endParaRPr lang="en-MY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68953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CF184-4BC1-AD1F-AC7C-4680D56D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tenant setup and migration cost</a:t>
            </a:r>
            <a:endParaRPr lang="en-MY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A87C87-F35A-1F57-DA48-0502ED507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435430"/>
              </p:ext>
            </p:extLst>
          </p:nvPr>
        </p:nvGraphicFramePr>
        <p:xfrm>
          <a:off x="334963" y="1009650"/>
          <a:ext cx="11522075" cy="5426403"/>
        </p:xfrm>
        <a:graphic>
          <a:graphicData uri="http://schemas.openxmlformats.org/drawingml/2006/table">
            <a:tbl>
              <a:tblPr/>
              <a:tblGrid>
                <a:gridCol w="1351179">
                  <a:extLst>
                    <a:ext uri="{9D8B030D-6E8A-4147-A177-3AD203B41FA5}">
                      <a16:colId xmlns:a16="http://schemas.microsoft.com/office/drawing/2014/main" val="3331289894"/>
                    </a:ext>
                  </a:extLst>
                </a:gridCol>
                <a:gridCol w="7572158">
                  <a:extLst>
                    <a:ext uri="{9D8B030D-6E8A-4147-A177-3AD203B41FA5}">
                      <a16:colId xmlns:a16="http://schemas.microsoft.com/office/drawing/2014/main" val="1340712741"/>
                    </a:ext>
                  </a:extLst>
                </a:gridCol>
                <a:gridCol w="2598738">
                  <a:extLst>
                    <a:ext uri="{9D8B030D-6E8A-4147-A177-3AD203B41FA5}">
                      <a16:colId xmlns:a16="http://schemas.microsoft.com/office/drawing/2014/main" val="619753176"/>
                    </a:ext>
                  </a:extLst>
                </a:gridCol>
              </a:tblGrid>
              <a:tr h="4122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FFBC0D"/>
                          </a:highlight>
                          <a:latin typeface="Speedee" panose="020B060303050202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0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FFBC0D"/>
                          </a:highlight>
                          <a:latin typeface="Speedee" panose="020B0603030502020204" pitchFamily="34" charset="0"/>
                        </a:rPr>
                        <a:t>High Level SoW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0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FFBC0D"/>
                          </a:highlight>
                          <a:latin typeface="Speedee" panose="020B0603030502020204" pitchFamily="34" charset="0"/>
                        </a:rPr>
                        <a:t>Costing (RM)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600776"/>
                  </a:ext>
                </a:extLst>
              </a:tr>
              <a:tr h="425975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MY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Speedee" panose="020B0603030502020204" pitchFamily="34" charset="0"/>
                        </a:rPr>
                        <a:t>Professional Fees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MY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Speedee" panose="020B06030305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050704"/>
                  </a:ext>
                </a:extLst>
              </a:tr>
              <a:tr h="9546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Speedee" panose="020B06030305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Speedee" panose="020B0603030502020204" pitchFamily="34" charset="0"/>
                        </a:rPr>
                        <a:t>SPAN (Global IT Vendor)</a:t>
                      </a:r>
                      <a:b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Speedee" panose="020B0603030502020204" pitchFamily="34" charset="0"/>
                        </a:rPr>
                      </a:b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Speedee" panose="020B060303050202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Speedee" panose="020B0603030502020204" pitchFamily="34" charset="0"/>
                        </a:rPr>
                        <a:t>Offboarding Malaysia from global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Speedee" panose="020B0603030502020204" pitchFamily="34" charset="0"/>
                        </a:rPr>
                        <a:t>vNext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Speedee" panose="020B0603030502020204" pitchFamily="34" charset="0"/>
                        </a:rPr>
                        <a:t> tenant into their own separate tenant and stay connect on Global Active Directory.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4E7"/>
                        </a:highlight>
                        <a:latin typeface="Speedee" panose="020B06030305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Speedee" panose="020B0603030502020204" pitchFamily="34" charset="0"/>
                        </a:rPr>
                        <a:t>                                  275,000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314076"/>
                  </a:ext>
                </a:extLst>
              </a:tr>
              <a:tr h="938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Speedee" panose="020B06030305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Speedee" panose="020B0603030502020204" pitchFamily="34" charset="0"/>
                        </a:rPr>
                        <a:t>GTRM (Global IT Team)</a:t>
                      </a:r>
                    </a:p>
                    <a:p>
                      <a:pPr algn="l" rtl="0" fontAlgn="ctr"/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Speedee" panose="020B060303050202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Speedee" panose="020B0603030502020204" pitchFamily="34" charset="0"/>
                        </a:rPr>
                        <a:t>Azure AD Setup, MIM Configuration, Removal from MCD tenant, Synchronization to new Market Tenant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E7CC"/>
                        </a:highlight>
                        <a:latin typeface="Speedee" panose="020B06030305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Speedee" panose="020B0603030502020204" pitchFamily="34" charset="0"/>
                        </a:rPr>
                        <a:t>                                    55,000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128160"/>
                  </a:ext>
                </a:extLst>
              </a:tr>
              <a:tr h="11715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Speedee" panose="020B06030305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Speedee" panose="020B0603030502020204" pitchFamily="34" charset="0"/>
                        </a:rPr>
                        <a:t>GTES (Global IT Team)</a:t>
                      </a:r>
                      <a:b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Speedee" panose="020B0603030502020204" pitchFamily="34" charset="0"/>
                        </a:rPr>
                      </a:b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Speedee" panose="020B060303050202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Speedee" panose="020B0603030502020204" pitchFamily="34" charset="0"/>
                        </a:rPr>
                        <a:t>SharePoint one time costing from GTES ECC Team. around Changing all access to Global SharePoint to External Access so that users can continue access to global SharePoint site.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4E7"/>
                        </a:highlight>
                        <a:latin typeface="Speedee" panose="020B06030305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Speedee" panose="020B0603030502020204" pitchFamily="34" charset="0"/>
                        </a:rPr>
                        <a:t>                                    33,000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377139"/>
                  </a:ext>
                </a:extLst>
              </a:tr>
              <a:tr h="10192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Speedee" panose="020B06030305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Speedee" panose="020B0603030502020204" pitchFamily="34" charset="0"/>
                        </a:rPr>
                        <a:t>&lt;To be confirmed&gt; (Local IT Solution Provider) </a:t>
                      </a:r>
                      <a:b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Speedee" panose="020B0603030502020204" pitchFamily="34" charset="0"/>
                        </a:rPr>
                      </a:b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Speedee" panose="020B060303050202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Speedee" panose="020B0603030502020204" pitchFamily="34" charset="0"/>
                        </a:rPr>
                        <a:t>Work with SPAN on configuration, license subscription and end user deployment, including data migration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E7CC"/>
                        </a:highlight>
                        <a:latin typeface="Speedee" panose="020B06030305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Speedee" panose="020B0603030502020204" pitchFamily="34" charset="0"/>
                        </a:rPr>
                        <a:t>                                   110,000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503631"/>
                  </a:ext>
                </a:extLst>
              </a:tr>
              <a:tr h="504000"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Speedee" panose="020B0603030502020204" pitchFamily="34" charset="0"/>
                        </a:rPr>
                        <a:t>TOTAL ONE TIME COST (RM)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Speedee" panose="020B0603030502020204" pitchFamily="34" charset="0"/>
                        </a:rPr>
                        <a:t>473,000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586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38266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3A40B-2795-6EAF-6622-A6C4A7ED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Migrate and upgrade to Microsoft365 E5 license and Infrastructure &amp; Security Management cost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66E977-76C3-ED72-B318-8E6991731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722978"/>
              </p:ext>
            </p:extLst>
          </p:nvPr>
        </p:nvGraphicFramePr>
        <p:xfrm>
          <a:off x="334963" y="938696"/>
          <a:ext cx="11695111" cy="5142201"/>
        </p:xfrm>
        <a:graphic>
          <a:graphicData uri="http://schemas.openxmlformats.org/drawingml/2006/table">
            <a:tbl>
              <a:tblPr/>
              <a:tblGrid>
                <a:gridCol w="598487">
                  <a:extLst>
                    <a:ext uri="{9D8B030D-6E8A-4147-A177-3AD203B41FA5}">
                      <a16:colId xmlns:a16="http://schemas.microsoft.com/office/drawing/2014/main" val="3744153854"/>
                    </a:ext>
                  </a:extLst>
                </a:gridCol>
                <a:gridCol w="1704331">
                  <a:extLst>
                    <a:ext uri="{9D8B030D-6E8A-4147-A177-3AD203B41FA5}">
                      <a16:colId xmlns:a16="http://schemas.microsoft.com/office/drawing/2014/main" val="3452726789"/>
                    </a:ext>
                  </a:extLst>
                </a:gridCol>
                <a:gridCol w="543569">
                  <a:extLst>
                    <a:ext uri="{9D8B030D-6E8A-4147-A177-3AD203B41FA5}">
                      <a16:colId xmlns:a16="http://schemas.microsoft.com/office/drawing/2014/main" val="2736132224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564843787"/>
                    </a:ext>
                  </a:extLst>
                </a:gridCol>
                <a:gridCol w="1153190">
                  <a:extLst>
                    <a:ext uri="{9D8B030D-6E8A-4147-A177-3AD203B41FA5}">
                      <a16:colId xmlns:a16="http://schemas.microsoft.com/office/drawing/2014/main" val="3091440992"/>
                    </a:ext>
                  </a:extLst>
                </a:gridCol>
                <a:gridCol w="914005">
                  <a:extLst>
                    <a:ext uri="{9D8B030D-6E8A-4147-A177-3AD203B41FA5}">
                      <a16:colId xmlns:a16="http://schemas.microsoft.com/office/drawing/2014/main" val="1946659847"/>
                    </a:ext>
                  </a:extLst>
                </a:gridCol>
                <a:gridCol w="914005">
                  <a:extLst>
                    <a:ext uri="{9D8B030D-6E8A-4147-A177-3AD203B41FA5}">
                      <a16:colId xmlns:a16="http://schemas.microsoft.com/office/drawing/2014/main" val="3093720699"/>
                    </a:ext>
                  </a:extLst>
                </a:gridCol>
                <a:gridCol w="583124">
                  <a:extLst>
                    <a:ext uri="{9D8B030D-6E8A-4147-A177-3AD203B41FA5}">
                      <a16:colId xmlns:a16="http://schemas.microsoft.com/office/drawing/2014/main" val="120564302"/>
                    </a:ext>
                  </a:extLst>
                </a:gridCol>
                <a:gridCol w="914005">
                  <a:extLst>
                    <a:ext uri="{9D8B030D-6E8A-4147-A177-3AD203B41FA5}">
                      <a16:colId xmlns:a16="http://schemas.microsoft.com/office/drawing/2014/main" val="1968262803"/>
                    </a:ext>
                  </a:extLst>
                </a:gridCol>
                <a:gridCol w="914005">
                  <a:extLst>
                    <a:ext uri="{9D8B030D-6E8A-4147-A177-3AD203B41FA5}">
                      <a16:colId xmlns:a16="http://schemas.microsoft.com/office/drawing/2014/main" val="2735849399"/>
                    </a:ext>
                  </a:extLst>
                </a:gridCol>
                <a:gridCol w="914005">
                  <a:extLst>
                    <a:ext uri="{9D8B030D-6E8A-4147-A177-3AD203B41FA5}">
                      <a16:colId xmlns:a16="http://schemas.microsoft.com/office/drawing/2014/main" val="1424132182"/>
                    </a:ext>
                  </a:extLst>
                </a:gridCol>
                <a:gridCol w="914005">
                  <a:extLst>
                    <a:ext uri="{9D8B030D-6E8A-4147-A177-3AD203B41FA5}">
                      <a16:colId xmlns:a16="http://schemas.microsoft.com/office/drawing/2014/main" val="3779969306"/>
                    </a:ext>
                  </a:extLst>
                </a:gridCol>
                <a:gridCol w="914005">
                  <a:extLst>
                    <a:ext uri="{9D8B030D-6E8A-4147-A177-3AD203B41FA5}">
                      <a16:colId xmlns:a16="http://schemas.microsoft.com/office/drawing/2014/main" val="2558169769"/>
                    </a:ext>
                  </a:extLst>
                </a:gridCol>
              </a:tblGrid>
              <a:tr h="40100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MY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FFBC0D"/>
                          </a:highlight>
                          <a:latin typeface="+mn-lt"/>
                        </a:rPr>
                        <a:t>No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0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MY" sz="11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FFBC0D"/>
                          </a:highlight>
                          <a:latin typeface="+mn-lt"/>
                        </a:rPr>
                        <a:t>Descriptions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0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MY" sz="11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FFBC0D"/>
                          </a:highlight>
                          <a:latin typeface="+mn-lt"/>
                        </a:rPr>
                        <a:t> </a:t>
                      </a:r>
                    </a:p>
                    <a:p>
                      <a:pPr algn="ctr" rtl="0" fontAlgn="ctr"/>
                      <a:r>
                        <a:rPr lang="en-MY" sz="11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FFBC0D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0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MY" sz="11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FFBC0D"/>
                          </a:highlight>
                          <a:latin typeface="+mn-lt"/>
                        </a:rPr>
                        <a:t>No of Users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0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FFBC0D"/>
                          </a:highlight>
                          <a:latin typeface="+mn-lt"/>
                        </a:rPr>
                        <a:t> </a:t>
                      </a:r>
                      <a:endParaRPr lang="en-MY" sz="1100" b="1" i="0" u="none" strike="noStrike" dirty="0">
                        <a:solidFill>
                          <a:srgbClr val="FFFFFF"/>
                        </a:solidFill>
                        <a:effectLst/>
                        <a:highlight>
                          <a:srgbClr val="FFBC0D"/>
                        </a:highlight>
                        <a:latin typeface="+mn-lt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0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MY" sz="11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FFBC0D"/>
                          </a:highlight>
                          <a:latin typeface="+mn-lt"/>
                        </a:rPr>
                        <a:t>Current  - Global Tenancy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0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MY" sz="11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FFBC0D"/>
                          </a:highlight>
                          <a:latin typeface="+mn-lt"/>
                        </a:rPr>
                        <a:t>No of Users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0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MY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FFBC0D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0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MY" sz="11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FFBC0D"/>
                          </a:highlight>
                          <a:latin typeface="+mn-lt"/>
                        </a:rPr>
                        <a:t>To-Be - Own Tenancy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0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MY" sz="11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FFBC0D"/>
                          </a:highlight>
                          <a:latin typeface="+mn-lt"/>
                        </a:rPr>
                        <a:t>Comparison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0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277874"/>
                  </a:ext>
                </a:extLst>
              </a:tr>
              <a:tr h="147668">
                <a:tc v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FFBC0D"/>
                        </a:highlight>
                        <a:latin typeface="+mn-lt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0D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effectLst/>
                        <a:highlight>
                          <a:srgbClr val="FFBC0D"/>
                        </a:highlight>
                        <a:latin typeface="+mn-lt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0D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effectLst/>
                        <a:highlight>
                          <a:srgbClr val="FFBC0D"/>
                        </a:highlight>
                        <a:latin typeface="+mn-lt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0D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effectLst/>
                        <a:highlight>
                          <a:srgbClr val="FFBC0D"/>
                        </a:highlight>
                        <a:latin typeface="+mn-lt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0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(USD) /user/month</a:t>
                      </a:r>
                      <a:endParaRPr lang="en-MY" dirty="0"/>
                    </a:p>
                  </a:txBody>
                  <a:tcPr marL="4858" marR="4858" marT="48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(USD) /user/year</a:t>
                      </a:r>
                    </a:p>
                  </a:txBody>
                  <a:tcPr marL="4858" marR="4858" marT="48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Expenses /Year (RM)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effectLst/>
                        <a:highlight>
                          <a:srgbClr val="FFBC0D"/>
                        </a:highlight>
                        <a:latin typeface="+mn-lt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0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(USD) /user/month</a:t>
                      </a:r>
                    </a:p>
                  </a:txBody>
                  <a:tcPr marL="4858" marR="4858" marT="48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(USD/user/year)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Expenses /Year (RM)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Difference (RM)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Difference (%)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648489"/>
                  </a:ext>
                </a:extLst>
              </a:tr>
              <a:tr h="208536">
                <a:tc gridSpan="13">
                  <a:txBody>
                    <a:bodyPr/>
                    <a:lstStyle/>
                    <a:p>
                      <a:pPr algn="l" rtl="0" fontAlgn="ctr"/>
                      <a:r>
                        <a:rPr lang="en-MY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Software Licenses – RM 1,037,760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447304"/>
                  </a:ext>
                </a:extLst>
              </a:tr>
              <a:tr h="20853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1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M365 E5 (RSC)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E7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400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E7CC"/>
                        </a:highlight>
                        <a:latin typeface="+mn-lt"/>
                      </a:endParaRP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36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432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7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812,160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400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57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684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1,285,920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+473,760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+58%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70078"/>
                  </a:ext>
                </a:extLst>
              </a:tr>
              <a:tr h="341615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Information Workers</a:t>
                      </a:r>
                      <a:endParaRPr lang="en-MY" dirty="0"/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E7CC"/>
                        </a:highlight>
                        <a:latin typeface="+mn-lt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(SKU 5030)</a:t>
                      </a:r>
                      <a:endParaRPr lang="en-MY" dirty="0"/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(SKU 5030)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(SKU 5030)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358748"/>
                  </a:ext>
                </a:extLst>
              </a:tr>
              <a:tr h="20853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2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O365 E1 (Store)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4E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400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4E7"/>
                        </a:highlight>
                        <a:latin typeface="+mn-lt"/>
                      </a:endParaRP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4.7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56.4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4E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106032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400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10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120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225,600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+119,568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+113%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52690"/>
                  </a:ext>
                </a:extLst>
              </a:tr>
              <a:tr h="208536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Deskless Worker</a:t>
                      </a:r>
                      <a:endParaRPr lang="en-MY" dirty="0"/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4E7"/>
                        </a:highlight>
                        <a:latin typeface="+mn-lt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(SKU 5031)</a:t>
                      </a:r>
                      <a:endParaRPr lang="en-MY" dirty="0"/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(SKU 5031)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(SKU 5031)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162159"/>
                  </a:ext>
                </a:extLst>
              </a:tr>
              <a:tr h="378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3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Mobile Device </a:t>
                      </a:r>
                      <a:r>
                        <a:rPr lang="en-MY" sz="11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Mgt</a:t>
                      </a:r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 (RSC)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400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E7CC"/>
                        </a:highlight>
                        <a:latin typeface="+mn-lt"/>
                      </a:endParaRP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60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112,800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400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Included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Included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-112,800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-100%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782600"/>
                  </a:ext>
                </a:extLst>
              </a:tr>
              <a:tr h="323276">
                <a:tc gridSpan="13">
                  <a:txBody>
                    <a:bodyPr/>
                    <a:lstStyle/>
                    <a:p>
                      <a:pPr algn="l" rtl="0" fontAlgn="ctr"/>
                      <a:r>
                        <a:rPr lang="en-MY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Software Licenses under </a:t>
                      </a:r>
                      <a:r>
                        <a:rPr lang="en-MY" sz="11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Garsb</a:t>
                      </a:r>
                      <a:r>
                        <a:rPr lang="en-MY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 – RM 479,400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4E7"/>
                        </a:highlight>
                        <a:latin typeface="+mn-lt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4E7"/>
                        </a:highlight>
                        <a:latin typeface="+mn-lt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4E7"/>
                        </a:highlight>
                        <a:latin typeface="+mn-lt"/>
                      </a:endParaRP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4E7"/>
                        </a:highlight>
                        <a:latin typeface="+mn-lt"/>
                      </a:endParaRP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4E7"/>
                        </a:highlight>
                        <a:latin typeface="+mn-lt"/>
                      </a:endParaRP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4E7"/>
                        </a:highlight>
                        <a:latin typeface="+mn-lt"/>
                      </a:endParaRP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4E7"/>
                        </a:highlight>
                        <a:latin typeface="+mn-lt"/>
                      </a:endParaRP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4E7"/>
                        </a:highlight>
                        <a:latin typeface="+mn-lt"/>
                      </a:endParaRP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4E7"/>
                        </a:highlight>
                        <a:latin typeface="+mn-lt"/>
                      </a:endParaRP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4E7"/>
                        </a:highlight>
                        <a:latin typeface="+mn-lt"/>
                      </a:endParaRP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4E7"/>
                        </a:highlight>
                        <a:latin typeface="+mn-lt"/>
                      </a:endParaRP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4E7"/>
                        </a:highlight>
                        <a:latin typeface="+mn-lt"/>
                      </a:endParaRP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110391"/>
                  </a:ext>
                </a:extLst>
              </a:tr>
              <a:tr h="4099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4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Power BI Premium 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25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21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257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                                 30,215 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25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20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240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28,200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-2,015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-7%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707650"/>
                  </a:ext>
                </a:extLst>
              </a:tr>
              <a:tr h="20853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5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Power BI Pro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RSC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400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E7CC"/>
                        </a:highlight>
                        <a:latin typeface="+mn-lt"/>
                      </a:endParaRP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10.25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123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462,480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10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120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225,600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-236,880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-51%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308722"/>
                  </a:ext>
                </a:extLst>
              </a:tr>
              <a:tr h="208536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Store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400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E7CC"/>
                        </a:highlight>
                        <a:latin typeface="+mn-lt"/>
                      </a:endParaRP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E7CC"/>
                        </a:highlight>
                        <a:latin typeface="+mn-lt"/>
                      </a:endParaRP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400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638654"/>
                  </a:ext>
                </a:extLst>
              </a:tr>
              <a:tr h="208536">
                <a:tc gridSpan="13">
                  <a:txBody>
                    <a:bodyPr/>
                    <a:lstStyle/>
                    <a:p>
                      <a:pPr algn="l" rtl="0" fontAlgn="ctr"/>
                      <a:r>
                        <a:rPr lang="en-MY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Infrastructure Services – RM 467,438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709451"/>
                  </a:ext>
                </a:extLst>
              </a:tr>
              <a:tr h="20853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6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AD Connect</a:t>
                      </a:r>
                      <a:endParaRPr lang="en-MY"/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E7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4 servers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7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Included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Included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4 servers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30,000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30,000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7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+30,000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+100%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352282"/>
                  </a:ext>
                </a:extLst>
              </a:tr>
              <a:tr h="177239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E7CC"/>
                        </a:highlight>
                        <a:latin typeface="+mn-lt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 </a:t>
                      </a:r>
                      <a:endParaRPr lang="en-MY"/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(server/year) 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(SKU7078)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852610"/>
                  </a:ext>
                </a:extLst>
              </a:tr>
              <a:tr h="7344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7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SPAN Support Management (Est.12% of license cost)</a:t>
                      </a:r>
                      <a:endParaRPr lang="en-MY" dirty="0"/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All users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Included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Included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All users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N/A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211,838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+211,838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+100%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606513"/>
                  </a:ext>
                </a:extLst>
              </a:tr>
              <a:tr h="367612">
                <a:tc gridSpan="6">
                  <a:txBody>
                    <a:bodyPr/>
                    <a:lstStyle/>
                    <a:p>
                      <a:pPr algn="r" rtl="0" fontAlgn="ctr"/>
                      <a:r>
                        <a:rPr lang="en-MY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TOTAL ON GOING COST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1,523,687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3718" marT="485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2,007,158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C000"/>
                          </a:highlight>
                          <a:latin typeface="+mn-lt"/>
                        </a:rPr>
                        <a:t>+483,472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C000"/>
                          </a:highlight>
                          <a:latin typeface="+mn-lt"/>
                        </a:rPr>
                        <a:t>+32%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699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5D28CE3-16E2-26D6-03FD-81C65A5A86EB}"/>
              </a:ext>
            </a:extLst>
          </p:cNvPr>
          <p:cNvSpPr txBox="1"/>
          <p:nvPr/>
        </p:nvSpPr>
        <p:spPr>
          <a:xfrm>
            <a:off x="334963" y="6110693"/>
            <a:ext cx="10610850" cy="339132"/>
          </a:xfrm>
          <a:prstGeom prst="rect">
            <a:avLst/>
          </a:prstGeom>
          <a:noFill/>
          <a:ln w="25400">
            <a:noFill/>
          </a:ln>
        </p:spPr>
        <p:txBody>
          <a:bodyPr wrap="square" t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</a:pPr>
            <a:r>
              <a:rPr lang="en-US" sz="1100" b="1" i="1" dirty="0"/>
              <a:t>Note: </a:t>
            </a:r>
            <a:r>
              <a:rPr lang="en-US" sz="1100" dirty="0"/>
              <a:t>Migrate all RSC users from M365 E3 to M365 E5 but retain O365 E1 (Store) license and outsource Security Operations to External Vendor</a:t>
            </a:r>
            <a:endParaRPr lang="en-MY" sz="11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E47DB2-6504-D7C4-0373-04F5CE696F9B}"/>
              </a:ext>
            </a:extLst>
          </p:cNvPr>
          <p:cNvSpPr/>
          <p:nvPr/>
        </p:nvSpPr>
        <p:spPr>
          <a:xfrm>
            <a:off x="11057861" y="-5054"/>
            <a:ext cx="995214" cy="23365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WIP</a:t>
            </a:r>
            <a:endParaRPr lang="en-MY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74119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8473-CD29-DD49-3EC0-B3845C05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1F81463-4601-13F3-CFDB-E778D63EE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870750"/>
              </p:ext>
            </p:extLst>
          </p:nvPr>
        </p:nvGraphicFramePr>
        <p:xfrm>
          <a:off x="334963" y="1212980"/>
          <a:ext cx="11522076" cy="5437276"/>
        </p:xfrm>
        <a:graphic>
          <a:graphicData uri="http://schemas.openxmlformats.org/drawingml/2006/table">
            <a:tbl>
              <a:tblPr/>
              <a:tblGrid>
                <a:gridCol w="1134373">
                  <a:extLst>
                    <a:ext uri="{9D8B030D-6E8A-4147-A177-3AD203B41FA5}">
                      <a16:colId xmlns:a16="http://schemas.microsoft.com/office/drawing/2014/main" val="828832721"/>
                    </a:ext>
                  </a:extLst>
                </a:gridCol>
                <a:gridCol w="1134373">
                  <a:extLst>
                    <a:ext uri="{9D8B030D-6E8A-4147-A177-3AD203B41FA5}">
                      <a16:colId xmlns:a16="http://schemas.microsoft.com/office/drawing/2014/main" val="2156173920"/>
                    </a:ext>
                  </a:extLst>
                </a:gridCol>
                <a:gridCol w="900482">
                  <a:extLst>
                    <a:ext uri="{9D8B030D-6E8A-4147-A177-3AD203B41FA5}">
                      <a16:colId xmlns:a16="http://schemas.microsoft.com/office/drawing/2014/main" val="3581359791"/>
                    </a:ext>
                  </a:extLst>
                </a:gridCol>
                <a:gridCol w="574496">
                  <a:extLst>
                    <a:ext uri="{9D8B030D-6E8A-4147-A177-3AD203B41FA5}">
                      <a16:colId xmlns:a16="http://schemas.microsoft.com/office/drawing/2014/main" val="957189892"/>
                    </a:ext>
                  </a:extLst>
                </a:gridCol>
                <a:gridCol w="900482">
                  <a:extLst>
                    <a:ext uri="{9D8B030D-6E8A-4147-A177-3AD203B41FA5}">
                      <a16:colId xmlns:a16="http://schemas.microsoft.com/office/drawing/2014/main" val="1082219920"/>
                    </a:ext>
                  </a:extLst>
                </a:gridCol>
                <a:gridCol w="900482">
                  <a:extLst>
                    <a:ext uri="{9D8B030D-6E8A-4147-A177-3AD203B41FA5}">
                      <a16:colId xmlns:a16="http://schemas.microsoft.com/office/drawing/2014/main" val="3726101237"/>
                    </a:ext>
                  </a:extLst>
                </a:gridCol>
                <a:gridCol w="900482">
                  <a:extLst>
                    <a:ext uri="{9D8B030D-6E8A-4147-A177-3AD203B41FA5}">
                      <a16:colId xmlns:a16="http://schemas.microsoft.com/office/drawing/2014/main" val="3026738694"/>
                    </a:ext>
                  </a:extLst>
                </a:gridCol>
                <a:gridCol w="574496">
                  <a:extLst>
                    <a:ext uri="{9D8B030D-6E8A-4147-A177-3AD203B41FA5}">
                      <a16:colId xmlns:a16="http://schemas.microsoft.com/office/drawing/2014/main" val="1588769764"/>
                    </a:ext>
                  </a:extLst>
                </a:gridCol>
                <a:gridCol w="900482">
                  <a:extLst>
                    <a:ext uri="{9D8B030D-6E8A-4147-A177-3AD203B41FA5}">
                      <a16:colId xmlns:a16="http://schemas.microsoft.com/office/drawing/2014/main" val="2518072154"/>
                    </a:ext>
                  </a:extLst>
                </a:gridCol>
                <a:gridCol w="900482">
                  <a:extLst>
                    <a:ext uri="{9D8B030D-6E8A-4147-A177-3AD203B41FA5}">
                      <a16:colId xmlns:a16="http://schemas.microsoft.com/office/drawing/2014/main" val="2494039531"/>
                    </a:ext>
                  </a:extLst>
                </a:gridCol>
                <a:gridCol w="900482">
                  <a:extLst>
                    <a:ext uri="{9D8B030D-6E8A-4147-A177-3AD203B41FA5}">
                      <a16:colId xmlns:a16="http://schemas.microsoft.com/office/drawing/2014/main" val="2267558478"/>
                    </a:ext>
                  </a:extLst>
                </a:gridCol>
                <a:gridCol w="900482">
                  <a:extLst>
                    <a:ext uri="{9D8B030D-6E8A-4147-A177-3AD203B41FA5}">
                      <a16:colId xmlns:a16="http://schemas.microsoft.com/office/drawing/2014/main" val="1982467115"/>
                    </a:ext>
                  </a:extLst>
                </a:gridCol>
                <a:gridCol w="900482">
                  <a:extLst>
                    <a:ext uri="{9D8B030D-6E8A-4147-A177-3AD203B41FA5}">
                      <a16:colId xmlns:a16="http://schemas.microsoft.com/office/drawing/2014/main" val="2087131224"/>
                    </a:ext>
                  </a:extLst>
                </a:gridCol>
              </a:tblGrid>
              <a:tr h="203418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MY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FFBC0D"/>
                          </a:highlight>
                          <a:latin typeface="+mn-lt"/>
                        </a:rPr>
                        <a:t>No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0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MY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FFBC0D"/>
                          </a:highlight>
                          <a:latin typeface="+mn-lt"/>
                        </a:rPr>
                        <a:t>Descriptions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0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FFBC0D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BC0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MY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FFBC0D"/>
                          </a:highlight>
                          <a:latin typeface="+mn-lt"/>
                        </a:rPr>
                        <a:t>No of Users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0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MY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FFBC0D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0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MY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FFBC0D"/>
                          </a:highlight>
                          <a:latin typeface="+mn-lt"/>
                        </a:rPr>
                        <a:t>Current  - Global Tenancy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0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MY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FFBC0D"/>
                          </a:highlight>
                          <a:latin typeface="+mn-lt"/>
                        </a:rPr>
                        <a:t>No of Users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0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MY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FFBC0D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0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MY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FFBC0D"/>
                          </a:highlight>
                          <a:latin typeface="+mn-lt"/>
                        </a:rPr>
                        <a:t>To-Be - Own Tenancy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0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MY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FFBC0D"/>
                          </a:highlight>
                          <a:latin typeface="+mn-lt"/>
                        </a:rPr>
                        <a:t>Comparison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0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579631"/>
                  </a:ext>
                </a:extLst>
              </a:tr>
              <a:tr h="632052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FFBC0D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0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(USD) /user/month</a:t>
                      </a:r>
                    </a:p>
                  </a:txBody>
                  <a:tcPr marL="4858" marR="4858" marT="48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(USD) /user/year</a:t>
                      </a:r>
                    </a:p>
                  </a:txBody>
                  <a:tcPr marL="4858" marR="4858" marT="48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Expenses /Year (RM)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(USD) /user/month</a:t>
                      </a:r>
                    </a:p>
                  </a:txBody>
                  <a:tcPr marL="4858" marR="4858" marT="48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(USD/user/year)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Expenses /Year (RM)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Difference (RM)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Difference (%)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519204"/>
                  </a:ext>
                </a:extLst>
              </a:tr>
              <a:tr h="290598">
                <a:tc gridSpan="13">
                  <a:txBody>
                    <a:bodyPr/>
                    <a:lstStyle/>
                    <a:p>
                      <a:pPr algn="l" rtl="0" fontAlgn="ctr"/>
                      <a:r>
                        <a:rPr lang="en-MY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Software Licenses – RM 1,765,320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534226"/>
                  </a:ext>
                </a:extLst>
              </a:tr>
              <a:tr h="19615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1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M365 E5 (RSC)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7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400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36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432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7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812,160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400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57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684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1,285,920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+473,760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+58%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201217"/>
                  </a:ext>
                </a:extLst>
              </a:tr>
              <a:tr h="180171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Information Workers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(SKU 5030)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(SKU 5030)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(SKU 5030)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78264"/>
                  </a:ext>
                </a:extLst>
              </a:tr>
              <a:tr h="19615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2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O365 E1 (Store)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4E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400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4.7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56.4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4E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106032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400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10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120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225,600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+119,568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+113%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965651"/>
                  </a:ext>
                </a:extLst>
              </a:tr>
              <a:tr h="203418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Deskless Worker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(SKU 5031)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(SKU 5031)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(SKU 5031)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433362"/>
                  </a:ext>
                </a:extLst>
              </a:tr>
              <a:tr h="2034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3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Mobile Device Mgt (RSC)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400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60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112,800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400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Included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Included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-112,800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-100%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236091"/>
                  </a:ext>
                </a:extLst>
              </a:tr>
              <a:tr h="2034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4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Power BI Premium 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25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21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257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                                 30,215 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25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20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240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28,200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-2,015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-7%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12302"/>
                  </a:ext>
                </a:extLst>
              </a:tr>
              <a:tr h="203418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5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Power BI Pro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RSC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400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10.25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123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462,480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10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120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225,600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-236,880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-51%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938724"/>
                  </a:ext>
                </a:extLst>
              </a:tr>
              <a:tr h="203418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Store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400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400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55583"/>
                  </a:ext>
                </a:extLst>
              </a:tr>
              <a:tr h="203418">
                <a:tc gridSpan="13">
                  <a:txBody>
                    <a:bodyPr/>
                    <a:lstStyle/>
                    <a:p>
                      <a:pPr algn="l" rtl="0" fontAlgn="ctr"/>
                      <a:r>
                        <a:rPr lang="en-MY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Infrastructure Services – RM 467,438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361033"/>
                  </a:ext>
                </a:extLst>
              </a:tr>
              <a:tr h="19615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6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AD Connect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7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4 servers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7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Included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Included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4 servers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30,000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30,000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7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+30,000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+100%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55920"/>
                  </a:ext>
                </a:extLst>
              </a:tr>
              <a:tr h="174359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(server/year) 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(SKU7078)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625675"/>
                  </a:ext>
                </a:extLst>
              </a:tr>
              <a:tr h="4954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7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SPAN Support Management (Est.12% of license cost)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All users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Included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Included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All users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N/A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211,838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+211,838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+100%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548343"/>
                  </a:ext>
                </a:extLst>
              </a:tr>
              <a:tr h="39957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9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Security Service (ProofPoint)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800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Included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Included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800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60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225,600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+225,600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+100%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043141"/>
                  </a:ext>
                </a:extLst>
              </a:tr>
              <a:tr h="203418">
                <a:tc gridSpan="13">
                  <a:txBody>
                    <a:bodyPr/>
                    <a:lstStyle/>
                    <a:p>
                      <a:pPr algn="l" rtl="0" fontAlgn="ctr"/>
                      <a:r>
                        <a:rPr lang="en-MY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SecOps Services – RM 150,000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3426"/>
                  </a:ext>
                </a:extLst>
              </a:tr>
              <a:tr h="2034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External (Vendor)</a:t>
                      </a:r>
                    </a:p>
                  </a:txBody>
                  <a:tcPr marL="4858" marR="4858" marT="485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858" marT="485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3718" marT="485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3718" marT="4858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Included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Included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150,000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+150,000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CC"/>
                          </a:highlight>
                          <a:latin typeface="+mn-lt"/>
                        </a:rPr>
                        <a:t>+100%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963730"/>
                  </a:ext>
                </a:extLst>
              </a:tr>
              <a:tr h="232478">
                <a:tc gridSpan="6">
                  <a:txBody>
                    <a:bodyPr/>
                    <a:lstStyle/>
                    <a:p>
                      <a:pPr algn="r" rtl="0" fontAlgn="ctr"/>
                      <a:r>
                        <a:rPr lang="en-MY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TOTAL ON GOING COST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1,523,687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 </a:t>
                      </a:r>
                    </a:p>
                  </a:txBody>
                  <a:tcPr marL="4858" marR="43718" marT="485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E7"/>
                          </a:highlight>
                          <a:latin typeface="+mn-lt"/>
                        </a:rPr>
                        <a:t>2,382,758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C000"/>
                          </a:highlight>
                          <a:latin typeface="+mn-lt"/>
                        </a:rPr>
                        <a:t>+859,072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MY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C000"/>
                          </a:highlight>
                          <a:latin typeface="+mn-lt"/>
                        </a:rPr>
                        <a:t>+56%</a:t>
                      </a:r>
                    </a:p>
                  </a:txBody>
                  <a:tcPr marL="4858" marR="43718" marT="48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842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68684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Slide 7"/>
          <p:cNvSpPr>
            <a:spLocks noGrp="1"/>
          </p:cNvSpPr>
          <p:nvPr>
            <p:ph type="ctrTitle"/>
          </p:nvPr>
        </p:nvSpPr>
        <p:spPr>
          <a:xfrm>
            <a:off x="335280" y="228600"/>
            <a:ext cx="6035040" cy="6400800"/>
          </a:xfrm>
        </p:spPr>
        <p:txBody>
          <a:bodyPr/>
          <a:lstStyle/>
          <a:p>
            <a:r>
              <a:rPr lang="en-US" dirty="0"/>
              <a:t>Project Charter</a:t>
            </a:r>
          </a:p>
        </p:txBody>
      </p:sp>
      <p:pic>
        <p:nvPicPr>
          <p:cNvPr id="4" name="Picture Placeholder 3" descr="A large billboards on a building&#10;&#10;Description automatically generated">
            <a:extLst>
              <a:ext uri="{FF2B5EF4-FFF2-40B4-BE49-F238E27FC236}">
                <a16:creationId xmlns:a16="http://schemas.microsoft.com/office/drawing/2014/main" id="{C1DF441C-A9E6-9093-D338-8189362F62D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3" r="21243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342856165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5C38-535D-934E-0349-0150B64F9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Project Charter</a:t>
            </a:r>
          </a:p>
        </p:txBody>
      </p:sp>
      <p:graphicFrame>
        <p:nvGraphicFramePr>
          <p:cNvPr id="6" name="Group 48">
            <a:extLst>
              <a:ext uri="{FF2B5EF4-FFF2-40B4-BE49-F238E27FC236}">
                <a16:creationId xmlns:a16="http://schemas.microsoft.com/office/drawing/2014/main" id="{16BF4DFF-06F0-7930-D27D-09252AA88AFC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85110683"/>
              </p:ext>
            </p:extLst>
          </p:nvPr>
        </p:nvGraphicFramePr>
        <p:xfrm>
          <a:off x="334962" y="978466"/>
          <a:ext cx="11522077" cy="5380476"/>
        </p:xfrm>
        <a:graphic>
          <a:graphicData uri="http://schemas.openxmlformats.org/drawingml/2006/table">
            <a:tbl>
              <a:tblPr/>
              <a:tblGrid>
                <a:gridCol w="2063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3221">
                  <a:extLst>
                    <a:ext uri="{9D8B030D-6E8A-4147-A177-3AD203B41FA5}">
                      <a16:colId xmlns:a16="http://schemas.microsoft.com/office/drawing/2014/main" val="3294785675"/>
                    </a:ext>
                  </a:extLst>
                </a:gridCol>
                <a:gridCol w="2063221">
                  <a:extLst>
                    <a:ext uri="{9D8B030D-6E8A-4147-A177-3AD203B41FA5}">
                      <a16:colId xmlns:a16="http://schemas.microsoft.com/office/drawing/2014/main" val="3634363057"/>
                    </a:ext>
                  </a:extLst>
                </a:gridCol>
                <a:gridCol w="2810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2402">
                  <a:extLst>
                    <a:ext uri="{9D8B030D-6E8A-4147-A177-3AD203B41FA5}">
                      <a16:colId xmlns:a16="http://schemas.microsoft.com/office/drawing/2014/main" val="4072702345"/>
                    </a:ext>
                  </a:extLst>
                </a:gridCol>
              </a:tblGrid>
              <a:tr h="491886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</a:rPr>
                        <a:t>Opportunity Statement</a:t>
                      </a:r>
                    </a:p>
                  </a:txBody>
                  <a:tcPr marL="45720" marR="45720" marT="18289" marB="18289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C0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</a:rPr>
                        <a:t>Goals</a:t>
                      </a:r>
                      <a:r>
                        <a:rPr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</a:rPr>
                        <a:t> 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</a:rPr>
                        <a:t>(What does success look like?)</a:t>
                      </a:r>
                    </a:p>
                  </a:txBody>
                  <a:tcPr marL="45720" marR="45720" marT="18289" marB="18289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C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</a:rPr>
                        <a:t>Scope</a:t>
                      </a:r>
                    </a:p>
                  </a:txBody>
                  <a:tcPr marL="45720" marR="45720" marT="18289" marB="18289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C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5278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+mn-lt"/>
                        </a:rPr>
                        <a:t>McD Malaysia is paying around RM2.5 million to Microsoft via Global IT billing as part of Global Technology Enterprise Services (GTES) with the minimum usage of the Microsoft product.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+mn-lt"/>
                        </a:rPr>
                        <a:t>Limitation of the system's capability due to restriction from the Global (direct licensee) regarding security and accessibility.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+mn-lt"/>
                        </a:rPr>
                        <a:t>(We pay Ferrari but functionality like </a:t>
                      </a:r>
                      <a:r>
                        <a:rPr lang="en-US" sz="1200" b="0" dirty="0" err="1">
                          <a:latin typeface="+mn-lt"/>
                        </a:rPr>
                        <a:t>Kancil</a:t>
                      </a:r>
                      <a:r>
                        <a:rPr lang="en-US" sz="1200" b="0" dirty="0">
                          <a:latin typeface="+mn-lt"/>
                        </a:rPr>
                        <a:t>)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b="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1200" b="1" dirty="0">
                          <a:latin typeface="+mn-lt"/>
                        </a:rPr>
                        <a:t>The Company </a:t>
                      </a:r>
                      <a:r>
                        <a:rPr lang="en-US" sz="1200" b="0" dirty="0">
                          <a:latin typeface="+mn-lt"/>
                        </a:rPr>
                        <a:t>faced a few challenges in preparing the report or analyze the data as </a:t>
                      </a:r>
                      <a:r>
                        <a:rPr lang="en-US" sz="1200" dirty="0">
                          <a:latin typeface="+mn-lt"/>
                        </a:rPr>
                        <a:t>follows: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MY" sz="1200" b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Do not have proper </a:t>
                      </a:r>
                      <a:r>
                        <a:rPr lang="en-MY" sz="12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collaboration platform.</a:t>
                      </a:r>
                      <a:endParaRPr lang="en-MY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MY" sz="12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Possibility of </a:t>
                      </a:r>
                      <a:r>
                        <a:rPr lang="en-MY" sz="12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making mistakes </a:t>
                      </a:r>
                      <a:r>
                        <a:rPr lang="en-MY" sz="12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for analysis due to the data is not standardized. 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MY" sz="12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Do not fully </a:t>
                      </a:r>
                      <a:r>
                        <a:rPr lang="en-MY" sz="12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utilise the Microsoft functionality.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endParaRPr lang="en-MY" sz="12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45720" marR="45720" marT="45700" marB="457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171450" lvl="0" indent="-171450" algn="l" defTabSz="769938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SzPct val="120000"/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Primary goal: </a:t>
                      </a:r>
                    </a:p>
                    <a:p>
                      <a:pPr marL="177800" lvl="0" indent="0" algn="l" defTabSz="769938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SzPct val="120000"/>
                        <a:buFont typeface="Arial" panose="020B0604020202020204" pitchFamily="34" charset="0"/>
                        <a:buNone/>
                      </a:pPr>
                      <a:r>
                        <a:rPr lang="en-US" sz="12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Own tenant and full ownership</a:t>
                      </a:r>
                      <a:endParaRPr lang="en-US" sz="1200" b="1" i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4625" lvl="0" indent="0" algn="l" defTabSz="769938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SzPct val="12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TW" sz="1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Target:</a:t>
                      </a:r>
                      <a:r>
                        <a:rPr kumimoji="0" lang="en-US" altLang="zh-TW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 </a:t>
                      </a:r>
                    </a:p>
                    <a:p>
                      <a:pPr marL="174625" lvl="0" indent="0" algn="l" defTabSz="769938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SzPct val="12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TW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Increase business efficiency as it can fully utilize the Microsoft product</a:t>
                      </a:r>
                    </a:p>
                    <a:p>
                      <a:pPr marL="180975" marR="0" lvl="0" indent="0" algn="l" defTabSz="769938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Pct val="12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zh-TW" sz="120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TW" sz="1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Secondary Goal:</a:t>
                      </a:r>
                      <a:r>
                        <a:rPr kumimoji="0" lang="en-US" altLang="zh-TW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 </a:t>
                      </a:r>
                    </a:p>
                    <a:p>
                      <a:pPr marL="1778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TW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Self-managed and gives cost benefit to the company</a:t>
                      </a:r>
                    </a:p>
                    <a:p>
                      <a:pPr marL="180975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Target:</a:t>
                      </a:r>
                      <a:r>
                        <a:rPr kumimoji="0" lang="en-US" altLang="zh-TW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 </a:t>
                      </a:r>
                    </a:p>
                    <a:p>
                      <a:pPr marL="180975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Cost avoidance as it will be managed internally</a:t>
                      </a:r>
                    </a:p>
                  </a:txBody>
                  <a:tcPr marL="45720" marR="45720" marT="45700" marB="457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Clr>
                          <a:schemeClr val="tx1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In-Scope:</a:t>
                      </a:r>
                    </a:p>
                    <a:p>
                      <a:pPr marL="0" indent="0" algn="l">
                        <a:buClr>
                          <a:schemeClr val="tx1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Software license under Microsoft </a:t>
                      </a:r>
                    </a:p>
                    <a:p>
                      <a:pPr marL="0" indent="0" algn="ctr">
                        <a:buClr>
                          <a:schemeClr val="tx1"/>
                        </a:buClr>
                        <a:buFont typeface="Arial" panose="020B0604020202020204" pitchFamily="34" charset="0"/>
                        <a:buNone/>
                      </a:pPr>
                      <a:endParaRPr lang="en-US" sz="12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 algn="l">
                        <a:buClr>
                          <a:schemeClr val="tx1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200" b="1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Out of Scope:</a:t>
                      </a:r>
                    </a:p>
                    <a:p>
                      <a:pPr marL="0" indent="0" algn="l">
                        <a:buClr>
                          <a:schemeClr val="tx1"/>
                        </a:buClr>
                        <a:buFont typeface="Arial" panose="020B0604020202020204" pitchFamily="34" charset="0"/>
                        <a:buNone/>
                      </a:pPr>
                      <a:r>
                        <a:rPr kumimoji="0" lang="en-US" altLang="zh-TW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N/A</a:t>
                      </a:r>
                      <a:endParaRPr kumimoji="0" lang="en-US" altLang="zh-TW" sz="120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marL="45720" marR="45720" marT="45700" marB="457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295">
                <a:tc gridSpan="3"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</a:rPr>
                        <a:t>Key Deliverables</a:t>
                      </a:r>
                    </a:p>
                  </a:txBody>
                  <a:tcPr marL="45720" marR="45720" marT="18289" marB="1828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C0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Dependency</a:t>
                      </a:r>
                    </a:p>
                  </a:txBody>
                  <a:tcPr marL="45720" marR="45720" marT="18289" marB="1828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C0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31509500"/>
                  </a:ext>
                </a:extLst>
              </a:tr>
              <a:tr h="441316">
                <a:tc gridSpan="3">
                  <a:txBody>
                    <a:bodyPr/>
                    <a:lstStyle/>
                    <a:p>
                      <a:pPr marL="115570" marR="0" lvl="0" indent="-115570" algn="l" defTabSz="769938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Pct val="12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Availability of the Microsoft platforms in our platform</a:t>
                      </a:r>
                    </a:p>
                    <a:p>
                      <a:pPr marL="115570" marR="0" lvl="0" indent="-115570" algn="l" defTabSz="769938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Pct val="12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company will use Microsoft365 E5 license</a:t>
                      </a:r>
                    </a:p>
                  </a:txBody>
                  <a:tcPr marL="45720" marR="45720" marT="18289" marB="1828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rowSpan="7" gridSpan="2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/>
                        </a:rPr>
                        <a:t>Implementation of Firewall project (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/>
                        </a:rPr>
                        <a:t>CyberSecurity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/>
                        </a:rPr>
                        <a:t> Initiatives)</a:t>
                      </a:r>
                    </a:p>
                    <a:p>
                      <a:endParaRPr lang="en-US" sz="1200" b="0" u="none" baseline="0" dirty="0">
                        <a:latin typeface="+mn-lt"/>
                      </a:endParaRPr>
                    </a:p>
                  </a:txBody>
                  <a:tcPr marL="45720" marR="45720" marT="18289" marB="1828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7" hMerge="1">
                  <a:txBody>
                    <a:bodyPr/>
                    <a:lstStyle/>
                    <a:p>
                      <a:endParaRPr lang="en-US" sz="1200" b="1" u="sng" baseline="0" dirty="0">
                        <a:latin typeface="+mn-lt"/>
                      </a:endParaRPr>
                    </a:p>
                  </a:txBody>
                  <a:tcPr marL="45720" marR="45720" marT="18289" marB="1828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5036937"/>
                  </a:ext>
                </a:extLst>
              </a:tr>
              <a:tr h="286031">
                <a:tc gridSpan="3"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</a:rPr>
                        <a:t>Key Activities</a:t>
                      </a:r>
                    </a:p>
                  </a:txBody>
                  <a:tcPr marL="45720" marR="45720" marT="18289" marB="1828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C0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5720" marR="45720" marT="18289" marB="1828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683096"/>
                  </a:ext>
                </a:extLst>
              </a:tr>
              <a:tr h="236734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/>
                        </a:rPr>
                        <a:t>Description</a:t>
                      </a:r>
                    </a:p>
                  </a:txBody>
                  <a:tcPr marL="45720" marR="45720" marT="18289" marB="1828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/>
                        </a:rPr>
                        <a:t>Stakeholders</a:t>
                      </a:r>
                    </a:p>
                  </a:txBody>
                  <a:tcPr marL="45720" marR="45720" marT="18289" marB="1828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/>
                        </a:rPr>
                        <a:t>Target Date</a:t>
                      </a:r>
                    </a:p>
                  </a:txBody>
                  <a:tcPr marL="45720" marR="45720" marT="18289" marB="1828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sz="1200" b="0" u="none" baseline="0" dirty="0">
                        <a:latin typeface="+mn-lt"/>
                      </a:endParaRPr>
                    </a:p>
                  </a:txBody>
                  <a:tcPr marL="45720" marR="45720" marT="18289" marB="1828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893014"/>
                  </a:ext>
                </a:extLst>
              </a:tr>
              <a:tr h="236734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/>
                        </a:rPr>
                        <a:t>Formalize project team</a:t>
                      </a:r>
                    </a:p>
                  </a:txBody>
                  <a:tcPr marL="45720" marR="45720" marT="18289" marB="1828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/>
                      </a:endParaRPr>
                    </a:p>
                  </a:txBody>
                  <a:tcPr marL="45720" marR="45720" marT="18289" marB="1828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/>
                      </a:endParaRPr>
                    </a:p>
                  </a:txBody>
                  <a:tcPr marL="45720" marR="45720" marT="18289" marB="1828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843803"/>
                  </a:ext>
                </a:extLst>
              </a:tr>
              <a:tr h="236734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/>
                        </a:rPr>
                        <a:t>Progress review meeting</a:t>
                      </a:r>
                    </a:p>
                  </a:txBody>
                  <a:tcPr marL="45720" marR="45720" marT="18289" marB="1828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/>
                      </a:endParaRPr>
                    </a:p>
                  </a:txBody>
                  <a:tcPr marL="45720" marR="45720" marT="18289" marB="1828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/>
                      </a:endParaRPr>
                    </a:p>
                  </a:txBody>
                  <a:tcPr marL="45720" marR="45720" marT="18289" marB="1828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251374"/>
                  </a:ext>
                </a:extLst>
              </a:tr>
              <a:tr h="236734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/>
                        </a:rPr>
                        <a:t>Final “tollgate” prior testing</a:t>
                      </a:r>
                    </a:p>
                  </a:txBody>
                  <a:tcPr marL="45720" marR="45720" marT="18289" marB="1828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/>
                      </a:endParaRPr>
                    </a:p>
                  </a:txBody>
                  <a:tcPr marL="45720" marR="45720" marT="18289" marB="1828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/>
                      </a:endParaRPr>
                    </a:p>
                  </a:txBody>
                  <a:tcPr marL="45720" marR="45720" marT="18289" marB="1828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739205"/>
                  </a:ext>
                </a:extLst>
              </a:tr>
              <a:tr h="236734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/>
                        </a:rPr>
                        <a:t>Go-Live</a:t>
                      </a:r>
                    </a:p>
                  </a:txBody>
                  <a:tcPr marL="45720" marR="45720" marT="18289" marB="1828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/>
                      </a:endParaRPr>
                    </a:p>
                  </a:txBody>
                  <a:tcPr marL="45720" marR="45720" marT="18289" marB="1828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/>
                        </a:rPr>
                        <a:t>1 Oct 2024</a:t>
                      </a:r>
                    </a:p>
                  </a:txBody>
                  <a:tcPr marL="45720" marR="45720" marT="18289" marB="1828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sz="1200" b="0" u="none" baseline="0" dirty="0">
                        <a:latin typeface="+mn-lt"/>
                      </a:endParaRPr>
                    </a:p>
                  </a:txBody>
                  <a:tcPr marL="45720" marR="45720" marT="18289" marB="1828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00681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B8E338E-278A-3429-3D75-B78EB6C07EBE}"/>
              </a:ext>
            </a:extLst>
          </p:cNvPr>
          <p:cNvSpPr/>
          <p:nvPr/>
        </p:nvSpPr>
        <p:spPr>
          <a:xfrm>
            <a:off x="11150820" y="81811"/>
            <a:ext cx="860919" cy="3810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WIP</a:t>
            </a:r>
            <a:endParaRPr lang="en-MY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90363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Slide 7"/>
          <p:cNvSpPr>
            <a:spLocks noGrp="1"/>
          </p:cNvSpPr>
          <p:nvPr>
            <p:ph type="ctrTitle"/>
          </p:nvPr>
        </p:nvSpPr>
        <p:spPr>
          <a:xfrm>
            <a:off x="335280" y="228600"/>
            <a:ext cx="6035040" cy="6400800"/>
          </a:xfrm>
        </p:spPr>
        <p:txBody>
          <a:bodyPr/>
          <a:lstStyle/>
          <a:p>
            <a:r>
              <a:rPr lang="en-US" dirty="0"/>
              <a:t>Project Team</a:t>
            </a:r>
          </a:p>
        </p:txBody>
      </p:sp>
      <p:pic>
        <p:nvPicPr>
          <p:cNvPr id="4" name="Picture Placeholder 3" descr="A large billboards on a building&#10;&#10;Description automatically generated">
            <a:extLst>
              <a:ext uri="{FF2B5EF4-FFF2-40B4-BE49-F238E27FC236}">
                <a16:creationId xmlns:a16="http://schemas.microsoft.com/office/drawing/2014/main" id="{C1DF441C-A9E6-9093-D338-8189362F62D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3" r="21243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296436767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5963-8D5E-E1AD-F197-2F6B3984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Project Team: Roles &amp; Responsibilities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CC96FA-81D3-C5D7-A1E5-6B14AC28A5BC}"/>
              </a:ext>
            </a:extLst>
          </p:cNvPr>
          <p:cNvSpPr txBox="1"/>
          <p:nvPr/>
        </p:nvSpPr>
        <p:spPr>
          <a:xfrm>
            <a:off x="4724400" y="3200400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Efficiency &amp; Category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13F42"/>
              </a:solidFill>
              <a:effectLst/>
              <a:uLnTx/>
              <a:uFillTx/>
              <a:latin typeface="Arial" panose="020B0604020202020204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4" name="Group 9">
            <a:extLst>
              <a:ext uri="{FF2B5EF4-FFF2-40B4-BE49-F238E27FC236}">
                <a16:creationId xmlns:a16="http://schemas.microsoft.com/office/drawing/2014/main" id="{12B72359-E2C8-A675-5760-C6652544C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952998"/>
              </p:ext>
            </p:extLst>
          </p:nvPr>
        </p:nvGraphicFramePr>
        <p:xfrm>
          <a:off x="5240054" y="4327034"/>
          <a:ext cx="6771685" cy="967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67740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DnA</a:t>
                      </a:r>
                      <a:r>
                        <a:rPr kumimoji="0" 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Team Member: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 provide guidance on project management framework and deliverables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 monitor and review process performance before and after solution go-live including stabilization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 recommend the best technology enabler based on consolidated requirements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 develop and implement in-house solutions to support the operational team 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MS PGothic" pitchFamily="34" charset="-128"/>
                        <a:cs typeface="Arial Narrow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5">
            <a:extLst>
              <a:ext uri="{FF2B5EF4-FFF2-40B4-BE49-F238E27FC236}">
                <a16:creationId xmlns:a16="http://schemas.microsoft.com/office/drawing/2014/main" id="{BEB160C6-0F84-E555-2ED4-5EEFBC53A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960189"/>
              </p:ext>
            </p:extLst>
          </p:nvPr>
        </p:nvGraphicFramePr>
        <p:xfrm>
          <a:off x="5240057" y="5565342"/>
          <a:ext cx="6771685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4389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Team Member (Dept/Section Name):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 assist in getting data for analysis purposes.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Involve in brainstorming sessions i.e. Fishbone Analysis, Root Causes Analysis, Etc.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 execute the improvement initiative as planned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MS PGothic" pitchFamily="34" charset="-128"/>
                        <a:cs typeface="Arial Narrow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9">
            <a:extLst>
              <a:ext uri="{FF2B5EF4-FFF2-40B4-BE49-F238E27FC236}">
                <a16:creationId xmlns:a16="http://schemas.microsoft.com/office/drawing/2014/main" id="{E01B4061-C3B4-C758-555C-B2122C457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582637"/>
              </p:ext>
            </p:extLst>
          </p:nvPr>
        </p:nvGraphicFramePr>
        <p:xfrm>
          <a:off x="5240055" y="1291942"/>
          <a:ext cx="6771685" cy="59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8283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Project Sponsor: </a:t>
                      </a:r>
                      <a:r>
                        <a:rPr kumimoji="0" 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Senior Leadership</a:t>
                      </a:r>
                      <a:endParaRPr kumimoji="0" lang="en-US" sz="1100" b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Sponsor and support the team’s project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 provide guidance relating to strategic vision, project requirements, expectations, and resolution.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MS PGothic" pitchFamily="34" charset="-128"/>
                        <a:cs typeface="Arial Narrow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F153FCAE-14A5-FE80-AE04-D95A69A7B7BB}"/>
              </a:ext>
            </a:extLst>
          </p:cNvPr>
          <p:cNvGrpSpPr/>
          <p:nvPr/>
        </p:nvGrpSpPr>
        <p:grpSpPr>
          <a:xfrm>
            <a:off x="616877" y="1215742"/>
            <a:ext cx="4365350" cy="5204684"/>
            <a:chOff x="594986" y="1221572"/>
            <a:chExt cx="4365350" cy="5204684"/>
          </a:xfrm>
        </p:grpSpPr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242673EB-C1C0-11A1-1C69-B0AFC6ABF8BB}"/>
                </a:ext>
              </a:extLst>
            </p:cNvPr>
            <p:cNvSpPr/>
            <p:nvPr/>
          </p:nvSpPr>
          <p:spPr>
            <a:xfrm>
              <a:off x="594986" y="1221572"/>
              <a:ext cx="4365350" cy="5204684"/>
            </a:xfrm>
            <a:prstGeom prst="triangle">
              <a:avLst/>
            </a:pr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835F1A6-5AC7-F10A-9C12-C69029EF8F5D}"/>
                </a:ext>
              </a:extLst>
            </p:cNvPr>
            <p:cNvSpPr/>
            <p:nvPr/>
          </p:nvSpPr>
          <p:spPr>
            <a:xfrm>
              <a:off x="1409855" y="1326348"/>
              <a:ext cx="2837477" cy="616023"/>
            </a:xfrm>
            <a:custGeom>
              <a:avLst/>
              <a:gdLst>
                <a:gd name="connsiteX0" fmla="*/ 0 w 2837477"/>
                <a:gd name="connsiteY0" fmla="*/ 102673 h 616023"/>
                <a:gd name="connsiteX1" fmla="*/ 102673 w 2837477"/>
                <a:gd name="connsiteY1" fmla="*/ 0 h 616023"/>
                <a:gd name="connsiteX2" fmla="*/ 2734804 w 2837477"/>
                <a:gd name="connsiteY2" fmla="*/ 0 h 616023"/>
                <a:gd name="connsiteX3" fmla="*/ 2837477 w 2837477"/>
                <a:gd name="connsiteY3" fmla="*/ 102673 h 616023"/>
                <a:gd name="connsiteX4" fmla="*/ 2837477 w 2837477"/>
                <a:gd name="connsiteY4" fmla="*/ 513350 h 616023"/>
                <a:gd name="connsiteX5" fmla="*/ 2734804 w 2837477"/>
                <a:gd name="connsiteY5" fmla="*/ 616023 h 616023"/>
                <a:gd name="connsiteX6" fmla="*/ 102673 w 2837477"/>
                <a:gd name="connsiteY6" fmla="*/ 616023 h 616023"/>
                <a:gd name="connsiteX7" fmla="*/ 0 w 2837477"/>
                <a:gd name="connsiteY7" fmla="*/ 513350 h 616023"/>
                <a:gd name="connsiteX8" fmla="*/ 0 w 2837477"/>
                <a:gd name="connsiteY8" fmla="*/ 102673 h 61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7477" h="616023">
                  <a:moveTo>
                    <a:pt x="0" y="102673"/>
                  </a:moveTo>
                  <a:cubicBezTo>
                    <a:pt x="0" y="45968"/>
                    <a:pt x="45968" y="0"/>
                    <a:pt x="102673" y="0"/>
                  </a:cubicBezTo>
                  <a:lnTo>
                    <a:pt x="2734804" y="0"/>
                  </a:lnTo>
                  <a:cubicBezTo>
                    <a:pt x="2791509" y="0"/>
                    <a:pt x="2837477" y="45968"/>
                    <a:pt x="2837477" y="102673"/>
                  </a:cubicBezTo>
                  <a:lnTo>
                    <a:pt x="2837477" y="513350"/>
                  </a:lnTo>
                  <a:cubicBezTo>
                    <a:pt x="2837477" y="570055"/>
                    <a:pt x="2791509" y="616023"/>
                    <a:pt x="2734804" y="616023"/>
                  </a:cubicBezTo>
                  <a:lnTo>
                    <a:pt x="102673" y="616023"/>
                  </a:lnTo>
                  <a:cubicBezTo>
                    <a:pt x="45968" y="616023"/>
                    <a:pt x="0" y="570055"/>
                    <a:pt x="0" y="513350"/>
                  </a:cubicBezTo>
                  <a:lnTo>
                    <a:pt x="0" y="102673"/>
                  </a:lnTo>
                  <a:close/>
                </a:path>
              </a:pathLst>
            </a:cu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300000" contourW="19050" prstMaterial="metal">
              <a:bevelT w="88900" h="203200"/>
              <a:bevelB w="165100" h="254000"/>
            </a:sp3d>
          </p:spPr>
          <p:style>
            <a:lnRef idx="0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412" tIns="83412" rIns="83412" bIns="83412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>
                  <a:solidFill>
                    <a:schemeClr val="tx1"/>
                  </a:solidFill>
                </a:rPr>
                <a:t>Project Sponsor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Zaid</a:t>
              </a:r>
              <a:endParaRPr lang="en-MY" sz="1400" b="1" kern="120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6EE131D-E7D7-6C1A-3D41-D47BF9C5B202}"/>
                </a:ext>
              </a:extLst>
            </p:cNvPr>
            <p:cNvSpPr/>
            <p:nvPr/>
          </p:nvSpPr>
          <p:spPr>
            <a:xfrm>
              <a:off x="1407414" y="2233637"/>
              <a:ext cx="2837477" cy="742807"/>
            </a:xfrm>
            <a:custGeom>
              <a:avLst/>
              <a:gdLst>
                <a:gd name="connsiteX0" fmla="*/ 0 w 2837477"/>
                <a:gd name="connsiteY0" fmla="*/ 102673 h 616023"/>
                <a:gd name="connsiteX1" fmla="*/ 102673 w 2837477"/>
                <a:gd name="connsiteY1" fmla="*/ 0 h 616023"/>
                <a:gd name="connsiteX2" fmla="*/ 2734804 w 2837477"/>
                <a:gd name="connsiteY2" fmla="*/ 0 h 616023"/>
                <a:gd name="connsiteX3" fmla="*/ 2837477 w 2837477"/>
                <a:gd name="connsiteY3" fmla="*/ 102673 h 616023"/>
                <a:gd name="connsiteX4" fmla="*/ 2837477 w 2837477"/>
                <a:gd name="connsiteY4" fmla="*/ 513350 h 616023"/>
                <a:gd name="connsiteX5" fmla="*/ 2734804 w 2837477"/>
                <a:gd name="connsiteY5" fmla="*/ 616023 h 616023"/>
                <a:gd name="connsiteX6" fmla="*/ 102673 w 2837477"/>
                <a:gd name="connsiteY6" fmla="*/ 616023 h 616023"/>
                <a:gd name="connsiteX7" fmla="*/ 0 w 2837477"/>
                <a:gd name="connsiteY7" fmla="*/ 513350 h 616023"/>
                <a:gd name="connsiteX8" fmla="*/ 0 w 2837477"/>
                <a:gd name="connsiteY8" fmla="*/ 102673 h 61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7477" h="616023">
                  <a:moveTo>
                    <a:pt x="0" y="102673"/>
                  </a:moveTo>
                  <a:cubicBezTo>
                    <a:pt x="0" y="45968"/>
                    <a:pt x="45968" y="0"/>
                    <a:pt x="102673" y="0"/>
                  </a:cubicBezTo>
                  <a:lnTo>
                    <a:pt x="2734804" y="0"/>
                  </a:lnTo>
                  <a:cubicBezTo>
                    <a:pt x="2791509" y="0"/>
                    <a:pt x="2837477" y="45968"/>
                    <a:pt x="2837477" y="102673"/>
                  </a:cubicBezTo>
                  <a:lnTo>
                    <a:pt x="2837477" y="513350"/>
                  </a:lnTo>
                  <a:cubicBezTo>
                    <a:pt x="2837477" y="570055"/>
                    <a:pt x="2791509" y="616023"/>
                    <a:pt x="2734804" y="616023"/>
                  </a:cubicBezTo>
                  <a:lnTo>
                    <a:pt x="102673" y="616023"/>
                  </a:lnTo>
                  <a:cubicBezTo>
                    <a:pt x="45968" y="616023"/>
                    <a:pt x="0" y="570055"/>
                    <a:pt x="0" y="513350"/>
                  </a:cubicBezTo>
                  <a:lnTo>
                    <a:pt x="0" y="102673"/>
                  </a:lnTo>
                  <a:close/>
                </a:path>
              </a:pathLst>
            </a:cu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300000" contourW="19050" prstMaterial="metal">
              <a:bevelT w="88900" h="203200"/>
              <a:bevelB w="165100" h="254000"/>
            </a:sp3d>
          </p:spPr>
          <p:style>
            <a:lnRef idx="0">
              <a:schemeClr val="accent1">
                <a:alpha val="90000"/>
                <a:hueOff val="0"/>
                <a:satOff val="0"/>
                <a:lumOff val="0"/>
                <a:alphaOff val="-800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412" tIns="83412" rIns="83412" bIns="83412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>
                  <a:solidFill>
                    <a:schemeClr val="tx1"/>
                  </a:solidFill>
                </a:rPr>
                <a:t>Project Champion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dirty="0">
                  <a:solidFill>
                    <a:schemeClr val="tx1"/>
                  </a:solidFill>
                </a:rPr>
                <a:t>Radzman (TS) &amp; Hazlan (</a:t>
              </a:r>
              <a:r>
                <a:rPr lang="en-US" sz="1400" b="1" dirty="0" err="1">
                  <a:solidFill>
                    <a:schemeClr val="tx1"/>
                  </a:solidFill>
                </a:rPr>
                <a:t>DnA</a:t>
              </a:r>
              <a:r>
                <a:rPr lang="en-US" sz="1400" b="1" dirty="0">
                  <a:solidFill>
                    <a:schemeClr val="tx1"/>
                  </a:solidFill>
                </a:rPr>
                <a:t>) &amp; Kian Hee</a:t>
              </a:r>
              <a:endParaRPr lang="en-MY" sz="14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CF463F2-193C-37EE-688B-B3E754142CD9}"/>
                </a:ext>
              </a:extLst>
            </p:cNvPr>
            <p:cNvSpPr/>
            <p:nvPr/>
          </p:nvSpPr>
          <p:spPr>
            <a:xfrm>
              <a:off x="1387268" y="3299602"/>
              <a:ext cx="2837477" cy="742807"/>
            </a:xfrm>
            <a:custGeom>
              <a:avLst/>
              <a:gdLst>
                <a:gd name="connsiteX0" fmla="*/ 0 w 2837477"/>
                <a:gd name="connsiteY0" fmla="*/ 102673 h 616023"/>
                <a:gd name="connsiteX1" fmla="*/ 102673 w 2837477"/>
                <a:gd name="connsiteY1" fmla="*/ 0 h 616023"/>
                <a:gd name="connsiteX2" fmla="*/ 2734804 w 2837477"/>
                <a:gd name="connsiteY2" fmla="*/ 0 h 616023"/>
                <a:gd name="connsiteX3" fmla="*/ 2837477 w 2837477"/>
                <a:gd name="connsiteY3" fmla="*/ 102673 h 616023"/>
                <a:gd name="connsiteX4" fmla="*/ 2837477 w 2837477"/>
                <a:gd name="connsiteY4" fmla="*/ 513350 h 616023"/>
                <a:gd name="connsiteX5" fmla="*/ 2734804 w 2837477"/>
                <a:gd name="connsiteY5" fmla="*/ 616023 h 616023"/>
                <a:gd name="connsiteX6" fmla="*/ 102673 w 2837477"/>
                <a:gd name="connsiteY6" fmla="*/ 616023 h 616023"/>
                <a:gd name="connsiteX7" fmla="*/ 0 w 2837477"/>
                <a:gd name="connsiteY7" fmla="*/ 513350 h 616023"/>
                <a:gd name="connsiteX8" fmla="*/ 0 w 2837477"/>
                <a:gd name="connsiteY8" fmla="*/ 102673 h 61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7477" h="616023">
                  <a:moveTo>
                    <a:pt x="0" y="102673"/>
                  </a:moveTo>
                  <a:cubicBezTo>
                    <a:pt x="0" y="45968"/>
                    <a:pt x="45968" y="0"/>
                    <a:pt x="102673" y="0"/>
                  </a:cubicBezTo>
                  <a:lnTo>
                    <a:pt x="2734804" y="0"/>
                  </a:lnTo>
                  <a:cubicBezTo>
                    <a:pt x="2791509" y="0"/>
                    <a:pt x="2837477" y="45968"/>
                    <a:pt x="2837477" y="102673"/>
                  </a:cubicBezTo>
                  <a:lnTo>
                    <a:pt x="2837477" y="513350"/>
                  </a:lnTo>
                  <a:cubicBezTo>
                    <a:pt x="2837477" y="570055"/>
                    <a:pt x="2791509" y="616023"/>
                    <a:pt x="2734804" y="616023"/>
                  </a:cubicBezTo>
                  <a:lnTo>
                    <a:pt x="102673" y="616023"/>
                  </a:lnTo>
                  <a:cubicBezTo>
                    <a:pt x="45968" y="616023"/>
                    <a:pt x="0" y="570055"/>
                    <a:pt x="0" y="513350"/>
                  </a:cubicBezTo>
                  <a:lnTo>
                    <a:pt x="0" y="102673"/>
                  </a:lnTo>
                  <a:close/>
                </a:path>
              </a:pathLst>
            </a:cu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300000" contourW="19050" prstMaterial="metal">
              <a:bevelT w="88900" h="203200"/>
              <a:bevelB w="165100" h="254000"/>
            </a:sp3d>
          </p:spPr>
          <p:style>
            <a:lnRef idx="0">
              <a:schemeClr val="accent1">
                <a:alpha val="90000"/>
                <a:hueOff val="0"/>
                <a:satOff val="0"/>
                <a:lumOff val="0"/>
                <a:alphaOff val="-1600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412" tIns="83412" rIns="83412" bIns="83412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>
                  <a:solidFill>
                    <a:schemeClr val="tx1"/>
                  </a:solidFill>
                </a:rPr>
                <a:t>Project Lead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>
                  <a:solidFill>
                    <a:schemeClr val="tx1"/>
                  </a:solidFill>
                </a:rPr>
                <a:t>Wil Son, Azimah (A)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7361F5A-D04D-C8EA-D950-DF499B46087A}"/>
                </a:ext>
              </a:extLst>
            </p:cNvPr>
            <p:cNvSpPr/>
            <p:nvPr/>
          </p:nvSpPr>
          <p:spPr>
            <a:xfrm>
              <a:off x="1426498" y="4410104"/>
              <a:ext cx="2837477" cy="742807"/>
            </a:xfrm>
            <a:custGeom>
              <a:avLst/>
              <a:gdLst>
                <a:gd name="connsiteX0" fmla="*/ 0 w 2837477"/>
                <a:gd name="connsiteY0" fmla="*/ 102673 h 616023"/>
                <a:gd name="connsiteX1" fmla="*/ 102673 w 2837477"/>
                <a:gd name="connsiteY1" fmla="*/ 0 h 616023"/>
                <a:gd name="connsiteX2" fmla="*/ 2734804 w 2837477"/>
                <a:gd name="connsiteY2" fmla="*/ 0 h 616023"/>
                <a:gd name="connsiteX3" fmla="*/ 2837477 w 2837477"/>
                <a:gd name="connsiteY3" fmla="*/ 102673 h 616023"/>
                <a:gd name="connsiteX4" fmla="*/ 2837477 w 2837477"/>
                <a:gd name="connsiteY4" fmla="*/ 513350 h 616023"/>
                <a:gd name="connsiteX5" fmla="*/ 2734804 w 2837477"/>
                <a:gd name="connsiteY5" fmla="*/ 616023 h 616023"/>
                <a:gd name="connsiteX6" fmla="*/ 102673 w 2837477"/>
                <a:gd name="connsiteY6" fmla="*/ 616023 h 616023"/>
                <a:gd name="connsiteX7" fmla="*/ 0 w 2837477"/>
                <a:gd name="connsiteY7" fmla="*/ 513350 h 616023"/>
                <a:gd name="connsiteX8" fmla="*/ 0 w 2837477"/>
                <a:gd name="connsiteY8" fmla="*/ 102673 h 61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7477" h="616023">
                  <a:moveTo>
                    <a:pt x="0" y="102673"/>
                  </a:moveTo>
                  <a:cubicBezTo>
                    <a:pt x="0" y="45968"/>
                    <a:pt x="45968" y="0"/>
                    <a:pt x="102673" y="0"/>
                  </a:cubicBezTo>
                  <a:lnTo>
                    <a:pt x="2734804" y="0"/>
                  </a:lnTo>
                  <a:cubicBezTo>
                    <a:pt x="2791509" y="0"/>
                    <a:pt x="2837477" y="45968"/>
                    <a:pt x="2837477" y="102673"/>
                  </a:cubicBezTo>
                  <a:lnTo>
                    <a:pt x="2837477" y="513350"/>
                  </a:lnTo>
                  <a:cubicBezTo>
                    <a:pt x="2837477" y="570055"/>
                    <a:pt x="2791509" y="616023"/>
                    <a:pt x="2734804" y="616023"/>
                  </a:cubicBezTo>
                  <a:lnTo>
                    <a:pt x="102673" y="616023"/>
                  </a:lnTo>
                  <a:cubicBezTo>
                    <a:pt x="45968" y="616023"/>
                    <a:pt x="0" y="570055"/>
                    <a:pt x="0" y="513350"/>
                  </a:cubicBezTo>
                  <a:lnTo>
                    <a:pt x="0" y="102673"/>
                  </a:lnTo>
                  <a:close/>
                </a:path>
              </a:pathLst>
            </a:cu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300000" contourW="19050" prstMaterial="metal">
              <a:bevelT w="88900" h="203200"/>
              <a:bevelB w="165100" h="254000"/>
            </a:sp3d>
          </p:spPr>
          <p:style>
            <a:lnRef idx="0">
              <a:schemeClr val="accent1">
                <a:alpha val="90000"/>
                <a:hueOff val="0"/>
                <a:satOff val="0"/>
                <a:lumOff val="0"/>
                <a:alphaOff val="-2400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412" tIns="83412" rIns="83412" bIns="83412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>
                  <a:solidFill>
                    <a:schemeClr val="tx1"/>
                  </a:solidFill>
                </a:rPr>
                <a:t>Team Member – </a:t>
              </a:r>
              <a:r>
                <a:rPr lang="en-US" sz="1400" b="1" kern="1200" dirty="0" err="1">
                  <a:solidFill>
                    <a:schemeClr val="tx1"/>
                  </a:solidFill>
                </a:rPr>
                <a:t>DnA</a:t>
              </a:r>
              <a:endParaRPr lang="en-US" sz="1400" b="1" kern="1200" dirty="0">
                <a:solidFill>
                  <a:schemeClr val="tx1"/>
                </a:solidFill>
              </a:endParaRP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dirty="0">
                  <a:solidFill>
                    <a:schemeClr val="tx1"/>
                  </a:solidFill>
                </a:rPr>
                <a:t>Jag</a:t>
              </a:r>
              <a:endParaRPr lang="en-US" sz="14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7EB4118-324E-3745-2DAB-91A55906C97D}"/>
                </a:ext>
              </a:extLst>
            </p:cNvPr>
            <p:cNvSpPr/>
            <p:nvPr/>
          </p:nvSpPr>
          <p:spPr>
            <a:xfrm>
              <a:off x="1396518" y="5445884"/>
              <a:ext cx="2837477" cy="944438"/>
            </a:xfrm>
            <a:custGeom>
              <a:avLst/>
              <a:gdLst>
                <a:gd name="connsiteX0" fmla="*/ 0 w 2837477"/>
                <a:gd name="connsiteY0" fmla="*/ 102673 h 616023"/>
                <a:gd name="connsiteX1" fmla="*/ 102673 w 2837477"/>
                <a:gd name="connsiteY1" fmla="*/ 0 h 616023"/>
                <a:gd name="connsiteX2" fmla="*/ 2734804 w 2837477"/>
                <a:gd name="connsiteY2" fmla="*/ 0 h 616023"/>
                <a:gd name="connsiteX3" fmla="*/ 2837477 w 2837477"/>
                <a:gd name="connsiteY3" fmla="*/ 102673 h 616023"/>
                <a:gd name="connsiteX4" fmla="*/ 2837477 w 2837477"/>
                <a:gd name="connsiteY4" fmla="*/ 513350 h 616023"/>
                <a:gd name="connsiteX5" fmla="*/ 2734804 w 2837477"/>
                <a:gd name="connsiteY5" fmla="*/ 616023 h 616023"/>
                <a:gd name="connsiteX6" fmla="*/ 102673 w 2837477"/>
                <a:gd name="connsiteY6" fmla="*/ 616023 h 616023"/>
                <a:gd name="connsiteX7" fmla="*/ 0 w 2837477"/>
                <a:gd name="connsiteY7" fmla="*/ 513350 h 616023"/>
                <a:gd name="connsiteX8" fmla="*/ 0 w 2837477"/>
                <a:gd name="connsiteY8" fmla="*/ 102673 h 61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7477" h="616023">
                  <a:moveTo>
                    <a:pt x="0" y="102673"/>
                  </a:moveTo>
                  <a:cubicBezTo>
                    <a:pt x="0" y="45968"/>
                    <a:pt x="45968" y="0"/>
                    <a:pt x="102673" y="0"/>
                  </a:cubicBezTo>
                  <a:lnTo>
                    <a:pt x="2734804" y="0"/>
                  </a:lnTo>
                  <a:cubicBezTo>
                    <a:pt x="2791509" y="0"/>
                    <a:pt x="2837477" y="45968"/>
                    <a:pt x="2837477" y="102673"/>
                  </a:cubicBezTo>
                  <a:lnTo>
                    <a:pt x="2837477" y="513350"/>
                  </a:lnTo>
                  <a:cubicBezTo>
                    <a:pt x="2837477" y="570055"/>
                    <a:pt x="2791509" y="616023"/>
                    <a:pt x="2734804" y="616023"/>
                  </a:cubicBezTo>
                  <a:lnTo>
                    <a:pt x="102673" y="616023"/>
                  </a:lnTo>
                  <a:cubicBezTo>
                    <a:pt x="45968" y="616023"/>
                    <a:pt x="0" y="570055"/>
                    <a:pt x="0" y="513350"/>
                  </a:cubicBezTo>
                  <a:lnTo>
                    <a:pt x="0" y="102673"/>
                  </a:lnTo>
                  <a:close/>
                </a:path>
              </a:pathLst>
            </a:cu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300000" contourW="19050" prstMaterial="metal">
              <a:bevelT w="88900" h="203200"/>
              <a:bevelB w="165100" h="254000"/>
            </a:sp3d>
          </p:spPr>
          <p:style>
            <a:lnRef idx="0">
              <a:schemeClr val="accent1">
                <a:alpha val="90000"/>
                <a:hueOff val="0"/>
                <a:satOff val="0"/>
                <a:lumOff val="0"/>
                <a:alphaOff val="-3200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412" tIns="83412" rIns="83412" bIns="83412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>
                  <a:solidFill>
                    <a:schemeClr val="tx1"/>
                  </a:solidFill>
                </a:rPr>
                <a:t>Team Member – Digital &amp;IT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dirty="0">
                  <a:solidFill>
                    <a:schemeClr val="tx1"/>
                  </a:solidFill>
                </a:rPr>
                <a:t>Fairuz, Afiq Azmi</a:t>
              </a:r>
              <a:r>
                <a:rPr lang="en-US" sz="1400" b="1" kern="1200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graphicFrame>
        <p:nvGraphicFramePr>
          <p:cNvPr id="16" name="Group 9">
            <a:extLst>
              <a:ext uri="{FF2B5EF4-FFF2-40B4-BE49-F238E27FC236}">
                <a16:creationId xmlns:a16="http://schemas.microsoft.com/office/drawing/2014/main" id="{E7EC5FE3-2B8C-5B22-53BB-3BE8D3FC0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455726"/>
              </p:ext>
            </p:extLst>
          </p:nvPr>
        </p:nvGraphicFramePr>
        <p:xfrm>
          <a:off x="5240054" y="2209249"/>
          <a:ext cx="6771685" cy="6350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5032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Project Champion: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 provide team members with inspirational, motivational support, and resources needed, as well as serve as an advocate for the project to ensure stakeholders are satisfied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MS PGothic" pitchFamily="34" charset="-128"/>
                        <a:cs typeface="Arial Narrow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Group 9">
            <a:extLst>
              <a:ext uri="{FF2B5EF4-FFF2-40B4-BE49-F238E27FC236}">
                <a16:creationId xmlns:a16="http://schemas.microsoft.com/office/drawing/2014/main" id="{88F89BF1-9F5C-C4B7-A5B6-CAB968D02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524418"/>
              </p:ext>
            </p:extLst>
          </p:nvPr>
        </p:nvGraphicFramePr>
        <p:xfrm>
          <a:off x="5240054" y="2956047"/>
          <a:ext cx="6771685" cy="1264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Project Leader: </a:t>
                      </a:r>
                      <a:r>
                        <a:rPr kumimoji="0" 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 coordinate with all team members on the project requirement and deliverables.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 provide guidance to the team members on matters relating to project assignments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 provide the team members appropriate vision and goals of the project objectives.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 ensure all team members address relevant issues within a specified time frame to meet respective objectives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 provide necessary data related to project benefits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 validate and endorse the data on financial benefits   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MS PGothic" pitchFamily="34" charset="-128"/>
                        <a:cs typeface="Arial Narrow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74429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Slide Title 5"/>
          <p:cNvSpPr>
            <a:spLocks noGrp="1"/>
          </p:cNvSpPr>
          <p:nvPr>
            <p:ph type="ctrTitle"/>
          </p:nvPr>
        </p:nvSpPr>
        <p:spPr>
          <a:xfrm>
            <a:off x="334963" y="651437"/>
            <a:ext cx="5230095" cy="5244538"/>
          </a:xfrm>
        </p:spPr>
        <p:txBody>
          <a:bodyPr anchor="t"/>
          <a:lstStyle/>
          <a:p>
            <a:pPr algn="r"/>
            <a:r>
              <a:rPr lang="en-US" dirty="0"/>
              <a:t>AGENDA</a:t>
            </a: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4CD3F775-FA24-0B22-4D76-E15B7795621C}"/>
              </a:ext>
            </a:extLst>
          </p:cNvPr>
          <p:cNvSpPr txBox="1">
            <a:spLocks/>
          </p:cNvSpPr>
          <p:nvPr/>
        </p:nvSpPr>
        <p:spPr>
          <a:xfrm>
            <a:off x="6538452" y="680012"/>
            <a:ext cx="5318584" cy="4477457"/>
          </a:xfrm>
          <a:prstGeom prst="rect">
            <a:avLst/>
          </a:prstGeom>
        </p:spPr>
        <p:txBody>
          <a:bodyPr/>
          <a:lstStyle>
            <a:lvl1pPr marL="0" indent="0" algn="l" defTabSz="457178" rtl="0" eaLnBrk="1" latinLnBrk="0" hangingPunct="1">
              <a:spcBef>
                <a:spcPct val="20000"/>
              </a:spcBef>
              <a:buFontTx/>
              <a:buNone/>
              <a:defRPr sz="16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61925" indent="-261925" algn="l" defTabSz="457178" rtl="0" eaLnBrk="1" latinLnBrk="0" hangingPunct="1">
              <a:spcBef>
                <a:spcPct val="20000"/>
              </a:spcBef>
              <a:buFont typeface="Arial"/>
              <a:buChar char="•"/>
              <a:tabLst>
                <a:tab pos="92070" algn="l"/>
              </a:tabLst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47651" indent="-228589" algn="l" defTabSz="536548" rtl="0" eaLnBrk="1" latinLnBrk="0" hangingPunct="1">
              <a:spcBef>
                <a:spcPct val="20000"/>
              </a:spcBef>
              <a:buFont typeface="Courier New"/>
              <a:buChar char="o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3865" indent="-228589" algn="l" defTabSz="536548" rtl="0" eaLnBrk="1" latinLnBrk="0" hangingPunct="1">
              <a:spcBef>
                <a:spcPct val="20000"/>
              </a:spcBef>
              <a:buFont typeface="Wingdings" charset="2"/>
              <a:buChar char="§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4829" indent="-228589" algn="l" defTabSz="615919" rtl="0" eaLnBrk="1" latinLnBrk="0" hangingPunct="1">
              <a:spcBef>
                <a:spcPct val="20000"/>
              </a:spcBef>
              <a:buFont typeface="Arial"/>
              <a:buChar char="»"/>
              <a:tabLst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Background and Objective</a:t>
            </a:r>
          </a:p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MY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Current Limitation</a:t>
            </a:r>
            <a:endParaRPr kumimoji="0" lang="en-MY" sz="18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Other market’s Offboarding Experience</a:t>
            </a:r>
          </a:p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MY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Proposal</a:t>
            </a:r>
          </a:p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MY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Project Charter</a:t>
            </a:r>
          </a:p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MY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Project Team</a:t>
            </a:r>
          </a:p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MY" sz="1800" b="1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Project Timeline </a:t>
            </a:r>
          </a:p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MY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Next Steps</a:t>
            </a:r>
          </a:p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MY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Questions &amp; Answers (Q&amp;A)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A5F9373-2494-5832-7DC1-F6DFC8A3E248}"/>
              </a:ext>
            </a:extLst>
          </p:cNvPr>
          <p:cNvSpPr txBox="1">
            <a:spLocks/>
          </p:cNvSpPr>
          <p:nvPr/>
        </p:nvSpPr>
        <p:spPr bwMode="auto">
          <a:xfrm>
            <a:off x="5999821" y="696920"/>
            <a:ext cx="64008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17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0" i="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ctr" defTabSz="457178" rtl="0" eaLnBrk="1" latinLnBrk="0" hangingPunct="1">
              <a:spcBef>
                <a:spcPct val="20000"/>
              </a:spcBef>
              <a:buFont typeface="Arial"/>
              <a:buNone/>
              <a:tabLst>
                <a:tab pos="92070" algn="l"/>
              </a:tabLst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9064" indent="0" algn="ctr" defTabSz="536548" rtl="0" eaLnBrk="1" latinLnBrk="0" hangingPunct="1">
              <a:spcBef>
                <a:spcPct val="20000"/>
              </a:spcBef>
              <a:buFont typeface="Courier New"/>
              <a:buNone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95276" indent="0" algn="ctr" defTabSz="536548" rtl="0" eaLnBrk="1" latinLnBrk="0" hangingPunct="1">
              <a:spcBef>
                <a:spcPct val="20000"/>
              </a:spcBef>
              <a:buFont typeface="Wingdings" charset="2"/>
              <a:buNone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676242" indent="0" algn="ctr" defTabSz="615919" rtl="0" eaLnBrk="1" latinLnBrk="0" hangingPunct="1">
              <a:spcBef>
                <a:spcPct val="20000"/>
              </a:spcBef>
              <a:buFont typeface="Arial"/>
              <a:buNone/>
              <a:tabLst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</a:rPr>
              <a:t>1</a:t>
            </a:r>
          </a:p>
          <a:p>
            <a:pPr marL="0" marR="0" lvl="0" indent="0" algn="ctr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</a:endParaRPr>
          </a:p>
          <a:p>
            <a:pPr marL="0" marR="0" lvl="0" indent="0" algn="ctr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</a:rPr>
              <a:t>2</a:t>
            </a:r>
          </a:p>
          <a:p>
            <a:pPr marL="0" marR="0" lvl="0" indent="0" algn="ctr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0" marR="0" lvl="0" indent="0" algn="ctr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</a:endParaRPr>
          </a:p>
          <a:p>
            <a:pPr marL="0" marR="0" lvl="0" indent="0" algn="ctr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</a:endParaRPr>
          </a:p>
          <a:p>
            <a:pPr marL="0" marR="0" lvl="0" indent="0" algn="ctr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</a:rPr>
              <a:t>4</a:t>
            </a:r>
          </a:p>
          <a:p>
            <a:pPr marL="0" marR="0" lvl="0" indent="0" algn="ctr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0" marR="0" lvl="0" indent="0" algn="ctr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  <a:p>
            <a:pPr marL="0" marR="0" lvl="0" indent="0" algn="ctr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</a:endParaRPr>
          </a:p>
          <a:p>
            <a:pPr marL="0" marR="0" lvl="0" indent="0" algn="ctr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  <a:p>
            <a:pPr marL="0" marR="0" lvl="0" indent="0" algn="ctr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</a:endParaRPr>
          </a:p>
          <a:p>
            <a:pPr marL="0" marR="0" lvl="0" indent="0" algn="ctr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  <a:p>
            <a:pPr marL="0" marR="0" lvl="0" indent="0" algn="ctr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</a:endParaRPr>
          </a:p>
          <a:p>
            <a:pPr marL="0" marR="0" lvl="0" indent="0" algn="ctr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  <a:p>
            <a:pPr marL="0" marR="0" lvl="0" indent="0" algn="ctr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</a:endParaRPr>
          </a:p>
          <a:p>
            <a:pPr marL="0" marR="0" lvl="0" indent="0" algn="ctr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</a:rPr>
              <a:t>9</a:t>
            </a:r>
          </a:p>
          <a:p>
            <a:pPr marL="0" marR="0" lvl="0" indent="0" algn="ctr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</a:endParaRPr>
          </a:p>
          <a:p>
            <a:pPr marL="0" marR="0" lvl="0" indent="0" algn="ctr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32767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Slide 7"/>
          <p:cNvSpPr>
            <a:spLocks noGrp="1"/>
          </p:cNvSpPr>
          <p:nvPr>
            <p:ph type="ctrTitle"/>
          </p:nvPr>
        </p:nvSpPr>
        <p:spPr>
          <a:xfrm>
            <a:off x="335280" y="228600"/>
            <a:ext cx="6035040" cy="6400800"/>
          </a:xfrm>
        </p:spPr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4" name="Picture Placeholder 3" descr="A large billboards on a building&#10;&#10;Description automatically generated">
            <a:extLst>
              <a:ext uri="{FF2B5EF4-FFF2-40B4-BE49-F238E27FC236}">
                <a16:creationId xmlns:a16="http://schemas.microsoft.com/office/drawing/2014/main" id="{C1DF441C-A9E6-9093-D338-8189362F62D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3" r="21243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139358397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2D67-41DF-6F08-B909-2F093591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Proposed Project Timeline</a:t>
            </a: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27DD9E31-CE0A-E1A0-B1B8-2417DAFEF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538035"/>
              </p:ext>
            </p:extLst>
          </p:nvPr>
        </p:nvGraphicFramePr>
        <p:xfrm>
          <a:off x="660400" y="945083"/>
          <a:ext cx="11196638" cy="5061738"/>
        </p:xfrm>
        <a:graphic>
          <a:graphicData uri="http://schemas.openxmlformats.org/drawingml/2006/table">
            <a:tbl>
              <a:tblPr firstRow="1" bandRow="1"/>
              <a:tblGrid>
                <a:gridCol w="1597387">
                  <a:extLst>
                    <a:ext uri="{9D8B030D-6E8A-4147-A177-3AD203B41FA5}">
                      <a16:colId xmlns:a16="http://schemas.microsoft.com/office/drawing/2014/main" val="2872175458"/>
                    </a:ext>
                  </a:extLst>
                </a:gridCol>
                <a:gridCol w="1597387">
                  <a:extLst>
                    <a:ext uri="{9D8B030D-6E8A-4147-A177-3AD203B41FA5}">
                      <a16:colId xmlns:a16="http://schemas.microsoft.com/office/drawing/2014/main" val="802818335"/>
                    </a:ext>
                  </a:extLst>
                </a:gridCol>
                <a:gridCol w="1612316">
                  <a:extLst>
                    <a:ext uri="{9D8B030D-6E8A-4147-A177-3AD203B41FA5}">
                      <a16:colId xmlns:a16="http://schemas.microsoft.com/office/drawing/2014/main" val="3964497427"/>
                    </a:ext>
                  </a:extLst>
                </a:gridCol>
                <a:gridCol w="1597387">
                  <a:extLst>
                    <a:ext uri="{9D8B030D-6E8A-4147-A177-3AD203B41FA5}">
                      <a16:colId xmlns:a16="http://schemas.microsoft.com/office/drawing/2014/main" val="1265695509"/>
                    </a:ext>
                  </a:extLst>
                </a:gridCol>
                <a:gridCol w="1597387">
                  <a:extLst>
                    <a:ext uri="{9D8B030D-6E8A-4147-A177-3AD203B41FA5}">
                      <a16:colId xmlns:a16="http://schemas.microsoft.com/office/drawing/2014/main" val="4021480930"/>
                    </a:ext>
                  </a:extLst>
                </a:gridCol>
                <a:gridCol w="1597387">
                  <a:extLst>
                    <a:ext uri="{9D8B030D-6E8A-4147-A177-3AD203B41FA5}">
                      <a16:colId xmlns:a16="http://schemas.microsoft.com/office/drawing/2014/main" val="4037608527"/>
                    </a:ext>
                  </a:extLst>
                </a:gridCol>
                <a:gridCol w="1597387">
                  <a:extLst>
                    <a:ext uri="{9D8B030D-6E8A-4147-A177-3AD203B41FA5}">
                      <a16:colId xmlns:a16="http://schemas.microsoft.com/office/drawing/2014/main" val="981004585"/>
                    </a:ext>
                  </a:extLst>
                </a:gridCol>
              </a:tblGrid>
              <a:tr h="284534">
                <a:tc gridSpan="7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600" spc="300" dirty="0">
                          <a:solidFill>
                            <a:schemeClr val="tx1"/>
                          </a:solidFill>
                          <a:latin typeface="+mj-lt"/>
                        </a:rPr>
                        <a:t>2024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684092"/>
                  </a:ext>
                </a:extLst>
              </a:tr>
              <a:tr h="2917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400" b="1" spc="300" dirty="0">
                          <a:solidFill>
                            <a:schemeClr val="bg1"/>
                          </a:solidFill>
                          <a:latin typeface="+mj-lt"/>
                        </a:rPr>
                        <a:t>APR</a:t>
                      </a:r>
                    </a:p>
                  </a:txBody>
                  <a:tcPr>
                    <a:lnL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400" b="1" spc="300" dirty="0">
                          <a:solidFill>
                            <a:schemeClr val="bg1"/>
                          </a:solidFill>
                          <a:latin typeface="+mj-lt"/>
                        </a:rPr>
                        <a:t>MAY</a:t>
                      </a:r>
                    </a:p>
                  </a:txBody>
                  <a:tcPr>
                    <a:lnL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400" b="1" spc="300" dirty="0">
                          <a:solidFill>
                            <a:schemeClr val="bg1"/>
                          </a:solidFill>
                          <a:latin typeface="+mj-lt"/>
                        </a:rPr>
                        <a:t>JUN</a:t>
                      </a:r>
                    </a:p>
                  </a:txBody>
                  <a:tcPr>
                    <a:lnL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400" b="1" spc="300" dirty="0">
                          <a:solidFill>
                            <a:schemeClr val="bg1"/>
                          </a:solidFill>
                          <a:latin typeface="+mj-lt"/>
                        </a:rPr>
                        <a:t>JUL</a:t>
                      </a:r>
                    </a:p>
                  </a:txBody>
                  <a:tcPr>
                    <a:lnL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400" b="1" spc="300" dirty="0">
                          <a:solidFill>
                            <a:schemeClr val="bg1"/>
                          </a:solidFill>
                          <a:latin typeface="+mj-lt"/>
                        </a:rPr>
                        <a:t>AUG</a:t>
                      </a:r>
                    </a:p>
                  </a:txBody>
                  <a:tcPr>
                    <a:lnL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400" b="1" spc="300" dirty="0">
                          <a:solidFill>
                            <a:schemeClr val="bg1"/>
                          </a:solidFill>
                          <a:latin typeface="+mj-lt"/>
                        </a:rPr>
                        <a:t>SEP</a:t>
                      </a:r>
                    </a:p>
                  </a:txBody>
                  <a:tcPr>
                    <a:lnL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457178" rtl="0" eaLnBrk="1" latinLnBrk="0" hangingPunct="1"/>
                      <a:r>
                        <a:rPr lang="en-US" sz="1400" b="1" kern="1200" spc="3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OCT</a:t>
                      </a:r>
                    </a:p>
                  </a:txBody>
                  <a:tcPr>
                    <a:lnL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594516"/>
                  </a:ext>
                </a:extLst>
              </a:tr>
              <a:tr h="4421658">
                <a:tc>
                  <a:txBody>
                    <a:bodyPr/>
                    <a:lstStyle/>
                    <a:p>
                      <a:pPr algn="ctr"/>
                      <a:endParaRPr lang="en-US" sz="1400" b="1" spc="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spc="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spc="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1" spc="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spc="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3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178" rtl="0" eaLnBrk="1" latinLnBrk="0" hangingPunct="1"/>
                      <a:endParaRPr lang="en-US" sz="1400" b="1" kern="1200" spc="3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128090"/>
                  </a:ext>
                </a:extLst>
              </a:tr>
            </a:tbl>
          </a:graphicData>
        </a:graphic>
      </p:graphicFrame>
      <p:sp>
        <p:nvSpPr>
          <p:cNvPr id="5" name="Arrow: Pentagon 67">
            <a:extLst>
              <a:ext uri="{FF2B5EF4-FFF2-40B4-BE49-F238E27FC236}">
                <a16:creationId xmlns:a16="http://schemas.microsoft.com/office/drawing/2014/main" id="{87B46EC3-3585-4FD2-2D9B-7E1D3CD0DEBE}"/>
              </a:ext>
            </a:extLst>
          </p:cNvPr>
          <p:cNvSpPr/>
          <p:nvPr/>
        </p:nvSpPr>
        <p:spPr>
          <a:xfrm>
            <a:off x="660400" y="1746917"/>
            <a:ext cx="3096867" cy="396000"/>
          </a:xfrm>
          <a:prstGeom prst="homePlate">
            <a:avLst>
              <a:gd name="adj" fmla="val 41319"/>
            </a:avLst>
          </a:prstGeom>
          <a:gradFill flip="none" rotWithShape="1">
            <a:gsLst>
              <a:gs pos="0">
                <a:srgbClr val="FF944D"/>
              </a:gs>
              <a:gs pos="48000">
                <a:srgbClr val="FFB953"/>
              </a:gs>
              <a:gs pos="100000">
                <a:srgbClr val="FFDD59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L="18288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FFFFFF"/>
                </a:solidFill>
                <a:latin typeface="+mj-lt"/>
              </a:rPr>
              <a:t>Discovery &amp; Assessment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Pentagon 67">
            <a:extLst>
              <a:ext uri="{FF2B5EF4-FFF2-40B4-BE49-F238E27FC236}">
                <a16:creationId xmlns:a16="http://schemas.microsoft.com/office/drawing/2014/main" id="{EA90EC98-29BC-4E12-60A9-A4D65322E328}"/>
              </a:ext>
            </a:extLst>
          </p:cNvPr>
          <p:cNvSpPr/>
          <p:nvPr/>
        </p:nvSpPr>
        <p:spPr>
          <a:xfrm>
            <a:off x="3857629" y="2860556"/>
            <a:ext cx="3207161" cy="396000"/>
          </a:xfrm>
          <a:prstGeom prst="homePlate">
            <a:avLst>
              <a:gd name="adj" fmla="val 41319"/>
            </a:avLst>
          </a:prstGeom>
          <a:gradFill flip="none" rotWithShape="1">
            <a:gsLst>
              <a:gs pos="0">
                <a:srgbClr val="FF944D"/>
              </a:gs>
              <a:gs pos="48000">
                <a:srgbClr val="FFC52E"/>
              </a:gs>
              <a:gs pos="100000">
                <a:srgbClr val="FFDD59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L="18288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Planning &amp; Design</a:t>
            </a:r>
          </a:p>
        </p:txBody>
      </p:sp>
      <p:sp>
        <p:nvSpPr>
          <p:cNvPr id="7" name="Arrow: Pentagon 67">
            <a:extLst>
              <a:ext uri="{FF2B5EF4-FFF2-40B4-BE49-F238E27FC236}">
                <a16:creationId xmlns:a16="http://schemas.microsoft.com/office/drawing/2014/main" id="{DFA953DC-8C39-1107-FC02-2004A1B2DDF2}"/>
              </a:ext>
            </a:extLst>
          </p:cNvPr>
          <p:cNvSpPr/>
          <p:nvPr/>
        </p:nvSpPr>
        <p:spPr>
          <a:xfrm>
            <a:off x="5475768" y="3521301"/>
            <a:ext cx="3173467" cy="396000"/>
          </a:xfrm>
          <a:prstGeom prst="homePlate">
            <a:avLst>
              <a:gd name="adj" fmla="val 41319"/>
            </a:avLst>
          </a:prstGeom>
          <a:gradFill flip="none" rotWithShape="1">
            <a:gsLst>
              <a:gs pos="0">
                <a:srgbClr val="FF944D"/>
              </a:gs>
              <a:gs pos="48000">
                <a:srgbClr val="FFC52E"/>
              </a:gs>
              <a:gs pos="100000">
                <a:srgbClr val="FFDD59"/>
              </a:gs>
            </a:gsLst>
            <a:lin ang="13500000" scaled="1"/>
            <a:tileRect/>
          </a:gradFill>
          <a:ln>
            <a:noFill/>
          </a:ln>
          <a:effectLst>
            <a:glow rad="12700">
              <a:schemeClr val="accent1"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L="18288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Preparation &amp; Testing</a:t>
            </a:r>
          </a:p>
        </p:txBody>
      </p:sp>
      <p:sp>
        <p:nvSpPr>
          <p:cNvPr id="8" name="Arrow: Pentagon 67">
            <a:extLst>
              <a:ext uri="{FF2B5EF4-FFF2-40B4-BE49-F238E27FC236}">
                <a16:creationId xmlns:a16="http://schemas.microsoft.com/office/drawing/2014/main" id="{E0F6C52B-AAFD-7FE2-F7AD-46A26511B4D1}"/>
              </a:ext>
            </a:extLst>
          </p:cNvPr>
          <p:cNvSpPr/>
          <p:nvPr/>
        </p:nvSpPr>
        <p:spPr>
          <a:xfrm>
            <a:off x="8649236" y="4608645"/>
            <a:ext cx="1597994" cy="396000"/>
          </a:xfrm>
          <a:prstGeom prst="homePlate">
            <a:avLst>
              <a:gd name="adj" fmla="val 41319"/>
            </a:avLst>
          </a:prstGeom>
          <a:gradFill flip="none" rotWithShape="1">
            <a:gsLst>
              <a:gs pos="0">
                <a:srgbClr val="FF944D"/>
              </a:gs>
              <a:gs pos="48000">
                <a:srgbClr val="FFC52E"/>
              </a:gs>
              <a:gs pos="100000">
                <a:srgbClr val="FFDD59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L="18288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Migrate</a:t>
            </a:r>
          </a:p>
        </p:txBody>
      </p:sp>
      <p:sp>
        <p:nvSpPr>
          <p:cNvPr id="9" name="Arrow: Pentagon 67">
            <a:extLst>
              <a:ext uri="{FF2B5EF4-FFF2-40B4-BE49-F238E27FC236}">
                <a16:creationId xmlns:a16="http://schemas.microsoft.com/office/drawing/2014/main" id="{96DF76F6-A1C3-4CA7-0B73-E9ECF5B0F81B}"/>
              </a:ext>
            </a:extLst>
          </p:cNvPr>
          <p:cNvSpPr/>
          <p:nvPr/>
        </p:nvSpPr>
        <p:spPr>
          <a:xfrm>
            <a:off x="10284021" y="5522128"/>
            <a:ext cx="1549195" cy="396000"/>
          </a:xfrm>
          <a:prstGeom prst="homePlate">
            <a:avLst>
              <a:gd name="adj" fmla="val 41319"/>
            </a:avLst>
          </a:prstGeom>
          <a:gradFill flip="none" rotWithShape="1">
            <a:gsLst>
              <a:gs pos="0">
                <a:srgbClr val="FF944D"/>
              </a:gs>
              <a:gs pos="48000">
                <a:srgbClr val="FFC52E"/>
              </a:gs>
              <a:gs pos="100000">
                <a:srgbClr val="FFDD59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L="18288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Post-Migrate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BA3ABA-549B-2793-71DF-96168D2C55A3}"/>
              </a:ext>
            </a:extLst>
          </p:cNvPr>
          <p:cNvGrpSpPr/>
          <p:nvPr/>
        </p:nvGrpSpPr>
        <p:grpSpPr>
          <a:xfrm>
            <a:off x="10127569" y="945084"/>
            <a:ext cx="968374" cy="5031258"/>
            <a:chOff x="8120063" y="949101"/>
            <a:chExt cx="968374" cy="528490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64A66E0-051D-78C7-1BA7-980E21B104A1}"/>
                </a:ext>
              </a:extLst>
            </p:cNvPr>
            <p:cNvGrpSpPr/>
            <p:nvPr/>
          </p:nvGrpSpPr>
          <p:grpSpPr>
            <a:xfrm>
              <a:off x="8120063" y="949101"/>
              <a:ext cx="968374" cy="255255"/>
              <a:chOff x="6203957" y="1223314"/>
              <a:chExt cx="968374" cy="255255"/>
            </a:xfrm>
          </p:grpSpPr>
          <p:sp>
            <p:nvSpPr>
              <p:cNvPr id="13" name="Star: 5 Points 12">
                <a:extLst>
                  <a:ext uri="{FF2B5EF4-FFF2-40B4-BE49-F238E27FC236}">
                    <a16:creationId xmlns:a16="http://schemas.microsoft.com/office/drawing/2014/main" id="{2F0ED3B3-81F9-29AF-1FDB-3E04E0033694}"/>
                  </a:ext>
                </a:extLst>
              </p:cNvPr>
              <p:cNvSpPr/>
              <p:nvPr/>
            </p:nvSpPr>
            <p:spPr>
              <a:xfrm>
                <a:off x="6203957" y="1223314"/>
                <a:ext cx="255255" cy="255255"/>
              </a:xfrm>
              <a:prstGeom prst="star5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accent6"/>
                </a:solidFill>
                <a:prstDash val="solid"/>
                <a:miter lim="800000"/>
              </a:ln>
              <a:effectLst/>
            </p:spPr>
            <p:txBody>
              <a:bodyPr tIns="91440" bIns="9144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MY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raphik"/>
                  <a:ea typeface="+mn-ea"/>
                  <a:cs typeface="+mn-cs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73475F8-AF47-0DD1-94CE-55D836414922}"/>
                  </a:ext>
                </a:extLst>
              </p:cNvPr>
              <p:cNvSpPr/>
              <p:nvPr/>
            </p:nvSpPr>
            <p:spPr>
              <a:xfrm>
                <a:off x="6385592" y="1272427"/>
                <a:ext cx="786739" cy="157502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Ins="0" rtlCol="0" anchor="ctr"/>
              <a:lstStyle/>
              <a:p>
                <a:pPr defTabSz="914400">
                  <a:defRPr/>
                </a:pPr>
                <a:r>
                  <a:rPr lang="en-MY" sz="1300" b="1" kern="0" dirty="0">
                    <a:solidFill>
                      <a:prstClr val="black"/>
                    </a:solidFill>
                  </a:rPr>
                  <a:t>GO-LIVE</a:t>
                </a:r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A8A01E-BCE5-5072-2483-7D86F289F039}"/>
                </a:ext>
              </a:extLst>
            </p:cNvPr>
            <p:cNvCxnSpPr>
              <a:cxnSpLocks/>
            </p:cNvCxnSpPr>
            <p:nvPr/>
          </p:nvCxnSpPr>
          <p:spPr>
            <a:xfrm>
              <a:off x="8245632" y="1195470"/>
              <a:ext cx="0" cy="5038537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  <a:effectLst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2B82446-BC9D-A0D7-6F22-2D15B200175B}"/>
              </a:ext>
            </a:extLst>
          </p:cNvPr>
          <p:cNvGrpSpPr/>
          <p:nvPr/>
        </p:nvGrpSpPr>
        <p:grpSpPr>
          <a:xfrm>
            <a:off x="3038476" y="922090"/>
            <a:ext cx="501215" cy="5054251"/>
            <a:chOff x="2566211" y="818138"/>
            <a:chExt cx="501215" cy="5789784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1267987-321B-3530-6724-31002E0009DF}"/>
                </a:ext>
              </a:extLst>
            </p:cNvPr>
            <p:cNvCxnSpPr>
              <a:cxnSpLocks/>
            </p:cNvCxnSpPr>
            <p:nvPr/>
          </p:nvCxnSpPr>
          <p:spPr>
            <a:xfrm>
              <a:off x="2816151" y="1042336"/>
              <a:ext cx="0" cy="556558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16" name="Graphic 15" descr="Marker with solid fill">
              <a:extLst>
                <a:ext uri="{FF2B5EF4-FFF2-40B4-BE49-F238E27FC236}">
                  <a16:creationId xmlns:a16="http://schemas.microsoft.com/office/drawing/2014/main" id="{DDEEAD06-9E49-0A8E-DD8B-090EC9115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66211" y="818138"/>
              <a:ext cx="501215" cy="448396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ED78DE-F7F2-6817-4745-356FD7CFF19B}"/>
              </a:ext>
            </a:extLst>
          </p:cNvPr>
          <p:cNvGrpSpPr/>
          <p:nvPr/>
        </p:nvGrpSpPr>
        <p:grpSpPr>
          <a:xfrm>
            <a:off x="10146619" y="5004246"/>
            <a:ext cx="2108419" cy="356258"/>
            <a:chOff x="1167357" y="3632719"/>
            <a:chExt cx="2108419" cy="356258"/>
          </a:xfrm>
        </p:grpSpPr>
        <p:sp>
          <p:nvSpPr>
            <p:cNvPr id="25" name="Diamond 24">
              <a:extLst>
                <a:ext uri="{FF2B5EF4-FFF2-40B4-BE49-F238E27FC236}">
                  <a16:creationId xmlns:a16="http://schemas.microsoft.com/office/drawing/2014/main" id="{9D93B380-BBFA-3ED7-83B6-8EEA2B76532B}"/>
                </a:ext>
              </a:extLst>
            </p:cNvPr>
            <p:cNvSpPr/>
            <p:nvPr/>
          </p:nvSpPr>
          <p:spPr>
            <a:xfrm>
              <a:off x="1167357" y="3689869"/>
              <a:ext cx="228600" cy="228600"/>
            </a:xfrm>
            <a:prstGeom prst="diamond">
              <a:avLst/>
            </a:prstGeom>
            <a:solidFill>
              <a:srgbClr val="007CC4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C3835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6" name="2/19/2019 10:58:36 AM1">
              <a:extLst>
                <a:ext uri="{FF2B5EF4-FFF2-40B4-BE49-F238E27FC236}">
                  <a16:creationId xmlns:a16="http://schemas.microsoft.com/office/drawing/2014/main" id="{D1B056DC-54B6-3262-7778-BC9E70604C71}"/>
                </a:ext>
              </a:extLst>
            </p:cNvPr>
            <p:cNvSpPr/>
            <p:nvPr/>
          </p:nvSpPr>
          <p:spPr>
            <a:xfrm>
              <a:off x="1416147" y="3632719"/>
              <a:ext cx="1859629" cy="356258"/>
            </a:xfrm>
            <a:prstGeom prst="rect">
              <a:avLst/>
            </a:prstGeom>
            <a:noFill/>
            <a:ln w="285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413F42"/>
                  </a:solidFill>
                  <a:effectLst/>
                  <a:uLnTx/>
                  <a:uFillTx/>
                  <a:ea typeface="+mn-ea"/>
                  <a:cs typeface="+mn-cs"/>
                </a:rPr>
                <a:t>Go-Live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413F42"/>
                  </a:solidFill>
                  <a:effectLst/>
                  <a:uLnTx/>
                  <a:uFillTx/>
                  <a:ea typeface="+mn-ea"/>
                  <a:cs typeface="+mn-cs"/>
                </a:rPr>
                <a:t>Announcement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0D7A817-E148-AE31-A617-88C0452A640A}"/>
              </a:ext>
            </a:extLst>
          </p:cNvPr>
          <p:cNvGrpSpPr/>
          <p:nvPr/>
        </p:nvGrpSpPr>
        <p:grpSpPr>
          <a:xfrm>
            <a:off x="3532952" y="2148601"/>
            <a:ext cx="2096960" cy="608872"/>
            <a:chOff x="3275777" y="3659613"/>
            <a:chExt cx="2096960" cy="608872"/>
          </a:xfrm>
        </p:grpSpPr>
        <p:sp>
          <p:nvSpPr>
            <p:cNvPr id="28" name="2/19/2019 10:58:36 AM1">
              <a:extLst>
                <a:ext uri="{FF2B5EF4-FFF2-40B4-BE49-F238E27FC236}">
                  <a16:creationId xmlns:a16="http://schemas.microsoft.com/office/drawing/2014/main" id="{C97AFE54-400B-7EFD-0DCB-55055120D0EE}"/>
                </a:ext>
              </a:extLst>
            </p:cNvPr>
            <p:cNvSpPr/>
            <p:nvPr/>
          </p:nvSpPr>
          <p:spPr>
            <a:xfrm>
              <a:off x="3555892" y="3659613"/>
              <a:ext cx="1816845" cy="60887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</a:rPr>
                <a:t>Management Approval on the Business Case</a:t>
              </a:r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7772A79B-0354-364D-8CA1-A6994CAD0F2C}"/>
                </a:ext>
              </a:extLst>
            </p:cNvPr>
            <p:cNvSpPr/>
            <p:nvPr/>
          </p:nvSpPr>
          <p:spPr>
            <a:xfrm>
              <a:off x="3275777" y="3816677"/>
              <a:ext cx="228600" cy="228600"/>
            </a:xfrm>
            <a:prstGeom prst="triangle">
              <a:avLst/>
            </a:prstGeom>
            <a:solidFill>
              <a:srgbClr val="9900CC"/>
            </a:solidFill>
            <a:ln>
              <a:solidFill>
                <a:srgbClr val="99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835"/>
                </a:solidFill>
                <a:effectLst/>
                <a:uLnTx/>
                <a:uFillTx/>
                <a:latin typeface="Museo Sans 300"/>
                <a:ea typeface="+mn-ea"/>
                <a:cs typeface="+mn-cs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474AF5A-F1D3-8C05-97A2-B3E9C6062B5A}"/>
              </a:ext>
            </a:extLst>
          </p:cNvPr>
          <p:cNvGrpSpPr/>
          <p:nvPr/>
        </p:nvGrpSpPr>
        <p:grpSpPr>
          <a:xfrm>
            <a:off x="8553376" y="4007932"/>
            <a:ext cx="2108419" cy="356258"/>
            <a:chOff x="1167357" y="3632719"/>
            <a:chExt cx="2108419" cy="356258"/>
          </a:xfrm>
        </p:grpSpPr>
        <p:sp>
          <p:nvSpPr>
            <p:cNvPr id="35" name="Diamond 34">
              <a:extLst>
                <a:ext uri="{FF2B5EF4-FFF2-40B4-BE49-F238E27FC236}">
                  <a16:creationId xmlns:a16="http://schemas.microsoft.com/office/drawing/2014/main" id="{02F56446-629D-7725-C577-8565D72EF0B7}"/>
                </a:ext>
              </a:extLst>
            </p:cNvPr>
            <p:cNvSpPr/>
            <p:nvPr/>
          </p:nvSpPr>
          <p:spPr>
            <a:xfrm>
              <a:off x="1167357" y="3689869"/>
              <a:ext cx="228600" cy="228600"/>
            </a:xfrm>
            <a:prstGeom prst="diamond">
              <a:avLst/>
            </a:prstGeom>
            <a:solidFill>
              <a:srgbClr val="007CC4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C3835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6" name="2/19/2019 10:58:36 AM1">
              <a:extLst>
                <a:ext uri="{FF2B5EF4-FFF2-40B4-BE49-F238E27FC236}">
                  <a16:creationId xmlns:a16="http://schemas.microsoft.com/office/drawing/2014/main" id="{C3349844-E85A-E01B-4236-7AB31B09A86C}"/>
                </a:ext>
              </a:extLst>
            </p:cNvPr>
            <p:cNvSpPr/>
            <p:nvPr/>
          </p:nvSpPr>
          <p:spPr>
            <a:xfrm>
              <a:off x="1416147" y="3632719"/>
              <a:ext cx="1859629" cy="356258"/>
            </a:xfrm>
            <a:prstGeom prst="rect">
              <a:avLst/>
            </a:prstGeom>
            <a:noFill/>
            <a:ln w="285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413F42"/>
                  </a:solidFill>
                  <a:effectLst/>
                  <a:uLnTx/>
                  <a:uFillTx/>
                  <a:ea typeface="+mn-ea"/>
                  <a:cs typeface="+mn-cs"/>
                </a:rPr>
                <a:t>Announcement for system cut-off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7F2CF39-D8CB-C861-7FD7-2E10D7697364}"/>
              </a:ext>
            </a:extLst>
          </p:cNvPr>
          <p:cNvGrpSpPr/>
          <p:nvPr/>
        </p:nvGrpSpPr>
        <p:grpSpPr>
          <a:xfrm>
            <a:off x="10661795" y="19317"/>
            <a:ext cx="1900237" cy="757347"/>
            <a:chOff x="10835482" y="31086"/>
            <a:chExt cx="1900237" cy="75734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BC56556-2759-E757-B100-42C6D1B114A5}"/>
                </a:ext>
              </a:extLst>
            </p:cNvPr>
            <p:cNvGrpSpPr/>
            <p:nvPr/>
          </p:nvGrpSpPr>
          <p:grpSpPr>
            <a:xfrm>
              <a:off x="10935859" y="271860"/>
              <a:ext cx="1245981" cy="341264"/>
              <a:chOff x="10935859" y="271860"/>
              <a:chExt cx="1245981" cy="297004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6E30E8-C4E5-F00A-DAF1-5BCFDFFD8792}"/>
                  </a:ext>
                </a:extLst>
              </p:cNvPr>
              <p:cNvSpPr txBox="1"/>
              <p:nvPr/>
            </p:nvSpPr>
            <p:spPr>
              <a:xfrm>
                <a:off x="11052129" y="271860"/>
                <a:ext cx="1129711" cy="29700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tIns="91440" bIns="91440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MY" sz="800" dirty="0"/>
                  <a:t>Communication</a:t>
                </a:r>
              </a:p>
            </p:txBody>
          </p:sp>
          <p:sp>
            <p:nvSpPr>
              <p:cNvPr id="18" name="Diamond 17">
                <a:extLst>
                  <a:ext uri="{FF2B5EF4-FFF2-40B4-BE49-F238E27FC236}">
                    <a16:creationId xmlns:a16="http://schemas.microsoft.com/office/drawing/2014/main" id="{943EABD9-E689-C4EC-5393-D6E1FEB3655F}"/>
                  </a:ext>
                </a:extLst>
              </p:cNvPr>
              <p:cNvSpPr/>
              <p:nvPr/>
            </p:nvSpPr>
            <p:spPr>
              <a:xfrm>
                <a:off x="10935859" y="332820"/>
                <a:ext cx="144000" cy="144000"/>
              </a:xfrm>
              <a:prstGeom prst="diamond">
                <a:avLst/>
              </a:prstGeom>
              <a:solidFill>
                <a:srgbClr val="007CC4">
                  <a:lumMod val="60000"/>
                  <a:lumOff val="4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C3835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9DFD876-8B70-2FFE-1479-B31908A46089}"/>
                </a:ext>
              </a:extLst>
            </p:cNvPr>
            <p:cNvGrpSpPr/>
            <p:nvPr/>
          </p:nvGrpSpPr>
          <p:grpSpPr>
            <a:xfrm>
              <a:off x="10930278" y="491429"/>
              <a:ext cx="1271882" cy="297004"/>
              <a:chOff x="10930278" y="491429"/>
              <a:chExt cx="1271882" cy="297004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16D75F4-106D-F670-27F6-A28CC9F3DC65}"/>
                  </a:ext>
                </a:extLst>
              </p:cNvPr>
              <p:cNvSpPr txBox="1"/>
              <p:nvPr/>
            </p:nvSpPr>
            <p:spPr>
              <a:xfrm>
                <a:off x="11072449" y="491429"/>
                <a:ext cx="1129711" cy="29700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tIns="91440" bIns="91440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MY" sz="800" dirty="0"/>
                  <a:t>Event</a:t>
                </a:r>
              </a:p>
            </p:txBody>
          </p:sp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18346B05-8513-57D7-CB65-1FE8503C7845}"/>
                  </a:ext>
                </a:extLst>
              </p:cNvPr>
              <p:cNvSpPr/>
              <p:nvPr/>
            </p:nvSpPr>
            <p:spPr>
              <a:xfrm>
                <a:off x="10930278" y="565897"/>
                <a:ext cx="144000" cy="108000"/>
              </a:xfrm>
              <a:prstGeom prst="triangle">
                <a:avLst/>
              </a:prstGeom>
              <a:solidFill>
                <a:srgbClr val="9900CC"/>
              </a:solidFill>
              <a:ln>
                <a:solidFill>
                  <a:srgbClr val="99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C3835"/>
                  </a:solidFill>
                  <a:effectLst/>
                  <a:uLnTx/>
                  <a:uFillTx/>
                  <a:latin typeface="Museo Sans 300"/>
                  <a:ea typeface="+mn-ea"/>
                  <a:cs typeface="+mn-cs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F7263E-B3B9-E7C6-A04A-00EA82C27227}"/>
                </a:ext>
              </a:extLst>
            </p:cNvPr>
            <p:cNvSpPr txBox="1"/>
            <p:nvPr/>
          </p:nvSpPr>
          <p:spPr>
            <a:xfrm>
              <a:off x="10835482" y="31086"/>
              <a:ext cx="1900237" cy="31104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tIns="91440" bIns="9144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</a:pPr>
              <a:r>
                <a:rPr lang="en-MY" sz="900" b="1" dirty="0"/>
                <a:t>Legend: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40AE58E-6475-EDD2-3930-DA0DE65D8AEF}"/>
              </a:ext>
            </a:extLst>
          </p:cNvPr>
          <p:cNvSpPr txBox="1"/>
          <p:nvPr/>
        </p:nvSpPr>
        <p:spPr>
          <a:xfrm>
            <a:off x="588319" y="6056471"/>
            <a:ext cx="7184083" cy="353110"/>
          </a:xfrm>
          <a:prstGeom prst="rect">
            <a:avLst/>
          </a:prstGeom>
          <a:noFill/>
          <a:ln w="25400">
            <a:noFill/>
          </a:ln>
        </p:spPr>
        <p:txBody>
          <a:bodyPr wrap="square" t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</a:pPr>
            <a:r>
              <a:rPr lang="en-MY" sz="1200" b="1" i="1" dirty="0"/>
              <a:t>Note: </a:t>
            </a:r>
            <a:r>
              <a:rPr lang="en-MY" sz="1200" dirty="0"/>
              <a:t>Pre-Requisite requirement before Migration is Firewall project to Go-Live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CEF93E-BC3E-3015-3985-E081AD6F02F0}"/>
              </a:ext>
            </a:extLst>
          </p:cNvPr>
          <p:cNvSpPr/>
          <p:nvPr/>
        </p:nvSpPr>
        <p:spPr>
          <a:xfrm>
            <a:off x="9677456" y="104134"/>
            <a:ext cx="860919" cy="3810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WIP</a:t>
            </a:r>
            <a:endParaRPr lang="en-MY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92244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Slide 7"/>
          <p:cNvSpPr>
            <a:spLocks noGrp="1"/>
          </p:cNvSpPr>
          <p:nvPr>
            <p:ph type="ctrTitle"/>
          </p:nvPr>
        </p:nvSpPr>
        <p:spPr>
          <a:xfrm>
            <a:off x="335280" y="228600"/>
            <a:ext cx="6035040" cy="6400800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pic>
        <p:nvPicPr>
          <p:cNvPr id="4" name="Picture Placeholder 3" descr="A large billboards on a building&#10;&#10;Description automatically generated">
            <a:extLst>
              <a:ext uri="{FF2B5EF4-FFF2-40B4-BE49-F238E27FC236}">
                <a16:creationId xmlns:a16="http://schemas.microsoft.com/office/drawing/2014/main" id="{C1DF441C-A9E6-9093-D338-8189362F62D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3" r="21243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33025313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2D67-41DF-6F08-B909-2F093591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Next 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21EF0-841F-DDAD-6744-92193F1F681A}"/>
              </a:ext>
            </a:extLst>
          </p:cNvPr>
          <p:cNvSpPr txBox="1"/>
          <p:nvPr/>
        </p:nvSpPr>
        <p:spPr>
          <a:xfrm>
            <a:off x="853440" y="1463040"/>
            <a:ext cx="8300720" cy="1914691"/>
          </a:xfrm>
          <a:prstGeom prst="rect">
            <a:avLst/>
          </a:prstGeom>
          <a:noFill/>
          <a:ln w="25400">
            <a:noFill/>
          </a:ln>
        </p:spPr>
        <p:txBody>
          <a:bodyPr wrap="square" tIns="91440" bIns="91440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Recalibrate the costs of those proposals including those related to Global.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To prepare the proposal deck for management approval.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Present and get approval from the Management Team.</a:t>
            </a:r>
          </a:p>
          <a:p>
            <a:pPr marL="342900" indent="-342900" algn="l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endParaRPr lang="en-MY" dirty="0" err="1"/>
          </a:p>
        </p:txBody>
      </p:sp>
    </p:spTree>
    <p:extLst>
      <p:ext uri="{BB962C8B-B14F-4D97-AF65-F5344CB8AC3E}">
        <p14:creationId xmlns:p14="http://schemas.microsoft.com/office/powerpoint/2010/main" val="154990347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Slide 7"/>
          <p:cNvSpPr>
            <a:spLocks noGrp="1"/>
          </p:cNvSpPr>
          <p:nvPr>
            <p:ph type="ctrTitle"/>
          </p:nvPr>
        </p:nvSpPr>
        <p:spPr>
          <a:xfrm>
            <a:off x="335280" y="228600"/>
            <a:ext cx="6035040" cy="6400800"/>
          </a:xfrm>
        </p:spPr>
        <p:txBody>
          <a:bodyPr/>
          <a:lstStyle/>
          <a:p>
            <a:r>
              <a:rPr lang="en-US" dirty="0"/>
              <a:t>Questions &amp; Answers (Q&amp;A)</a:t>
            </a:r>
          </a:p>
        </p:txBody>
      </p:sp>
      <p:pic>
        <p:nvPicPr>
          <p:cNvPr id="4" name="Picture Placeholder 3" descr="A large billboards on a building&#10;&#10;Description automatically generated">
            <a:extLst>
              <a:ext uri="{FF2B5EF4-FFF2-40B4-BE49-F238E27FC236}">
                <a16:creationId xmlns:a16="http://schemas.microsoft.com/office/drawing/2014/main" id="{C1DF441C-A9E6-9093-D338-8189362F62D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3" r="21243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250987690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B945D82F-05D6-4684-B68F-A5FC160D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617508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756550-34FE-F0A1-6FFC-6BD9C24AC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582694"/>
              </p:ext>
            </p:extLst>
          </p:nvPr>
        </p:nvGraphicFramePr>
        <p:xfrm>
          <a:off x="558800" y="930127"/>
          <a:ext cx="11013441" cy="5378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395">
                  <a:extLst>
                    <a:ext uri="{9D8B030D-6E8A-4147-A177-3AD203B41FA5}">
                      <a16:colId xmlns:a16="http://schemas.microsoft.com/office/drawing/2014/main" val="259848298"/>
                    </a:ext>
                  </a:extLst>
                </a:gridCol>
                <a:gridCol w="2793155">
                  <a:extLst>
                    <a:ext uri="{9D8B030D-6E8A-4147-A177-3AD203B41FA5}">
                      <a16:colId xmlns:a16="http://schemas.microsoft.com/office/drawing/2014/main" val="1505482110"/>
                    </a:ext>
                  </a:extLst>
                </a:gridCol>
                <a:gridCol w="3148114">
                  <a:extLst>
                    <a:ext uri="{9D8B030D-6E8A-4147-A177-3AD203B41FA5}">
                      <a16:colId xmlns:a16="http://schemas.microsoft.com/office/drawing/2014/main" val="2910240108"/>
                    </a:ext>
                  </a:extLst>
                </a:gridCol>
                <a:gridCol w="2247089">
                  <a:extLst>
                    <a:ext uri="{9D8B030D-6E8A-4147-A177-3AD203B41FA5}">
                      <a16:colId xmlns:a16="http://schemas.microsoft.com/office/drawing/2014/main" val="130687893"/>
                    </a:ext>
                  </a:extLst>
                </a:gridCol>
                <a:gridCol w="2233688">
                  <a:extLst>
                    <a:ext uri="{9D8B030D-6E8A-4147-A177-3AD203B41FA5}">
                      <a16:colId xmlns:a16="http://schemas.microsoft.com/office/drawing/2014/main" val="425437577"/>
                    </a:ext>
                  </a:extLst>
                </a:gridCol>
              </a:tblGrid>
              <a:tr h="3997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Features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Corporate Tenant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Own Tenant</a:t>
                      </a:r>
                      <a:endParaRPr lang="en-MY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2162238"/>
                  </a:ext>
                </a:extLst>
              </a:tr>
              <a:tr h="7656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975" indent="-180975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Microsoft Office Apps</a:t>
                      </a:r>
                    </a:p>
                    <a:p>
                      <a:pPr marL="0" indent="182563">
                        <a:buFont typeface="Arial" panose="020B0604020202020204" pitchFamily="34" charset="0"/>
                        <a:buNone/>
                      </a:pP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400" dirty="0"/>
                        <a:t>Power BI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400" dirty="0"/>
                        <a:t>Power Apps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400" dirty="0"/>
                        <a:t>Power Automate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Limited features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Features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372490"/>
                  </a:ext>
                </a:extLst>
              </a:tr>
              <a:tr h="7953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Email &amp; Calendar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400" dirty="0"/>
                        <a:t>Outlook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400" dirty="0"/>
                        <a:t>Exchange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400" dirty="0"/>
                        <a:t>Bookings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Full features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features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483743"/>
                  </a:ext>
                </a:extLst>
              </a:tr>
              <a:tr h="5753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400" dirty="0"/>
                        <a:t>Meetings &amp; Voice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400" dirty="0"/>
                        <a:t>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Limited features without recording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features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027087"/>
                  </a:ext>
                </a:extLst>
              </a:tr>
              <a:tr h="772398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400" dirty="0"/>
                        <a:t>Social &amp; Intranet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400" dirty="0"/>
                        <a:t>SharePoint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400" dirty="0"/>
                        <a:t>Access: Read Only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400" dirty="0"/>
                        <a:t>Unable to create own SharePoint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Full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398692"/>
                  </a:ext>
                </a:extLst>
              </a:tr>
              <a:tr h="559679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One Drive/Forms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400" dirty="0"/>
                        <a:t>OneDrive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400" dirty="0"/>
                        <a:t>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MY" sz="1400" dirty="0"/>
                        <a:t>Do not have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Full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820396"/>
                  </a:ext>
                </a:extLst>
              </a:tr>
              <a:tr h="559679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400" dirty="0"/>
                        <a:t>Advanced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400" dirty="0"/>
                        <a:t>Power BI Pro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400" dirty="0"/>
                        <a:t>Viva Insights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MY" sz="1400" dirty="0"/>
                        <a:t>Do not have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Full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44352"/>
                  </a:ext>
                </a:extLst>
              </a:tr>
              <a:tr h="950458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400" dirty="0"/>
                        <a:t>Identify, Access Management and Security &amp; Information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400" dirty="0"/>
                        <a:t>Microsoft Access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MY" sz="1400" dirty="0"/>
                        <a:t>Limited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Full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68199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2B32D67-41DF-6F08-B909-2F093591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Functionality Comparison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8A4F98-7194-8790-B859-2413A273D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161" y="425632"/>
            <a:ext cx="7961591" cy="4230188"/>
          </a:xfrm>
          <a:prstGeom prst="rect">
            <a:avLst/>
          </a:prstGeom>
        </p:spPr>
      </p:pic>
      <p:pic>
        <p:nvPicPr>
          <p:cNvPr id="6" name="Graphic 5" descr="Home outline">
            <a:hlinkClick r:id="rId3" action="ppaction://hlinksldjump"/>
            <a:extLst>
              <a:ext uri="{FF2B5EF4-FFF2-40B4-BE49-F238E27FC236}">
                <a16:creationId xmlns:a16="http://schemas.microsoft.com/office/drawing/2014/main" id="{D7B109C8-3D89-A199-49FF-EF8566A685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42543" y="18327"/>
            <a:ext cx="407555" cy="40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9126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1F15EB-6FFB-7EA0-B004-245DF7D87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347185"/>
              </p:ext>
            </p:extLst>
          </p:nvPr>
        </p:nvGraphicFramePr>
        <p:xfrm>
          <a:off x="552450" y="1133475"/>
          <a:ext cx="10772774" cy="3746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969">
                  <a:extLst>
                    <a:ext uri="{9D8B030D-6E8A-4147-A177-3AD203B41FA5}">
                      <a16:colId xmlns:a16="http://schemas.microsoft.com/office/drawing/2014/main" val="788464829"/>
                    </a:ext>
                  </a:extLst>
                </a:gridCol>
                <a:gridCol w="1939975">
                  <a:extLst>
                    <a:ext uri="{9D8B030D-6E8A-4147-A177-3AD203B41FA5}">
                      <a16:colId xmlns:a16="http://schemas.microsoft.com/office/drawing/2014/main" val="3746407790"/>
                    </a:ext>
                  </a:extLst>
                </a:gridCol>
                <a:gridCol w="1939975">
                  <a:extLst>
                    <a:ext uri="{9D8B030D-6E8A-4147-A177-3AD203B41FA5}">
                      <a16:colId xmlns:a16="http://schemas.microsoft.com/office/drawing/2014/main" val="1637959196"/>
                    </a:ext>
                  </a:extLst>
                </a:gridCol>
                <a:gridCol w="1638026">
                  <a:extLst>
                    <a:ext uri="{9D8B030D-6E8A-4147-A177-3AD203B41FA5}">
                      <a16:colId xmlns:a16="http://schemas.microsoft.com/office/drawing/2014/main" val="1787929972"/>
                    </a:ext>
                  </a:extLst>
                </a:gridCol>
                <a:gridCol w="1449927">
                  <a:extLst>
                    <a:ext uri="{9D8B030D-6E8A-4147-A177-3AD203B41FA5}">
                      <a16:colId xmlns:a16="http://schemas.microsoft.com/office/drawing/2014/main" val="3950719893"/>
                    </a:ext>
                  </a:extLst>
                </a:gridCol>
                <a:gridCol w="1402902">
                  <a:extLst>
                    <a:ext uri="{9D8B030D-6E8A-4147-A177-3AD203B41FA5}">
                      <a16:colId xmlns:a16="http://schemas.microsoft.com/office/drawing/2014/main" val="1418152834"/>
                    </a:ext>
                  </a:extLst>
                </a:gridCol>
              </a:tblGrid>
              <a:tr h="569005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Descriptions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 of Users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Cost Per Month Per User (USD)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Annual Cost per user (USD)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Total Annual Cost (USD)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Total Annual Cost (MYR)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541148"/>
                  </a:ext>
                </a:extLst>
              </a:tr>
              <a:tr h="413399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RSC Users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450</a:t>
                      </a:r>
                      <a:endParaRPr lang="en-MY" sz="14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l"/>
                      <a:endParaRPr lang="en-MY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905833"/>
                  </a:ext>
                </a:extLst>
              </a:tr>
              <a:tr h="318977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Store Users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371</a:t>
                      </a:r>
                      <a:endParaRPr lang="en-MY" sz="14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l"/>
                      <a:endParaRPr lang="en-MY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835857"/>
                  </a:ext>
                </a:extLst>
              </a:tr>
              <a:tr h="569005">
                <a:tc>
                  <a:txBody>
                    <a:bodyPr/>
                    <a:lstStyle/>
                    <a:p>
                      <a:pPr algn="l"/>
                      <a:r>
                        <a:rPr lang="en-MY" sz="1400" dirty="0"/>
                        <a:t>O365 Information Worker License (M365 E3): RSC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400" dirty="0"/>
                        <a:t>36.00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400" dirty="0"/>
                        <a:t>432.00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400" dirty="0"/>
                        <a:t>194,400.00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400" dirty="0"/>
                        <a:t>933,120.00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043592"/>
                  </a:ext>
                </a:extLst>
              </a:tr>
              <a:tr h="803301">
                <a:tc>
                  <a:txBody>
                    <a:bodyPr/>
                    <a:lstStyle/>
                    <a:p>
                      <a:pPr algn="l"/>
                      <a:r>
                        <a:rPr lang="en-MY" sz="1400" dirty="0"/>
                        <a:t>O365 Custom Deskless Worker License (O365 E1): Store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400" dirty="0"/>
                        <a:t>4.70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400" dirty="0"/>
                        <a:t>56.40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400" dirty="0"/>
                        <a:t>20,924.40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400" dirty="0"/>
                        <a:t>100,437.12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398397"/>
                  </a:ext>
                </a:extLst>
              </a:tr>
              <a:tr h="569005">
                <a:tc>
                  <a:txBody>
                    <a:bodyPr/>
                    <a:lstStyle/>
                    <a:p>
                      <a:pPr algn="l"/>
                      <a:r>
                        <a:rPr lang="en-MY" sz="1400" dirty="0"/>
                        <a:t>MDM (Active Sync): RSC 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400" dirty="0"/>
                        <a:t>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400" dirty="0"/>
                        <a:t>60.00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400" dirty="0"/>
                        <a:t>27,000.00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400" dirty="0"/>
                        <a:t>129,600.00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560705"/>
                  </a:ext>
                </a:extLst>
              </a:tr>
              <a:tr h="504177">
                <a:tc gridSpan="4">
                  <a:txBody>
                    <a:bodyPr/>
                    <a:lstStyle/>
                    <a:p>
                      <a:pPr algn="l"/>
                      <a:r>
                        <a:rPr lang="en-MY" sz="1400" b="1" i="0" dirty="0"/>
                        <a:t>Total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sz="1400" b="1" i="0" dirty="0"/>
                        <a:t>242,324.40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sz="1400" b="1" i="0" dirty="0"/>
                        <a:t>1,163,157.12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64090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22DD9A8-7C8C-345E-9CB8-E119972D2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Appendix 2</a:t>
            </a:r>
          </a:p>
        </p:txBody>
      </p:sp>
      <p:pic>
        <p:nvPicPr>
          <p:cNvPr id="4098" name="Picture 1">
            <a:extLst>
              <a:ext uri="{FF2B5EF4-FFF2-40B4-BE49-F238E27FC236}">
                <a16:creationId xmlns:a16="http://schemas.microsoft.com/office/drawing/2014/main" id="{62A73B48-629A-63AA-B3E8-3CD500D3D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4667" y="425882"/>
            <a:ext cx="9688034" cy="2917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4" descr="Home outline">
            <a:hlinkClick r:id="rId3" action="ppaction://hlinksldjump"/>
            <a:extLst>
              <a:ext uri="{FF2B5EF4-FFF2-40B4-BE49-F238E27FC236}">
                <a16:creationId xmlns:a16="http://schemas.microsoft.com/office/drawing/2014/main" id="{9D038672-1D47-7294-2FA5-9BFDE57D9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42543" y="18327"/>
            <a:ext cx="407555" cy="40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1134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5506-E496-D25E-D8B4-6A03E2FF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Appendix 3 – Quotation from </a:t>
            </a:r>
            <a:r>
              <a:rPr lang="en-MY" dirty="0" err="1"/>
              <a:t>Alfacom</a:t>
            </a:r>
            <a:endParaRPr lang="en-MY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727CF5A-E6A8-FBBC-99D0-039783A6C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464941"/>
              </p:ext>
            </p:extLst>
          </p:nvPr>
        </p:nvGraphicFramePr>
        <p:xfrm>
          <a:off x="1261390" y="1007389"/>
          <a:ext cx="9277457" cy="5349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3231">
                  <a:extLst>
                    <a:ext uri="{9D8B030D-6E8A-4147-A177-3AD203B41FA5}">
                      <a16:colId xmlns:a16="http://schemas.microsoft.com/office/drawing/2014/main" val="806769290"/>
                    </a:ext>
                  </a:extLst>
                </a:gridCol>
                <a:gridCol w="5154226">
                  <a:extLst>
                    <a:ext uri="{9D8B030D-6E8A-4147-A177-3AD203B41FA5}">
                      <a16:colId xmlns:a16="http://schemas.microsoft.com/office/drawing/2014/main" val="1951809380"/>
                    </a:ext>
                  </a:extLst>
                </a:gridCol>
              </a:tblGrid>
              <a:tr h="540331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Subscription</a:t>
                      </a:r>
                      <a:endParaRPr lang="en-MY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Annual Subscription / Per User  (RM)</a:t>
                      </a:r>
                      <a:endParaRPr lang="en-MY" sz="1800" dirty="0">
                        <a:effectLst/>
                        <a:latin typeface="+mn-lt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393886"/>
                  </a:ext>
                </a:extLst>
              </a:tr>
              <a:tr h="486768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Office 365 E3</a:t>
                      </a:r>
                      <a:endParaRPr lang="en-MY" sz="1400" dirty="0">
                        <a:effectLst/>
                        <a:latin typeface="+mn-lt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1,302.30</a:t>
                      </a:r>
                      <a:endParaRPr lang="en-MY" sz="1400" dirty="0">
                        <a:effectLst/>
                        <a:latin typeface="+mn-lt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5574177"/>
                  </a:ext>
                </a:extLst>
              </a:tr>
              <a:tr h="540331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Office 365 E5</a:t>
                      </a:r>
                      <a:endParaRPr lang="en-MY" sz="1400" dirty="0">
                        <a:effectLst/>
                        <a:latin typeface="+mn-lt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lt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2,151.63</a:t>
                      </a:r>
                      <a:endParaRPr lang="en-MY" sz="1400">
                        <a:effectLst/>
                        <a:latin typeface="+mn-lt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8302129"/>
                  </a:ext>
                </a:extLst>
              </a:tr>
              <a:tr h="540331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Power BI Pro</a:t>
                      </a:r>
                      <a:endParaRPr lang="en-MY" sz="1400" dirty="0">
                        <a:effectLst/>
                        <a:latin typeface="+mn-lt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566.22</a:t>
                      </a:r>
                      <a:endParaRPr lang="en-MY" sz="1400">
                        <a:effectLst/>
                        <a:latin typeface="+mn-lt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0989786"/>
                  </a:ext>
                </a:extLst>
              </a:tr>
              <a:tr h="540331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Enterprise Mobility + Security E3</a:t>
                      </a:r>
                      <a:endParaRPr lang="en-MY" sz="1400" dirty="0">
                        <a:effectLst/>
                        <a:latin typeface="+mn-lt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lt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600.19</a:t>
                      </a:r>
                      <a:endParaRPr lang="en-MY" sz="1400">
                        <a:effectLst/>
                        <a:latin typeface="+mn-lt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9198267"/>
                  </a:ext>
                </a:extLst>
              </a:tr>
              <a:tr h="540331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Enterprise Mobility + Security E5</a:t>
                      </a:r>
                      <a:endParaRPr lang="en-MY" sz="1400" dirty="0">
                        <a:effectLst/>
                        <a:latin typeface="+mn-lt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928.60</a:t>
                      </a:r>
                      <a:endParaRPr lang="en-MY" sz="1400">
                        <a:effectLst/>
                        <a:latin typeface="+mn-lt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451620"/>
                  </a:ext>
                </a:extLst>
              </a:tr>
              <a:tr h="540331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Windows 11 Enterprise E3</a:t>
                      </a:r>
                      <a:endParaRPr lang="en-MY" sz="1400" dirty="0">
                        <a:effectLst/>
                        <a:latin typeface="+mn-lt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lt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396.35</a:t>
                      </a:r>
                      <a:endParaRPr lang="en-MY" sz="1400">
                        <a:effectLst/>
                        <a:latin typeface="+mn-lt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6981336"/>
                  </a:ext>
                </a:extLst>
              </a:tr>
              <a:tr h="540331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Windows 11 Enterprise E5</a:t>
                      </a:r>
                      <a:endParaRPr lang="en-MY" sz="1400" dirty="0">
                        <a:effectLst/>
                        <a:latin typeface="+mn-lt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622.84</a:t>
                      </a:r>
                      <a:endParaRPr lang="en-MY" sz="1400">
                        <a:effectLst/>
                        <a:latin typeface="+mn-lt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0288125"/>
                  </a:ext>
                </a:extLst>
              </a:tr>
              <a:tr h="540331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Microsoft 365 E3</a:t>
                      </a:r>
                      <a:endParaRPr lang="en-MY" sz="1400" dirty="0">
                        <a:effectLst/>
                        <a:latin typeface="+mn-lt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lt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2,032.35</a:t>
                      </a:r>
                      <a:endParaRPr lang="en-MY" sz="1400">
                        <a:effectLst/>
                        <a:latin typeface="+mn-lt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6939848"/>
                  </a:ext>
                </a:extLst>
              </a:tr>
              <a:tr h="540331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Microsoft 365 E5</a:t>
                      </a:r>
                      <a:endParaRPr lang="en-MY" sz="1400" dirty="0">
                        <a:effectLst/>
                        <a:latin typeface="+mn-lt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3,217.88</a:t>
                      </a:r>
                      <a:endParaRPr lang="en-MY" sz="1400" dirty="0">
                        <a:effectLst/>
                        <a:latin typeface="+mn-lt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680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25706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81EC-2F45-4461-AA9C-2AB9ADB57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00" y="0"/>
            <a:ext cx="11522075" cy="731520"/>
          </a:xfrm>
        </p:spPr>
        <p:txBody>
          <a:bodyPr/>
          <a:lstStyle/>
          <a:p>
            <a:r>
              <a:rPr lang="en-US" dirty="0"/>
              <a:t>Appendix 1 - Function Comparison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607BC3-F8FA-4D3D-9688-F98CAD0AD6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5360" y="731520"/>
          <a:ext cx="11522076" cy="5649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6624">
                  <a:extLst>
                    <a:ext uri="{9D8B030D-6E8A-4147-A177-3AD203B41FA5}">
                      <a16:colId xmlns:a16="http://schemas.microsoft.com/office/drawing/2014/main" val="3371106334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3058743790"/>
                    </a:ext>
                  </a:extLst>
                </a:gridCol>
                <a:gridCol w="2737100">
                  <a:extLst>
                    <a:ext uri="{9D8B030D-6E8A-4147-A177-3AD203B41FA5}">
                      <a16:colId xmlns:a16="http://schemas.microsoft.com/office/drawing/2014/main" val="953412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Option 1 – Corp Tenant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Option 2 – Own Tenant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272728"/>
                  </a:ext>
                </a:extLst>
              </a:tr>
              <a:tr h="814472">
                <a:tc>
                  <a:txBody>
                    <a:bodyPr/>
                    <a:lstStyle/>
                    <a:p>
                      <a:r>
                        <a:rPr lang="en-US" b="1" dirty="0"/>
                        <a:t>Microsoft Office Apps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Yes, Full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Yes, Full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171294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lang="en-US" b="1" dirty="0"/>
                        <a:t>Email &amp; Calendar</a:t>
                      </a:r>
                    </a:p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Yes, Full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Yes, Full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2108"/>
                  </a:ext>
                </a:extLst>
              </a:tr>
              <a:tr h="763368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Meetings and voice</a:t>
                      </a:r>
                    </a:p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Yes, limited features without recording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Yes, Full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949774"/>
                  </a:ext>
                </a:extLst>
              </a:tr>
              <a:tr h="820808">
                <a:tc>
                  <a:txBody>
                    <a:bodyPr/>
                    <a:lstStyle/>
                    <a:p>
                      <a:r>
                        <a:rPr lang="en-US" b="1" dirty="0"/>
                        <a:t>Social and Intranet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Only Access, not able to create own </a:t>
                      </a:r>
                      <a:r>
                        <a:rPr lang="en-US" dirty="0" err="1"/>
                        <a:t>Sharepoint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Yes, Full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005753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lang="en-US" b="1" dirty="0"/>
                        <a:t>One Drive / 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Yes, Full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670973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lang="en-US" b="1" dirty="0"/>
                        <a:t>Advanced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Yes, Full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445926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lang="en-US" b="1" dirty="0"/>
                        <a:t>Identify, Access Management and Security &amp; Information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Yes, Partial 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Yes, Full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538766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4179712B-7F64-4F02-AD63-5034D757F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031" y="1173106"/>
            <a:ext cx="2779023" cy="64807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C0B988D-20AA-4B05-8F09-B047AFEE5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1941771"/>
            <a:ext cx="2064130" cy="63511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5F5010F-87D6-4657-8F1E-F5C520AA1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6008" y="2673291"/>
            <a:ext cx="574046" cy="63511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93019B5-8584-4ECE-B5BD-7C41D4EDE0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1624" y="3429000"/>
            <a:ext cx="1872208" cy="684953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624ED620-68A8-4A93-9B78-F127B796D00A}"/>
              </a:ext>
            </a:extLst>
          </p:cNvPr>
          <p:cNvGrpSpPr/>
          <p:nvPr/>
        </p:nvGrpSpPr>
        <p:grpSpPr>
          <a:xfrm>
            <a:off x="2711624" y="4274715"/>
            <a:ext cx="1224136" cy="570758"/>
            <a:chOff x="5899140" y="3250321"/>
            <a:chExt cx="692185" cy="343787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3D45566-8BC1-45BB-AA8E-3022398EB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99140" y="3263891"/>
              <a:ext cx="393720" cy="330217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90C067B-A6A4-4256-8124-61E6E7102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92860" y="3250321"/>
              <a:ext cx="298465" cy="336567"/>
            </a:xfrm>
            <a:prstGeom prst="rect">
              <a:avLst/>
            </a:prstGeom>
          </p:spPr>
        </p:pic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F0E73337-7412-4BB5-95D4-FA9FA270F6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5582" y="5009558"/>
            <a:ext cx="1240178" cy="61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0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Slide 7"/>
          <p:cNvSpPr>
            <a:spLocks noGrp="1"/>
          </p:cNvSpPr>
          <p:nvPr>
            <p:ph type="ctrTitle"/>
          </p:nvPr>
        </p:nvSpPr>
        <p:spPr>
          <a:xfrm>
            <a:off x="335280" y="228600"/>
            <a:ext cx="6035040" cy="6400800"/>
          </a:xfrm>
        </p:spPr>
        <p:txBody>
          <a:bodyPr/>
          <a:lstStyle/>
          <a:p>
            <a:r>
              <a:rPr lang="en-US" dirty="0"/>
              <a:t>Background and Objective</a:t>
            </a:r>
          </a:p>
        </p:txBody>
      </p:sp>
      <p:pic>
        <p:nvPicPr>
          <p:cNvPr id="4" name="Picture Placeholder 3" descr="A large billboards on a building&#10;&#10;Description automatically generated">
            <a:extLst>
              <a:ext uri="{FF2B5EF4-FFF2-40B4-BE49-F238E27FC236}">
                <a16:creationId xmlns:a16="http://schemas.microsoft.com/office/drawing/2014/main" id="{C1DF441C-A9E6-9093-D338-8189362F62D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3" r="21243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86084702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75AF80B3-393A-48F5-9D69-402321F2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Objective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60EF82-B59A-C06D-9C6E-26FC90AC733D}"/>
              </a:ext>
            </a:extLst>
          </p:cNvPr>
          <p:cNvSpPr/>
          <p:nvPr/>
        </p:nvSpPr>
        <p:spPr>
          <a:xfrm>
            <a:off x="337930" y="1715531"/>
            <a:ext cx="5681870" cy="4913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400" dirty="0">
                <a:solidFill>
                  <a:srgbClr val="413F42">
                    <a:lumMod val="50000"/>
                  </a:srgbClr>
                </a:solidFill>
                <a:latin typeface="Arial" panose="020B0604020202020204"/>
              </a:rPr>
              <a:t>McD Malaysia is paying around RM1.1 million to Microsoft via Global IT billing as part of Global Technology Enterprise Services (GTES) with the minimum usage of the Microsoft product.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dirty="0">
              <a:solidFill>
                <a:srgbClr val="413F42">
                  <a:lumMod val="50000"/>
                </a:srgbClr>
              </a:solidFill>
              <a:latin typeface="Arial" panose="020B0604020202020204"/>
            </a:endParaRPr>
          </a:p>
          <a:p>
            <a:pPr marL="285750" marR="0" lvl="0" indent="-28575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400" dirty="0">
                <a:solidFill>
                  <a:srgbClr val="413F42">
                    <a:lumMod val="50000"/>
                  </a:srgbClr>
                </a:solidFill>
                <a:latin typeface="Arial" panose="020B0604020202020204"/>
              </a:rPr>
              <a:t>Limitation of the system's capability due to restriction from the Global (direct licensee) regarding security and accessibility. </a:t>
            </a:r>
          </a:p>
          <a:p>
            <a:pPr marR="0" lvl="0" indent="263525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i="1" dirty="0">
                <a:solidFill>
                  <a:srgbClr val="413F42">
                    <a:lumMod val="50000"/>
                  </a:srgbClr>
                </a:solidFill>
                <a:latin typeface="Arial" panose="020B0604020202020204"/>
              </a:rPr>
              <a:t>(We pay Ferrari but functionality like </a:t>
            </a:r>
            <a:r>
              <a:rPr lang="en-US" sz="1400" i="1" dirty="0" err="1">
                <a:solidFill>
                  <a:srgbClr val="413F42">
                    <a:lumMod val="50000"/>
                  </a:srgbClr>
                </a:solidFill>
                <a:latin typeface="Arial" panose="020B0604020202020204"/>
              </a:rPr>
              <a:t>Kancil</a:t>
            </a:r>
            <a:r>
              <a:rPr lang="en-US" sz="1400" i="1" dirty="0">
                <a:solidFill>
                  <a:srgbClr val="413F42">
                    <a:lumMod val="50000"/>
                  </a:srgbClr>
                </a:solidFill>
                <a:latin typeface="Arial" panose="020B0604020202020204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en-US" sz="1400" dirty="0">
              <a:solidFill>
                <a:srgbClr val="413F42">
                  <a:lumMod val="50000"/>
                </a:srgbClr>
              </a:solidFill>
              <a:latin typeface="Arial" panose="020B0604020202020204"/>
            </a:endParaRPr>
          </a:p>
          <a:p>
            <a:pPr marL="285750" marR="0" lvl="0" indent="-28575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400" dirty="0">
                <a:solidFill>
                  <a:srgbClr val="413F42">
                    <a:lumMod val="50000"/>
                  </a:srgbClr>
                </a:solidFill>
                <a:latin typeface="Arial" panose="020B0604020202020204"/>
              </a:rPr>
              <a:t>The Digital &amp; IT division proposed to migrate Microsoft365 to its own tenant thus McD Malaysia will have full ownership.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13F42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8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13F42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just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13F42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7D14D0-6B01-60CC-B181-51C35543D87D}"/>
              </a:ext>
            </a:extLst>
          </p:cNvPr>
          <p:cNvSpPr/>
          <p:nvPr/>
        </p:nvSpPr>
        <p:spPr>
          <a:xfrm>
            <a:off x="6172200" y="1715530"/>
            <a:ext cx="5681870" cy="49138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defTabSz="914400">
              <a:buFont typeface="Wingdings" panose="05000000000000000000" pitchFamily="2" charset="2"/>
              <a:buChar char="q"/>
              <a:defRPr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Increase business efficiency as it can leverage full suite of Microsoft365</a:t>
            </a:r>
          </a:p>
          <a:p>
            <a:pPr marL="285750" indent="-285750" defTabSz="914400">
              <a:buFont typeface="Wingdings" panose="05000000000000000000" pitchFamily="2" charset="2"/>
              <a:buChar char="q"/>
              <a:defRPr/>
            </a:pPr>
            <a:endParaRPr lang="en-MY" sz="1400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 defTabSz="914400">
              <a:buFont typeface="Wingdings" panose="05000000000000000000" pitchFamily="2" charset="2"/>
              <a:buChar char="q"/>
              <a:defRPr/>
            </a:pPr>
            <a:r>
              <a:rPr lang="en-MY" sz="1400" dirty="0">
                <a:solidFill>
                  <a:schemeClr val="tx1">
                    <a:lumMod val="50000"/>
                  </a:schemeClr>
                </a:solidFill>
              </a:rPr>
              <a:t>Fully utilise the Microsoft product (Power BI, Power Apps, Power Automate, etc.)</a:t>
            </a:r>
          </a:p>
          <a:p>
            <a:pPr marL="285750" indent="-285750" defTabSz="914400">
              <a:buFont typeface="Wingdings" panose="05000000000000000000" pitchFamily="2" charset="2"/>
              <a:buChar char="q"/>
              <a:defRPr/>
            </a:pPr>
            <a:endParaRPr lang="en-MY" sz="1400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 defTabSz="914400">
              <a:buFont typeface="Wingdings" panose="05000000000000000000" pitchFamily="2" charset="2"/>
              <a:buChar char="q"/>
              <a:defRPr/>
            </a:pPr>
            <a:r>
              <a:rPr lang="en-MY" sz="1400" dirty="0">
                <a:solidFill>
                  <a:schemeClr val="tx1">
                    <a:lumMod val="50000"/>
                  </a:schemeClr>
                </a:solidFill>
              </a:rPr>
              <a:t>Access to One Drive/Form</a:t>
            </a:r>
          </a:p>
          <a:p>
            <a:pPr marL="285750" indent="-285750" defTabSz="914400">
              <a:buFont typeface="Wingdings" panose="05000000000000000000" pitchFamily="2" charset="2"/>
              <a:buChar char="q"/>
              <a:defRPr/>
            </a:pPr>
            <a:endParaRPr lang="en-MY" sz="1400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 defTabSz="914400">
              <a:buFont typeface="Wingdings" panose="05000000000000000000" pitchFamily="2" charset="2"/>
              <a:buChar char="q"/>
              <a:defRPr/>
            </a:pPr>
            <a:r>
              <a:rPr lang="en-MY" sz="1400" dirty="0">
                <a:solidFill>
                  <a:schemeClr val="tx1">
                    <a:lumMod val="50000"/>
                  </a:schemeClr>
                </a:solidFill>
              </a:rPr>
              <a:t>Access to SharePoint capabilities</a:t>
            </a:r>
          </a:p>
          <a:p>
            <a:pPr marL="285750" indent="-285750" defTabSz="914400">
              <a:buFont typeface="Wingdings" panose="05000000000000000000" pitchFamily="2" charset="2"/>
              <a:buChar char="q"/>
              <a:defRPr/>
            </a:pPr>
            <a:endParaRPr lang="en-MY" sz="1400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 defTabSz="914400">
              <a:buFont typeface="Wingdings" panose="05000000000000000000" pitchFamily="2" charset="2"/>
              <a:buChar char="q"/>
              <a:defRPr/>
            </a:pPr>
            <a:r>
              <a:rPr lang="en-MY" sz="1400" dirty="0">
                <a:solidFill>
                  <a:schemeClr val="tx1">
                    <a:lumMod val="50000"/>
                  </a:schemeClr>
                </a:solidFill>
              </a:rPr>
              <a:t>Ability to adapt quickly to dynamic needs of business</a:t>
            </a:r>
          </a:p>
          <a:p>
            <a:pPr marL="285750" indent="-285750" defTabSz="914400">
              <a:buFont typeface="Wingdings" panose="05000000000000000000" pitchFamily="2" charset="2"/>
              <a:buChar char="q"/>
              <a:defRPr/>
            </a:pPr>
            <a:endParaRPr lang="en-MY" sz="1400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 defTabSz="914400">
              <a:buFont typeface="Wingdings" panose="05000000000000000000" pitchFamily="2" charset="2"/>
              <a:buChar char="q"/>
              <a:defRPr/>
            </a:pPr>
            <a:r>
              <a:rPr lang="en-MY" sz="1400" dirty="0">
                <a:solidFill>
                  <a:schemeClr val="tx1">
                    <a:lumMod val="50000"/>
                  </a:schemeClr>
                </a:solidFill>
              </a:rPr>
              <a:t>Self-managed and have ownership of the system for accessibility and Cybersecurity (advance security protection and data leak prevention)</a:t>
            </a:r>
          </a:p>
          <a:p>
            <a:pPr defTabSz="914400">
              <a:defRPr/>
            </a:pPr>
            <a:endParaRPr lang="en-MY" sz="1400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 defTabSz="914400">
              <a:buFont typeface="Wingdings" panose="05000000000000000000" pitchFamily="2" charset="2"/>
              <a:buChar char="q"/>
              <a:defRPr/>
            </a:pPr>
            <a:r>
              <a:rPr lang="en-MY" sz="1400" dirty="0">
                <a:solidFill>
                  <a:schemeClr val="tx1">
                    <a:lumMod val="50000"/>
                  </a:schemeClr>
                </a:solidFill>
              </a:rPr>
              <a:t>Functionalities of Microsoft Teams and SharePoint</a:t>
            </a:r>
          </a:p>
          <a:p>
            <a:pPr marL="285750" indent="-285750" defTabSz="914400">
              <a:buFont typeface="Wingdings" panose="05000000000000000000" pitchFamily="2" charset="2"/>
              <a:buChar char="q"/>
              <a:defRPr/>
            </a:pPr>
            <a:endParaRPr lang="en-MY" sz="1400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 defTabSz="914400">
              <a:buFont typeface="Wingdings" panose="05000000000000000000" pitchFamily="2" charset="2"/>
              <a:buChar char="q"/>
              <a:defRPr/>
            </a:pPr>
            <a:r>
              <a:rPr lang="en-MY" sz="1400" dirty="0">
                <a:solidFill>
                  <a:schemeClr val="tx1">
                    <a:lumMod val="50000"/>
                  </a:schemeClr>
                </a:solidFill>
                <a:highlight>
                  <a:srgbClr val="FFFF00"/>
                </a:highlight>
              </a:rPr>
              <a:t>Disaster Recovery (follow up w Wil Son)</a:t>
            </a:r>
          </a:p>
          <a:p>
            <a:pPr marL="285750" indent="-285750" defTabSz="914400">
              <a:buFont typeface="Wingdings" panose="05000000000000000000" pitchFamily="2" charset="2"/>
              <a:buChar char="q"/>
              <a:defRPr/>
            </a:pPr>
            <a:endParaRPr lang="en-MY" sz="1400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 defTabSz="914400">
              <a:buFont typeface="Wingdings" panose="05000000000000000000" pitchFamily="2" charset="2"/>
              <a:buChar char="q"/>
              <a:defRPr/>
            </a:pPr>
            <a:r>
              <a:rPr lang="en-MY" sz="1400" dirty="0">
                <a:solidFill>
                  <a:schemeClr val="tx1">
                    <a:lumMod val="50000"/>
                  </a:schemeClr>
                </a:solidFill>
              </a:rPr>
              <a:t>Cost benefit to the company as it will be managed internally</a:t>
            </a:r>
          </a:p>
          <a:p>
            <a:pPr defTabSz="914400">
              <a:defRPr/>
            </a:pPr>
            <a:endParaRPr lang="en-MY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41F207-EADA-E6DF-9D8B-948057F70FD4}"/>
              </a:ext>
            </a:extLst>
          </p:cNvPr>
          <p:cNvSpPr txBox="1"/>
          <p:nvPr/>
        </p:nvSpPr>
        <p:spPr>
          <a:xfrm>
            <a:off x="334963" y="1314181"/>
            <a:ext cx="2392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674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BACKGROUND</a:t>
            </a:r>
            <a:endParaRPr kumimoji="0" lang="en-MY" sz="1400" b="1" i="0" u="none" strike="noStrike" kern="1200" cap="none" spc="0" normalizeH="0" baseline="0" noProof="0" dirty="0">
              <a:ln>
                <a:noFill/>
              </a:ln>
              <a:solidFill>
                <a:srgbClr val="004674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1BA5A-6CBD-1634-61F6-B0F7CC0A18CD}"/>
              </a:ext>
            </a:extLst>
          </p:cNvPr>
          <p:cNvSpPr txBox="1"/>
          <p:nvPr/>
        </p:nvSpPr>
        <p:spPr>
          <a:xfrm>
            <a:off x="6172200" y="1314181"/>
            <a:ext cx="4373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674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OBJECTIVE</a:t>
            </a:r>
            <a:endParaRPr kumimoji="0" lang="en-MY" sz="1400" b="1" i="0" u="none" strike="noStrike" kern="1200" cap="none" spc="0" normalizeH="0" baseline="0" noProof="0" dirty="0">
              <a:ln>
                <a:noFill/>
              </a:ln>
              <a:solidFill>
                <a:srgbClr val="004674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76C85663-DA4D-6D16-AC60-74AA9F73D7E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11736399"/>
                  </p:ext>
                </p:extLst>
              </p:nvPr>
            </p:nvGraphicFramePr>
            <p:xfrm>
              <a:off x="334963" y="6354283"/>
              <a:ext cx="489097" cy="275116"/>
            </p:xfrm>
            <a:graphic>
              <a:graphicData uri="http://schemas.microsoft.com/office/powerpoint/2016/slidezoom">
                <pslz:sldZm>
                  <pslz:sldZmObj sldId="545" cId="3209411347">
                    <pslz:zmPr id="{4602BB8A-7126-436C-908E-436FF877B714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89097" cy="27511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extLst>
                  <a:ext uri="{FF2B5EF4-FFF2-40B4-BE49-F238E27FC236}">
                    <a16:creationId xmlns:a16="http://schemas.microsoft.com/office/drawing/2014/main" id="{76C85663-DA4D-6D16-AC60-74AA9F73D7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4963" y="6354283"/>
                <a:ext cx="489097" cy="27511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1475693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Slide 7"/>
          <p:cNvSpPr>
            <a:spLocks noGrp="1"/>
          </p:cNvSpPr>
          <p:nvPr>
            <p:ph type="ctrTitle"/>
          </p:nvPr>
        </p:nvSpPr>
        <p:spPr>
          <a:xfrm>
            <a:off x="335280" y="228600"/>
            <a:ext cx="6035040" cy="6400800"/>
          </a:xfrm>
        </p:spPr>
        <p:txBody>
          <a:bodyPr/>
          <a:lstStyle/>
          <a:p>
            <a:r>
              <a:rPr lang="en-US" dirty="0"/>
              <a:t>Current Limitation</a:t>
            </a:r>
          </a:p>
        </p:txBody>
      </p:sp>
      <p:pic>
        <p:nvPicPr>
          <p:cNvPr id="4" name="Picture Placeholder 3" descr="A large billboards on a building&#10;&#10;Description automatically generated">
            <a:extLst>
              <a:ext uri="{FF2B5EF4-FFF2-40B4-BE49-F238E27FC236}">
                <a16:creationId xmlns:a16="http://schemas.microsoft.com/office/drawing/2014/main" id="{C1DF441C-A9E6-9093-D338-8189362F62D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3" r="21243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26040121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75AF80B3-393A-48F5-9D69-402321F2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Limitation But Not Limited To</a:t>
            </a:r>
          </a:p>
        </p:txBody>
      </p:sp>
      <p:graphicFrame>
        <p:nvGraphicFramePr>
          <p:cNvPr id="11" name="Table">
            <a:extLst>
              <a:ext uri="{FF2B5EF4-FFF2-40B4-BE49-F238E27FC236}">
                <a16:creationId xmlns:a16="http://schemas.microsoft.com/office/drawing/2014/main" id="{9CD53E11-7CC6-40CC-B5E0-5B2ADE609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260435"/>
              </p:ext>
            </p:extLst>
          </p:nvPr>
        </p:nvGraphicFramePr>
        <p:xfrm>
          <a:off x="335279" y="1314079"/>
          <a:ext cx="11147883" cy="5182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0847">
                  <a:extLst>
                    <a:ext uri="{9D8B030D-6E8A-4147-A177-3AD203B41FA5}">
                      <a16:colId xmlns:a16="http://schemas.microsoft.com/office/drawing/2014/main" val="514039819"/>
                    </a:ext>
                  </a:extLst>
                </a:gridCol>
                <a:gridCol w="5837036">
                  <a:extLst>
                    <a:ext uri="{9D8B030D-6E8A-4147-A177-3AD203B41FA5}">
                      <a16:colId xmlns:a16="http://schemas.microsoft.com/office/drawing/2014/main" val="959405633"/>
                    </a:ext>
                  </a:extLst>
                </a:gridCol>
              </a:tblGrid>
              <a:tr h="2943511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200"/>
                        </a:spcBef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Use my.mcd.com</a:t>
                      </a:r>
                    </a:p>
                    <a:p>
                      <a:pPr algn="ctr">
                        <a:lnSpc>
                          <a:spcPct val="90000"/>
                        </a:lnSpc>
                        <a:spcBef>
                          <a:spcPts val="1800"/>
                        </a:spcBef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228600" marR="228600" marT="91440" marB="91440" anchor="b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200"/>
                        </a:spcBef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Microsoft’s custom tenant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800" u="sng" kern="100" dirty="0">
                          <a:solidFill>
                            <a:srgbClr val="467886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  <a:hlinkClick r:id="rId4"/>
                        </a:rPr>
                        <a:t>http://garsbmy.onmicrosoft.com/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228600" marR="228600" marT="91440" marB="9144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4881929"/>
                  </a:ext>
                </a:extLst>
              </a:tr>
              <a:tr h="2238902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90000"/>
                        </a:lnSpc>
                        <a:spcBef>
                          <a:spcPts val="18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Do not have access to </a:t>
                      </a:r>
                      <a:r>
                        <a:rPr lang="en-US" sz="1800" b="1" dirty="0">
                          <a:solidFill>
                            <a:srgbClr val="00B050"/>
                          </a:solidFill>
                        </a:rPr>
                        <a:t>Power BI Pro License</a:t>
                      </a:r>
                    </a:p>
                    <a:p>
                      <a:pPr marL="285750" indent="-285750">
                        <a:lnSpc>
                          <a:spcPct val="90000"/>
                        </a:lnSpc>
                        <a:spcBef>
                          <a:spcPts val="18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Do not have </a:t>
                      </a:r>
                      <a:r>
                        <a:rPr lang="en-US" sz="1800" b="1" dirty="0">
                          <a:solidFill>
                            <a:srgbClr val="00B050"/>
                          </a:solidFill>
                        </a:rPr>
                        <a:t>M365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based teams SharePoint access</a:t>
                      </a:r>
                    </a:p>
                    <a:p>
                      <a:pPr marL="285750" indent="-285750">
                        <a:lnSpc>
                          <a:spcPct val="90000"/>
                        </a:lnSpc>
                        <a:spcBef>
                          <a:spcPts val="18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Do not have access to other </a:t>
                      </a:r>
                      <a:r>
                        <a:rPr lang="en-US" sz="1800" b="1" dirty="0">
                          <a:solidFill>
                            <a:srgbClr val="00B050"/>
                          </a:solidFill>
                        </a:rPr>
                        <a:t>new M365 capabilities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such as M365 CoPilot,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etc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228600" marR="228600" marT="91440" marB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90000"/>
                        </a:lnSpc>
                        <a:spcBef>
                          <a:spcPts val="18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Limited </a:t>
                      </a:r>
                      <a:r>
                        <a:rPr lang="en-US" sz="1800" b="1" dirty="0">
                          <a:solidFill>
                            <a:srgbClr val="00B050"/>
                          </a:solidFill>
                        </a:rPr>
                        <a:t>Power BI Pro Licenses</a:t>
                      </a:r>
                    </a:p>
                    <a:p>
                      <a:pPr marL="285750" indent="-285750">
                        <a:lnSpc>
                          <a:spcPct val="90000"/>
                        </a:lnSpc>
                        <a:spcBef>
                          <a:spcPts val="18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Users have to </a:t>
                      </a:r>
                      <a:r>
                        <a:rPr lang="en-US" sz="1800" b="1" dirty="0">
                          <a:solidFill>
                            <a:srgbClr val="00B050"/>
                          </a:solidFill>
                        </a:rPr>
                        <a:t>switch accounts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and might forget or wrongly key in the password.</a:t>
                      </a:r>
                    </a:p>
                  </a:txBody>
                  <a:tcPr marL="228600" marR="228600" marT="91440" marB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524622"/>
                  </a:ext>
                </a:extLst>
              </a:tr>
            </a:tbl>
          </a:graphicData>
        </a:graphic>
      </p:graphicFrame>
      <p:pic>
        <p:nvPicPr>
          <p:cNvPr id="1026" name="Picture 2" descr="Power BI Logo, symbol, meaning, history, PNG, brand">
            <a:extLst>
              <a:ext uri="{FF2B5EF4-FFF2-40B4-BE49-F238E27FC236}">
                <a16:creationId xmlns:a16="http://schemas.microsoft.com/office/drawing/2014/main" id="{635756EB-5739-BA87-7BC8-657D34663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405" y="1620343"/>
            <a:ext cx="2729022" cy="153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office 365 outlook logo - Social media &amp; Logos Icons">
            <a:extLst>
              <a:ext uri="{FF2B5EF4-FFF2-40B4-BE49-F238E27FC236}">
                <a16:creationId xmlns:a16="http://schemas.microsoft.com/office/drawing/2014/main" id="{6B9EFB92-BDCD-D6A1-5BE1-9C4F9EF68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977" y="1686353"/>
            <a:ext cx="1322661" cy="132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9B2EE8D9-074D-3741-6BF0-FB748F12485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11888873"/>
                  </p:ext>
                </p:extLst>
              </p:nvPr>
            </p:nvGraphicFramePr>
            <p:xfrm>
              <a:off x="11609071" y="5921999"/>
              <a:ext cx="495300" cy="450668"/>
            </p:xfrm>
            <a:graphic>
              <a:graphicData uri="http://schemas.microsoft.com/office/powerpoint/2016/slidezoom">
                <pslz:sldZm>
                  <pslz:sldZmObj sldId="537" cId="2790691263">
                    <pslz:zmPr id="{9320D7CB-C58A-4192-BC5A-533CF223BF4A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95300" cy="45066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9B2EE8D9-074D-3741-6BF0-FB748F1248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609071" y="5921999"/>
                <a:ext cx="495300" cy="45066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4746937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Slide 7"/>
          <p:cNvSpPr>
            <a:spLocks noGrp="1"/>
          </p:cNvSpPr>
          <p:nvPr>
            <p:ph type="ctrTitle"/>
          </p:nvPr>
        </p:nvSpPr>
        <p:spPr>
          <a:xfrm>
            <a:off x="335280" y="228600"/>
            <a:ext cx="6035040" cy="6400800"/>
          </a:xfrm>
        </p:spPr>
        <p:txBody>
          <a:bodyPr/>
          <a:lstStyle/>
          <a:p>
            <a:r>
              <a:rPr lang="en-US" dirty="0"/>
              <a:t>Other market’s Offboarding Experience</a:t>
            </a:r>
          </a:p>
        </p:txBody>
      </p:sp>
      <p:pic>
        <p:nvPicPr>
          <p:cNvPr id="4" name="Picture Placeholder 3" descr="A large billboards on a building&#10;&#10;Description automatically generated">
            <a:extLst>
              <a:ext uri="{FF2B5EF4-FFF2-40B4-BE49-F238E27FC236}">
                <a16:creationId xmlns:a16="http://schemas.microsoft.com/office/drawing/2014/main" id="{C1DF441C-A9E6-9093-D338-8189362F62D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3" r="21243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48213770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75C910C-133C-4AC0-A9AC-C3DCCB33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Market </a:t>
            </a:r>
          </a:p>
        </p:txBody>
      </p:sp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72DD8E04-07B5-4B24-A321-835775946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372438"/>
              </p:ext>
            </p:extLst>
          </p:nvPr>
        </p:nvGraphicFramePr>
        <p:xfrm>
          <a:off x="512261" y="1066703"/>
          <a:ext cx="11131099" cy="5193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099">
                  <a:extLst>
                    <a:ext uri="{9D8B030D-6E8A-4147-A177-3AD203B41FA5}">
                      <a16:colId xmlns:a16="http://schemas.microsoft.com/office/drawing/2014/main" val="4027735432"/>
                    </a:ext>
                  </a:extLst>
                </a:gridCol>
                <a:gridCol w="4968240">
                  <a:extLst>
                    <a:ext uri="{9D8B030D-6E8A-4147-A177-3AD203B41FA5}">
                      <a16:colId xmlns:a16="http://schemas.microsoft.com/office/drawing/2014/main" val="3105209167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val="1136952292"/>
                    </a:ext>
                  </a:extLst>
                </a:gridCol>
              </a:tblGrid>
              <a:tr h="783362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1200"/>
                        </a:spcBef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1200"/>
                        </a:spcBef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Indonesia</a:t>
                      </a:r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0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1200"/>
                        </a:spcBef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Hong Kong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315253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1200"/>
                        </a:spcBef>
                      </a:pP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90000"/>
                        </a:lnSpc>
                        <a:spcBef>
                          <a:spcPts val="1200"/>
                        </a:spcBef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Background</a:t>
                      </a:r>
                    </a:p>
                  </a:txBody>
                  <a:tcPr marB="36576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3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Fully owned 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managed tenancy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 back to Global via GAMS in 2017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 of restaurants: </a:t>
                      </a:r>
                      <a:r>
                        <a:rPr lang="en-US" sz="13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360 restaurants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 of users for Operations: </a:t>
                      </a:r>
                      <a:r>
                        <a:rPr lang="en-US" sz="13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360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 of users for HQ: </a:t>
                      </a:r>
                      <a:r>
                        <a:rPr lang="en-US" sz="13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 of personnel supporting tenant management (Operations and Admin): </a:t>
                      </a:r>
                      <a:r>
                        <a:rPr lang="en-US" sz="13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Journey </a:t>
                      </a:r>
                      <a:r>
                        <a:rPr lang="en-US" sz="1300" b="1" dirty="0">
                          <a:solidFill>
                            <a:srgbClr val="00B050"/>
                          </a:solidFill>
                        </a:rPr>
                        <a:t>started in 2017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Took 4 months to fully migrated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Number of restaurants: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255 restaurants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Number of users for Operations: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500+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Number of users for HQ: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Number of personnel supporting tenant management: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1 Manager and 2 Helpdesk engineers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955906"/>
                  </a:ext>
                </a:extLst>
              </a:tr>
              <a:tr h="109458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1200"/>
                        </a:spcBef>
                      </a:pP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90000"/>
                        </a:lnSpc>
                        <a:spcBef>
                          <a:spcPts val="1200"/>
                        </a:spcBef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Partner</a:t>
                      </a:r>
                    </a:p>
                  </a:txBody>
                  <a:tcPr marB="36576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Worked together with </a:t>
                      </a:r>
                      <a:r>
                        <a:rPr lang="en-US" sz="13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Microsoft partner in Indonesia 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license.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the first 3 months they engaged vendor to manage their tenancy, and once GAM was implemented </a:t>
                      </a:r>
                      <a:r>
                        <a:rPr lang="en-US" sz="13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take over all the management and security roles.</a:t>
                      </a:r>
                    </a:p>
                  </a:txBody>
                  <a:tcPr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Worked together with </a:t>
                      </a:r>
                      <a:r>
                        <a:rPr lang="en-US" sz="13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local Microsoft (HK) 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consultancy on the migration.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 with </a:t>
                      </a:r>
                      <a:r>
                        <a:rPr lang="en-US" sz="13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SPAN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for the migration.</a:t>
                      </a:r>
                    </a:p>
                  </a:txBody>
                  <a:tcPr>
                    <a:lnL w="952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929938"/>
                  </a:ext>
                </a:extLst>
              </a:tr>
              <a:tr h="969619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1200"/>
                        </a:spcBef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Experience</a:t>
                      </a:r>
                    </a:p>
                  </a:txBody>
                  <a:tcPr marB="36576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1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3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Advice given:</a:t>
                      </a:r>
                    </a:p>
                    <a:p>
                      <a:pPr marL="342900" indent="-161925" algn="l" defTabSz="914400" rtl="0" eaLnBrk="1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chemeClr val="accent2"/>
                        </a:buClr>
                        <a:buFont typeface="+mj-lt"/>
                        <a:buAutoNum type="arabicPeriod"/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</a:t>
                      </a:r>
                      <a:r>
                        <a:rPr lang="en-US" sz="13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appoint the Project Manager 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the migration and work with global McD to avoid misconfiguration or miscommunication.</a:t>
                      </a:r>
                    </a:p>
                    <a:p>
                      <a:pPr marL="342900" indent="-161925" algn="l" defTabSz="914400" rtl="0" eaLnBrk="1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chemeClr val="accent2"/>
                        </a:buClr>
                        <a:buFont typeface="+mj-lt"/>
                        <a:buAutoNum type="arabicPeriod"/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Ensure the </a:t>
                      </a:r>
                      <a:r>
                        <a:rPr lang="en-US" sz="13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escalation point from GTES/GTIO 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migration-related support.</a:t>
                      </a:r>
                    </a:p>
                  </a:txBody>
                  <a:tcPr>
                    <a:lnL w="952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119370"/>
                  </a:ext>
                </a:extLst>
              </a:tr>
            </a:tbl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274F8C00-EB7E-BE40-637E-2093D1745EEF}"/>
              </a:ext>
            </a:extLst>
          </p:cNvPr>
          <p:cNvSpPr/>
          <p:nvPr/>
        </p:nvSpPr>
        <p:spPr>
          <a:xfrm>
            <a:off x="4827418" y="1128336"/>
            <a:ext cx="650239" cy="652457"/>
          </a:xfrm>
          <a:prstGeom prst="ellipse">
            <a:avLst/>
          </a:prstGeom>
          <a:blipFill>
            <a:blip r:embed="rId4"/>
            <a:srcRect/>
            <a:stretch>
              <a:fillRect l="-25000" r="-25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MY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76110A6-1626-26C4-5155-A0AEC5280A38}"/>
              </a:ext>
            </a:extLst>
          </p:cNvPr>
          <p:cNvSpPr/>
          <p:nvPr/>
        </p:nvSpPr>
        <p:spPr>
          <a:xfrm>
            <a:off x="9772494" y="1131901"/>
            <a:ext cx="650239" cy="640081"/>
          </a:xfrm>
          <a:prstGeom prst="ellipse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000" r="-25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MY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97977B-6C08-6CE8-9572-F14E75E8B531}"/>
              </a:ext>
            </a:extLst>
          </p:cNvPr>
          <p:cNvSpPr/>
          <p:nvPr/>
        </p:nvSpPr>
        <p:spPr>
          <a:xfrm>
            <a:off x="12684609" y="415788"/>
            <a:ext cx="1505029" cy="1505029"/>
          </a:xfrm>
          <a:prstGeom prst="ellipse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000" r="-25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MY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841710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72DD8E04-07B5-4B24-A321-835775946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633237"/>
              </p:ext>
            </p:extLst>
          </p:nvPr>
        </p:nvGraphicFramePr>
        <p:xfrm>
          <a:off x="512261" y="1066703"/>
          <a:ext cx="11131099" cy="4214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099">
                  <a:extLst>
                    <a:ext uri="{9D8B030D-6E8A-4147-A177-3AD203B41FA5}">
                      <a16:colId xmlns:a16="http://schemas.microsoft.com/office/drawing/2014/main" val="4027735432"/>
                    </a:ext>
                  </a:extLst>
                </a:gridCol>
                <a:gridCol w="4968240">
                  <a:extLst>
                    <a:ext uri="{9D8B030D-6E8A-4147-A177-3AD203B41FA5}">
                      <a16:colId xmlns:a16="http://schemas.microsoft.com/office/drawing/2014/main" val="3105209167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val="1136952292"/>
                    </a:ext>
                  </a:extLst>
                </a:gridCol>
              </a:tblGrid>
              <a:tr h="757334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1200"/>
                        </a:spcBef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1200"/>
                        </a:spcBef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Indonesia</a:t>
                      </a:r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0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1200"/>
                        </a:spcBef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Hong Kong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465389"/>
                  </a:ext>
                </a:extLst>
              </a:tr>
              <a:tr h="75733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1200"/>
                        </a:spcBef>
                      </a:pP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90000"/>
                        </a:lnSpc>
                        <a:spcBef>
                          <a:spcPts val="1200"/>
                        </a:spcBef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Security</a:t>
                      </a:r>
                    </a:p>
                  </a:txBody>
                  <a:tcPr marB="64008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3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Do not use Proofpoint 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email protection but use Microsoft 365’s built-in protection.</a:t>
                      </a:r>
                    </a:p>
                  </a:txBody>
                  <a:tcPr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Do not use Proofpoint 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email protection.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3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Outsourced </a:t>
                      </a:r>
                      <a:r>
                        <a:rPr lang="en-US" sz="1300" b="1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CyberSecurity</a:t>
                      </a:r>
                      <a:r>
                        <a:rPr lang="en-US" sz="13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local vendors due to governmental local regulation for Tier 2 support.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3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Local</a:t>
                      </a:r>
                      <a:r>
                        <a:rPr lang="en-US" sz="13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vendor handles the </a:t>
                      </a:r>
                      <a:r>
                        <a:rPr lang="en-US" sz="13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Security Operations Center (SOC)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3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Vendor SOC Scope:</a:t>
                      </a:r>
                    </a:p>
                    <a:p>
                      <a:pPr marL="361950" indent="-180975" algn="l" defTabSz="9144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buClr>
                          <a:schemeClr val="accent2"/>
                        </a:buClr>
                        <a:buFont typeface="+mj-lt"/>
                        <a:buAutoNum type="arabicPeriod"/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Proactive monitoring of </a:t>
                      </a:r>
                      <a:r>
                        <a:rPr lang="en-US" sz="13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CyberSecurity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Incidents</a:t>
                      </a:r>
                    </a:p>
                    <a:p>
                      <a:pPr marL="342900" indent="-160338" algn="l" defTabSz="9144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buClr>
                          <a:schemeClr val="accent2"/>
                        </a:buClr>
                        <a:buFont typeface="+mj-lt"/>
                        <a:buAutoNum type="arabicPeriod"/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 </a:t>
                      </a:r>
                      <a:r>
                        <a:rPr lang="en-US" sz="13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DarkTrace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solution to monitor network traffic (Subscribed as a separate license)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3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Local TSC Scope:</a:t>
                      </a:r>
                    </a:p>
                    <a:p>
                      <a:pPr marL="342900" indent="-161925" algn="l" defTabSz="9144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buClr>
                          <a:schemeClr val="accent2"/>
                        </a:buClr>
                        <a:buFont typeface="+mj-lt"/>
                        <a:buAutoNum type="arabicPeriod"/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Patching and OS hardening by the internal Tier 1 team.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Subscribed to </a:t>
                      </a:r>
                      <a:r>
                        <a:rPr lang="en-US" sz="13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MS Defender Advanced Threat Protection (Defender ATP)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which is subscribed separately from Microsoft365.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130530"/>
                  </a:ext>
                </a:extLst>
              </a:tr>
            </a:tbl>
          </a:graphicData>
        </a:graphic>
      </p:graphicFrame>
      <p:sp>
        <p:nvSpPr>
          <p:cNvPr id="3" name="Title">
            <a:extLst>
              <a:ext uri="{FF2B5EF4-FFF2-40B4-BE49-F238E27FC236}">
                <a16:creationId xmlns:a16="http://schemas.microsoft.com/office/drawing/2014/main" id="{875C910C-133C-4AC0-A9AC-C3DCCB33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Market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74F8C00-EB7E-BE40-637E-2093D1745EEF}"/>
              </a:ext>
            </a:extLst>
          </p:cNvPr>
          <p:cNvSpPr/>
          <p:nvPr/>
        </p:nvSpPr>
        <p:spPr>
          <a:xfrm>
            <a:off x="4806156" y="1117487"/>
            <a:ext cx="650239" cy="652457"/>
          </a:xfrm>
          <a:prstGeom prst="ellipse">
            <a:avLst/>
          </a:prstGeom>
          <a:blipFill>
            <a:blip r:embed="rId4"/>
            <a:srcRect/>
            <a:stretch>
              <a:fillRect l="-25000" r="-25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76110A6-1626-26C4-5155-A0AEC5280A38}"/>
              </a:ext>
            </a:extLst>
          </p:cNvPr>
          <p:cNvSpPr/>
          <p:nvPr/>
        </p:nvSpPr>
        <p:spPr>
          <a:xfrm>
            <a:off x="9775098" y="1138753"/>
            <a:ext cx="650239" cy="640081"/>
          </a:xfrm>
          <a:prstGeom prst="ellipse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000" r="-25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97977B-6C08-6CE8-9572-F14E75E8B531}"/>
              </a:ext>
            </a:extLst>
          </p:cNvPr>
          <p:cNvSpPr/>
          <p:nvPr/>
        </p:nvSpPr>
        <p:spPr>
          <a:xfrm>
            <a:off x="12684609" y="415788"/>
            <a:ext cx="1505029" cy="1505029"/>
          </a:xfrm>
          <a:prstGeom prst="ellipse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000" r="-25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893843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N6uq7NptkaP8Cfba9p38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McD 2.0">
  <a:themeElements>
    <a:clrScheme name="Custom 10">
      <a:dk1>
        <a:srgbClr val="000000"/>
      </a:dk1>
      <a:lt1>
        <a:srgbClr val="FFFFFF"/>
      </a:lt1>
      <a:dk2>
        <a:srgbClr val="53565A"/>
      </a:dk2>
      <a:lt2>
        <a:srgbClr val="D9D9D6"/>
      </a:lt2>
      <a:accent1>
        <a:srgbClr val="FFBC0D"/>
      </a:accent1>
      <a:accent2>
        <a:srgbClr val="DB0007"/>
      </a:accent2>
      <a:accent3>
        <a:srgbClr val="A9C23F"/>
      </a:accent3>
      <a:accent4>
        <a:srgbClr val="4C9FC8"/>
      </a:accent4>
      <a:accent5>
        <a:srgbClr val="B69A81"/>
      </a:accent5>
      <a:accent6>
        <a:srgbClr val="8A8A8D"/>
      </a:accent6>
      <a:hlink>
        <a:srgbClr val="DB0007"/>
      </a:hlink>
      <a:folHlink>
        <a:srgbClr val="8A8A8D"/>
      </a:folHlink>
    </a:clrScheme>
    <a:fontScheme name="Custom 36">
      <a:majorFont>
        <a:latin typeface="Speedee"/>
        <a:ea typeface=""/>
        <a:cs typeface=""/>
      </a:majorFont>
      <a:minorFont>
        <a:latin typeface="Speede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25400">
          <a:solidFill>
            <a:schemeClr val="accent1"/>
          </a:solidFill>
        </a:ln>
      </a:spPr>
      <a:bodyPr wrap="square" tIns="91440" bIns="91440" rtlCol="0" anchor="ctr">
        <a:noAutofit/>
      </a:bodyPr>
      <a:lstStyle>
        <a:defPPr algn="l">
          <a:lnSpc>
            <a:spcPct val="90000"/>
          </a:lnSpc>
          <a:spcBef>
            <a:spcPts val="600"/>
          </a:spcBef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>
          <a:noFill/>
        </a:ln>
      </a:spPr>
      <a:bodyPr wrap="none" tIns="91440" bIns="91440" rtlCol="0">
        <a:spAutoFit/>
      </a:bodyPr>
      <a:lstStyle>
        <a:defPPr algn="l">
          <a:lnSpc>
            <a:spcPct val="90000"/>
          </a:lnSpc>
          <a:spcBef>
            <a:spcPts val="600"/>
          </a:spcBef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cD">
  <a:themeElements>
    <a:clrScheme name="McD Vis ID">
      <a:dk1>
        <a:srgbClr val="000000"/>
      </a:dk1>
      <a:lt1>
        <a:srgbClr val="FFFFFF"/>
      </a:lt1>
      <a:dk2>
        <a:srgbClr val="5F5F5F"/>
      </a:dk2>
      <a:lt2>
        <a:srgbClr val="E6E6E6"/>
      </a:lt2>
      <a:accent1>
        <a:srgbClr val="FFB71B"/>
      </a:accent1>
      <a:accent2>
        <a:srgbClr val="C8161D"/>
      </a:accent2>
      <a:accent3>
        <a:srgbClr val="555555"/>
      </a:accent3>
      <a:accent4>
        <a:srgbClr val="878787"/>
      </a:accent4>
      <a:accent5>
        <a:srgbClr val="BEBEBE"/>
      </a:accent5>
      <a:accent6>
        <a:srgbClr val="DCDCDC"/>
      </a:accent6>
      <a:hlink>
        <a:srgbClr val="FFB71B"/>
      </a:hlink>
      <a:folHlink>
        <a:srgbClr val="C8161D"/>
      </a:folHlink>
    </a:clrScheme>
    <a:fontScheme name="McD Vis ID">
      <a:majorFont>
        <a:latin typeface="Speedee"/>
        <a:ea typeface=""/>
        <a:cs typeface=""/>
      </a:majorFont>
      <a:minorFont>
        <a:latin typeface="Speede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solidFill>
            <a:schemeClr val="bg1"/>
          </a:solidFill>
        </a:ln>
      </a:spPr>
      <a:bodyPr wrap="none" lIns="182880" tIns="91440" rIns="182880" bIns="91440" rtlCol="0" anchor="ctr">
        <a:spAutoFit/>
      </a:bodyPr>
      <a:lstStyle>
        <a:defPPr algn="ctr">
          <a:lnSpc>
            <a:spcPct val="90000"/>
          </a:lnSpc>
          <a:spcBef>
            <a:spcPts val="1200"/>
          </a:spcBef>
          <a:defRPr sz="18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2683</Words>
  <Application>Microsoft Office PowerPoint</Application>
  <PresentationFormat>Widescreen</PresentationFormat>
  <Paragraphs>783</Paragraphs>
  <Slides>29</Slides>
  <Notes>18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Aptos</vt:lpstr>
      <vt:lpstr>Arial</vt:lpstr>
      <vt:lpstr>Arial Narrow</vt:lpstr>
      <vt:lpstr>Calibri</vt:lpstr>
      <vt:lpstr>Century Gothic</vt:lpstr>
      <vt:lpstr>Graphik</vt:lpstr>
      <vt:lpstr>Museo Sans 300</vt:lpstr>
      <vt:lpstr>Speedee</vt:lpstr>
      <vt:lpstr>Symbol</vt:lpstr>
      <vt:lpstr>Wingdings</vt:lpstr>
      <vt:lpstr>McD 2.0</vt:lpstr>
      <vt:lpstr>1_McD</vt:lpstr>
      <vt:lpstr>Migration of Microsoft365 to Own Tenant</vt:lpstr>
      <vt:lpstr>AGENDA</vt:lpstr>
      <vt:lpstr>Background and Objective</vt:lpstr>
      <vt:lpstr>Background and Objective</vt:lpstr>
      <vt:lpstr>Current Limitation</vt:lpstr>
      <vt:lpstr>Current Limitation But Not Limited To</vt:lpstr>
      <vt:lpstr>Other market’s Offboarding Experience</vt:lpstr>
      <vt:lpstr>Other Market </vt:lpstr>
      <vt:lpstr>Other Market</vt:lpstr>
      <vt:lpstr>Other Market</vt:lpstr>
      <vt:lpstr>Proposal</vt:lpstr>
      <vt:lpstr>Proposal</vt:lpstr>
      <vt:lpstr>New tenant setup and migration cost</vt:lpstr>
      <vt:lpstr>Migrate and upgrade to Microsoft365 E5 license and Infrastructure &amp; Security Management cost </vt:lpstr>
      <vt:lpstr>PowerPoint Presentation</vt:lpstr>
      <vt:lpstr>Project Charter</vt:lpstr>
      <vt:lpstr>Project Charter</vt:lpstr>
      <vt:lpstr>Project Team</vt:lpstr>
      <vt:lpstr>Project Team: Roles &amp; Responsibilities</vt:lpstr>
      <vt:lpstr>Project Timeline</vt:lpstr>
      <vt:lpstr>Proposed Project Timeline</vt:lpstr>
      <vt:lpstr>Next Steps</vt:lpstr>
      <vt:lpstr>Next Steps</vt:lpstr>
      <vt:lpstr>Questions &amp; Answers (Q&amp;A)</vt:lpstr>
      <vt:lpstr>Thank you</vt:lpstr>
      <vt:lpstr>Functionality Comparison</vt:lpstr>
      <vt:lpstr>Appendix 2</vt:lpstr>
      <vt:lpstr>Appendix 3 – Quotation from Alfacom</vt:lpstr>
      <vt:lpstr>Appendix 1 - Function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Mazlan, Azimah</dc:creator>
  <cp:lastModifiedBy>Mazlan, Azimah</cp:lastModifiedBy>
  <cp:revision>3</cp:revision>
  <dcterms:created xsi:type="dcterms:W3CDTF">2024-05-16T13:26:01Z</dcterms:created>
  <dcterms:modified xsi:type="dcterms:W3CDTF">2024-05-23T04:05:16Z</dcterms:modified>
</cp:coreProperties>
</file>