
<file path=[Content_Types].xml><?xml version="1.0" encoding="utf-8"?>
<Types xmlns="http://schemas.openxmlformats.org/package/2006/content-types">
  <Default Extension="xml" ContentType="application/xml"/>
  <Default Extension="jpg" ContentType="image/jpeg"/>
  <Default Extension="rels" ContentType="application/vnd.openxmlformats-package.relationships+xml"/>
  <Default Extension="emf" ContentType="image/x-emf"/>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6038" r:id="rId1"/>
    <p:sldMasterId id="2147486021" r:id="rId2"/>
    <p:sldMasterId id="2147486029" r:id="rId3"/>
  </p:sldMasterIdLst>
  <p:notesMasterIdLst>
    <p:notesMasterId r:id="rId19"/>
  </p:notesMasterIdLst>
  <p:handoutMasterIdLst>
    <p:handoutMasterId r:id="rId20"/>
  </p:handoutMasterIdLst>
  <p:sldIdLst>
    <p:sldId id="428" r:id="rId4"/>
    <p:sldId id="429" r:id="rId5"/>
    <p:sldId id="432" r:id="rId6"/>
    <p:sldId id="433" r:id="rId7"/>
    <p:sldId id="434" r:id="rId8"/>
    <p:sldId id="435" r:id="rId9"/>
    <p:sldId id="436" r:id="rId10"/>
    <p:sldId id="437" r:id="rId11"/>
    <p:sldId id="439" r:id="rId12"/>
    <p:sldId id="438" r:id="rId13"/>
    <p:sldId id="440" r:id="rId14"/>
    <p:sldId id="441" r:id="rId15"/>
    <p:sldId id="442" r:id="rId16"/>
    <p:sldId id="443" r:id="rId17"/>
    <p:sldId id="444" r:id="rId18"/>
  </p:sldIdLst>
  <p:sldSz cx="9144000" cy="5143500" type="screen16x9"/>
  <p:notesSz cx="7772400" cy="10058400"/>
  <p:defaultTextStyle>
    <a:defPPr>
      <a:defRPr lang="en-US"/>
    </a:defPPr>
    <a:lvl1pPr algn="l"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3B0183"/>
    <a:srgbClr val="A3DCE8"/>
    <a:srgbClr val="4D4B4D"/>
    <a:srgbClr val="F0AB00"/>
    <a:srgbClr val="007A87"/>
    <a:srgbClr val="CB0001"/>
    <a:srgbClr val="00B8E5"/>
    <a:srgbClr val="DCDCDC"/>
    <a:srgbClr val="92D4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26" autoAdjust="0"/>
    <p:restoredTop sz="87773" autoAdjust="0"/>
  </p:normalViewPr>
  <p:slideViewPr>
    <p:cSldViewPr>
      <p:cViewPr varScale="1">
        <p:scale>
          <a:sx n="95" d="100"/>
          <a:sy n="95" d="100"/>
        </p:scale>
        <p:origin x="-184" y="-10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1" d="100"/>
          <a:sy n="91" d="100"/>
        </p:scale>
        <p:origin x="3408" y="10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1778" name="Header Placeholder 1"/>
          <p:cNvSpPr>
            <a:spLocks noGrp="1"/>
          </p:cNvSpPr>
          <p:nvPr>
            <p:ph type="hdr" sz="quarter"/>
          </p:nvPr>
        </p:nvSpPr>
        <p:spPr bwMode="auto">
          <a:xfrm>
            <a:off x="304800" y="304800"/>
            <a:ext cx="3368675" cy="5032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solidFill>
                  <a:srgbClr val="000000"/>
                </a:solidFill>
                <a:latin typeface="Arial" charset="0"/>
                <a:cs typeface="Arial" charset="0"/>
              </a:defRPr>
            </a:lvl1pPr>
          </a:lstStyle>
          <a:p>
            <a:pPr>
              <a:defRPr/>
            </a:pPr>
            <a:endParaRPr lang="en-US"/>
          </a:p>
        </p:txBody>
      </p:sp>
      <p:sp>
        <p:nvSpPr>
          <p:cNvPr id="331779" name="Date Placeholder 2"/>
          <p:cNvSpPr>
            <a:spLocks noGrp="1"/>
          </p:cNvSpPr>
          <p:nvPr>
            <p:ph type="dt" sz="quarter" idx="1"/>
          </p:nvPr>
        </p:nvSpPr>
        <p:spPr bwMode="auto">
          <a:xfrm>
            <a:off x="4114800" y="304800"/>
            <a:ext cx="3368675" cy="5032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000000"/>
                </a:solidFill>
                <a:latin typeface="Arial" charset="0"/>
                <a:cs typeface="Arial" charset="0"/>
              </a:defRPr>
            </a:lvl1pPr>
          </a:lstStyle>
          <a:p>
            <a:pPr>
              <a:defRPr/>
            </a:pPr>
            <a:endParaRPr lang="en-US"/>
          </a:p>
        </p:txBody>
      </p:sp>
      <p:sp>
        <p:nvSpPr>
          <p:cNvPr id="331780" name="Footer Placeholder 3"/>
          <p:cNvSpPr>
            <a:spLocks noGrp="1"/>
          </p:cNvSpPr>
          <p:nvPr>
            <p:ph type="ftr" sz="quarter" idx="2"/>
          </p:nvPr>
        </p:nvSpPr>
        <p:spPr bwMode="auto">
          <a:xfrm>
            <a:off x="228600" y="9555163"/>
            <a:ext cx="3368675" cy="503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solidFill>
                  <a:srgbClr val="000000"/>
                </a:solidFill>
                <a:latin typeface="Arial" charset="0"/>
                <a:cs typeface="Arial" charset="0"/>
              </a:defRPr>
            </a:lvl1pPr>
          </a:lstStyle>
          <a:p>
            <a:pPr>
              <a:defRPr/>
            </a:pPr>
            <a:endParaRPr lang="en-US"/>
          </a:p>
        </p:txBody>
      </p:sp>
      <p:sp>
        <p:nvSpPr>
          <p:cNvPr id="331781" name="Slide Number Placeholder 4"/>
          <p:cNvSpPr>
            <a:spLocks noGrp="1"/>
          </p:cNvSpPr>
          <p:nvPr>
            <p:ph type="sldNum" sz="quarter" idx="3"/>
          </p:nvPr>
        </p:nvSpPr>
        <p:spPr bwMode="auto">
          <a:xfrm>
            <a:off x="4114800" y="9555163"/>
            <a:ext cx="3368675" cy="503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000000"/>
                </a:solidFill>
                <a:latin typeface="Arial" charset="0"/>
                <a:cs typeface="Arial" charset="0"/>
              </a:defRPr>
            </a:lvl1pPr>
          </a:lstStyle>
          <a:p>
            <a:pPr>
              <a:defRPr/>
            </a:pPr>
            <a:r>
              <a:rPr lang="en-US"/>
              <a:t>‹#›</a:t>
            </a:r>
          </a:p>
        </p:txBody>
      </p:sp>
    </p:spTree>
    <p:extLst>
      <p:ext uri="{BB962C8B-B14F-4D97-AF65-F5344CB8AC3E}">
        <p14:creationId xmlns:p14="http://schemas.microsoft.com/office/powerpoint/2010/main" val="18718631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5698" name="Header Placeholder 1"/>
          <p:cNvSpPr>
            <a:spLocks noGrp="1"/>
          </p:cNvSpPr>
          <p:nvPr>
            <p:ph type="hdr" sz="quarter"/>
          </p:nvPr>
        </p:nvSpPr>
        <p:spPr bwMode="auto">
          <a:xfrm>
            <a:off x="0" y="0"/>
            <a:ext cx="3373438" cy="503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1400">
                <a:solidFill>
                  <a:srgbClr val="000000"/>
                </a:solidFill>
                <a:latin typeface="Times New Roman" charset="0"/>
                <a:cs typeface="Arial" charset="0"/>
              </a:defRPr>
            </a:lvl1pPr>
          </a:lstStyle>
          <a:p>
            <a:pPr>
              <a:defRPr/>
            </a:pPr>
            <a:endParaRPr lang="en-US"/>
          </a:p>
        </p:txBody>
      </p:sp>
      <p:sp>
        <p:nvSpPr>
          <p:cNvPr id="285699" name="Date Placeholder 2"/>
          <p:cNvSpPr>
            <a:spLocks noGrp="1"/>
          </p:cNvSpPr>
          <p:nvPr>
            <p:ph type="dt" idx="1"/>
          </p:nvPr>
        </p:nvSpPr>
        <p:spPr bwMode="auto">
          <a:xfrm>
            <a:off x="4398963" y="0"/>
            <a:ext cx="3373437" cy="503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defRPr sz="1400">
                <a:solidFill>
                  <a:srgbClr val="000000"/>
                </a:solidFill>
                <a:latin typeface="Times New Roman" charset="0"/>
                <a:cs typeface="Arial" charset="0"/>
              </a:defRPr>
            </a:lvl1pPr>
          </a:lstStyle>
          <a:p>
            <a:pPr>
              <a:defRPr/>
            </a:pPr>
            <a:endParaRPr lang="en-US"/>
          </a:p>
        </p:txBody>
      </p:sp>
      <p:sp>
        <p:nvSpPr>
          <p:cNvPr id="4" name="Slide Image Placeholder 3"/>
          <p:cNvSpPr>
            <a:spLocks noGrp="1" noRot="1" noChangeAspect="1"/>
          </p:cNvSpPr>
          <p:nvPr>
            <p:ph type="sldImg" idx="2"/>
          </p:nvPr>
        </p:nvSpPr>
        <p:spPr>
          <a:xfrm>
            <a:off x="0" y="763588"/>
            <a:ext cx="0" cy="1587"/>
          </a:xfrm>
          <a:prstGeom prst="rect">
            <a:avLst/>
          </a:prstGeom>
          <a:noFill/>
          <a:ln w="12700">
            <a:solidFill>
              <a:prstClr val="black"/>
            </a:solidFill>
          </a:ln>
        </p:spPr>
        <p:txBody>
          <a:bodyPr vert="horz" wrap="square" lIns="0" tIns="0" rIns="0" bIns="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77875" y="4776788"/>
            <a:ext cx="6216650" cy="4525962"/>
          </a:xfrm>
          <a:prstGeom prst="rect">
            <a:avLst/>
          </a:prstGeom>
        </p:spPr>
        <p:txBody>
          <a:bodyPr vert="horz" wrap="square" lIns="0" tIns="0" rIns="0" bIns="0" numCol="1" anchor="t" anchorCtr="0" compatLnSpc="1">
            <a:prstTxWarp prst="textNoShape">
              <a:avLst/>
            </a:prstTxWarp>
          </a:bodyPr>
          <a:lstStyle/>
          <a:p>
            <a:pPr lvl="0"/>
            <a:r>
              <a:rPr lang="en-US" noProof="0"/>
              <a:t>Click to edit the notes format</a:t>
            </a:r>
          </a:p>
        </p:txBody>
      </p:sp>
      <p:sp>
        <p:nvSpPr>
          <p:cNvPr id="285702" name="Footer Placeholder 5"/>
          <p:cNvSpPr>
            <a:spLocks noGrp="1"/>
          </p:cNvSpPr>
          <p:nvPr>
            <p:ph type="ftr" sz="quarter" idx="4"/>
          </p:nvPr>
        </p:nvSpPr>
        <p:spPr bwMode="auto">
          <a:xfrm>
            <a:off x="0" y="9555163"/>
            <a:ext cx="3373438" cy="50323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defRPr sz="1400">
                <a:solidFill>
                  <a:srgbClr val="000000"/>
                </a:solidFill>
                <a:latin typeface="Times New Roman" charset="0"/>
                <a:cs typeface="Arial" charset="0"/>
              </a:defRPr>
            </a:lvl1pPr>
          </a:lstStyle>
          <a:p>
            <a:pPr>
              <a:defRPr/>
            </a:pPr>
            <a:endParaRPr lang="en-US"/>
          </a:p>
        </p:txBody>
      </p:sp>
      <p:sp>
        <p:nvSpPr>
          <p:cNvPr id="285703" name="Slide Number Placeholder 6"/>
          <p:cNvSpPr>
            <a:spLocks noGrp="1"/>
          </p:cNvSpPr>
          <p:nvPr>
            <p:ph type="sldNum" sz="quarter" idx="5"/>
          </p:nvPr>
        </p:nvSpPr>
        <p:spPr bwMode="auto">
          <a:xfrm>
            <a:off x="4398963" y="9555163"/>
            <a:ext cx="3373437" cy="50323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r">
              <a:defRPr sz="1400">
                <a:solidFill>
                  <a:srgbClr val="000000"/>
                </a:solidFill>
                <a:latin typeface="Times New Roman" charset="0"/>
                <a:cs typeface="Arial" charset="0"/>
              </a:defRPr>
            </a:lvl1pPr>
          </a:lstStyle>
          <a:p>
            <a:pPr>
              <a:defRPr/>
            </a:pPr>
            <a:r>
              <a:rPr lang="en-US"/>
              <a:t>&lt;number&gt;</a:t>
            </a:r>
          </a:p>
        </p:txBody>
      </p:sp>
    </p:spTree>
    <p:extLst>
      <p:ext uri="{BB962C8B-B14F-4D97-AF65-F5344CB8AC3E}">
        <p14:creationId xmlns:p14="http://schemas.microsoft.com/office/powerpoint/2010/main" val="3814003073"/>
      </p:ext>
    </p:extLst>
  </p:cSld>
  <p:clrMap bg1="lt1" tx1="dk1" bg2="lt2" tx2="dk2" accent1="accent1" accent2="accent2" accent3="accent3" accent4="accent4" accent5="accent5" accent6="accent6" hlink="hlink" folHlink="folHlink"/>
  <p:hf hdr="0" ftr="0" dt="0"/>
  <p:notesStyle>
    <a:lvl1pPr marL="215900" indent="-215900" algn="l" rtl="0" eaLnBrk="0" fontAlgn="base" hangingPunct="0">
      <a:spcBef>
        <a:spcPct val="30000"/>
      </a:spcBef>
      <a:spcAft>
        <a:spcPct val="0"/>
      </a:spcAft>
      <a:defRPr sz="2000" kern="1200">
        <a:solidFill>
          <a:srgbClr val="000000"/>
        </a:solidFill>
        <a:latin typeface="Arial"/>
        <a:ea typeface="ＭＳ Ｐゴシック" pitchFamily="-103" charset="-128"/>
        <a:cs typeface="ＭＳ Ｐゴシック" pitchFamily="-103" charset="-128"/>
      </a:defRPr>
    </a:lvl1pPr>
    <a:lvl2pPr marL="742950" indent="-28575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1143000" indent="-2286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600200" indent="-228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2057400" indent="-2286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r>
              <a:rPr lang="en-US" smtClean="0"/>
              <a:t>&lt;number&gt;</a:t>
            </a:r>
            <a:endParaRPr lang="en-US"/>
          </a:p>
        </p:txBody>
      </p:sp>
    </p:spTree>
    <p:extLst>
      <p:ext uri="{BB962C8B-B14F-4D97-AF65-F5344CB8AC3E}">
        <p14:creationId xmlns:p14="http://schemas.microsoft.com/office/powerpoint/2010/main" val="1427504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BuildConfig</a:t>
            </a:r>
            <a:r>
              <a:rPr kumimoji="1" lang="en-US" altLang="ja-JP" dirty="0" smtClean="0"/>
              <a:t>/</a:t>
            </a:r>
            <a:r>
              <a:rPr kumimoji="1" lang="en-US" altLang="ja-JP" dirty="0" err="1" smtClean="0"/>
              <a:t>DeploymentConfig</a:t>
            </a:r>
            <a:r>
              <a:rPr kumimoji="1" lang="ja-JP" altLang="en-US" dirty="0" smtClean="0"/>
              <a:t>は</a:t>
            </a:r>
            <a:r>
              <a:rPr kumimoji="1" lang="en-US" altLang="ja-JP" dirty="0" err="1" smtClean="0"/>
              <a:t>OpenShift</a:t>
            </a:r>
            <a:r>
              <a:rPr kumimoji="1" lang="en-US" altLang="ja-JP" dirty="0" smtClean="0"/>
              <a:t> </a:t>
            </a:r>
            <a:r>
              <a:rPr kumimoji="1" lang="ja-JP" altLang="en-US" dirty="0" smtClean="0"/>
              <a:t>固有</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r>
              <a:rPr lang="en-US" smtClean="0"/>
              <a:t>&lt;number&gt;</a:t>
            </a:r>
            <a:endParaRPr lang="en-US"/>
          </a:p>
        </p:txBody>
      </p:sp>
    </p:spTree>
    <p:extLst>
      <p:ext uri="{BB962C8B-B14F-4D97-AF65-F5344CB8AC3E}">
        <p14:creationId xmlns:p14="http://schemas.microsoft.com/office/powerpoint/2010/main" val="3218313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Route</a:t>
            </a:r>
            <a:r>
              <a:rPr kumimoji="1" lang="ja-JP" altLang="en-US" dirty="0" smtClean="0"/>
              <a:t>は</a:t>
            </a:r>
            <a:r>
              <a:rPr kumimoji="1" lang="en-US" altLang="ja-JP" dirty="0" err="1" smtClean="0"/>
              <a:t>OpenShift</a:t>
            </a:r>
            <a:r>
              <a:rPr kumimoji="1" lang="ja-JP" altLang="en-US" dirty="0" smtClean="0"/>
              <a:t>固有</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r>
              <a:rPr lang="en-US" smtClean="0"/>
              <a:t>&lt;number&gt;</a:t>
            </a:r>
            <a:endParaRPr lang="en-US"/>
          </a:p>
        </p:txBody>
      </p:sp>
    </p:spTree>
    <p:extLst>
      <p:ext uri="{BB962C8B-B14F-4D97-AF65-F5344CB8AC3E}">
        <p14:creationId xmlns:p14="http://schemas.microsoft.com/office/powerpoint/2010/main" val="210270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3" name="Footer Placeholder 4"/>
          <p:cNvSpPr>
            <a:spLocks noGrp="1"/>
          </p:cNvSpPr>
          <p:nvPr>
            <p:ph type="ftr" sz="quarter" idx="3"/>
          </p:nvPr>
        </p:nvSpPr>
        <p:spPr>
          <a:xfrm>
            <a:off x="457200" y="4800600"/>
            <a:ext cx="7162800" cy="273844"/>
          </a:xfrm>
          <a:prstGeom prst="rect">
            <a:avLst/>
          </a:prstGeom>
        </p:spPr>
        <p:txBody>
          <a:bodyPr vert="horz" lIns="91440" tIns="0" rIns="91440" bIns="18288" rtlCol="0" anchor="ctr"/>
          <a:lstStyle>
            <a:lvl1pPr algn="l">
              <a:defRPr sz="800" smtClean="0">
                <a:solidFill>
                  <a:srgbClr val="4C4C4C"/>
                </a:solidFill>
                <a:latin typeface="Overpass"/>
              </a:defRPr>
            </a:lvl1pPr>
          </a:lstStyle>
          <a:p>
            <a:pPr>
              <a:defRPr/>
            </a:pPr>
            <a:r>
              <a:rPr lang="en-US" smtClean="0"/>
              <a:t>Copyright © 2016 Red Hat K.K.</a:t>
            </a:r>
            <a:endParaRPr lang="en-US" dirty="0"/>
          </a:p>
        </p:txBody>
      </p:sp>
    </p:spTree>
    <p:extLst>
      <p:ext uri="{BB962C8B-B14F-4D97-AF65-F5344CB8AC3E}">
        <p14:creationId xmlns:p14="http://schemas.microsoft.com/office/powerpoint/2010/main" val="446823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e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685800" y="2000250"/>
            <a:ext cx="7772400" cy="857250"/>
          </a:xfrm>
          <a:prstGeom prst="rect">
            <a:avLst/>
          </a:prstGeom>
        </p:spPr>
        <p:txBody>
          <a:bodyPr vert="horz" lIns="91440" tIns="45720" rIns="91440" bIns="45720" rtlCol="0" anchor="ctr">
            <a:normAutofit/>
          </a:bodyPr>
          <a:lstStyle/>
          <a:p>
            <a:r>
              <a:rPr lang="en-US" dirty="0" smtClean="0"/>
              <a:t>INSERT DIVIDER COPY</a:t>
            </a:r>
            <a:endParaRPr lang="en-US" dirty="0"/>
          </a:p>
        </p:txBody>
      </p:sp>
    </p:spTree>
    <p:extLst>
      <p:ext uri="{BB962C8B-B14F-4D97-AF65-F5344CB8AC3E}">
        <p14:creationId xmlns:p14="http://schemas.microsoft.com/office/powerpoint/2010/main" val="3877568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912896"/>
            <a:ext cx="4033911" cy="2330040"/>
          </a:xfrm>
          <a:prstGeom prst="rect">
            <a:avLst/>
          </a:prstGeom>
        </p:spPr>
        <p:txBody>
          <a:bodyPr lIns="67227" tIns="33613" rIns="67227" bIns="33613">
            <a:spAutoFit/>
          </a:bodyPr>
          <a:lstStyle>
            <a:lvl1pPr>
              <a:defRPr sz="4900" baseline="0">
                <a:gradFill>
                  <a:gsLst>
                    <a:gs pos="1250">
                      <a:schemeClr val="tx1"/>
                    </a:gs>
                    <a:gs pos="100000">
                      <a:schemeClr val="tx1"/>
                    </a:gs>
                  </a:gsLst>
                  <a:lin ang="5400000" scaled="0"/>
                </a:gradFill>
                <a:latin typeface="メイリオ"/>
              </a:defRPr>
            </a:lvl1pPr>
          </a:lstStyle>
          <a:p>
            <a:r>
              <a:rPr lang="en-US" dirty="0"/>
              <a:t>50/50 photo layout</a:t>
            </a:r>
          </a:p>
        </p:txBody>
      </p:sp>
      <p:sp>
        <p:nvSpPr>
          <p:cNvPr id="5" name="Picture Placeholder 4"/>
          <p:cNvSpPr>
            <a:spLocks noGrp="1"/>
          </p:cNvSpPr>
          <p:nvPr>
            <p:ph type="pic" sz="quarter" idx="10"/>
          </p:nvPr>
        </p:nvSpPr>
        <p:spPr bwMode="ltGray">
          <a:xfrm>
            <a:off x="4573167" y="0"/>
            <a:ext cx="4570833" cy="5142075"/>
          </a:xfrm>
          <a:prstGeom prst="rect">
            <a:avLst/>
          </a:prstGeom>
          <a:blipFill dpi="0" rotWithShape="1">
            <a:blip r:embed="rId2"/>
            <a:srcRect/>
            <a:stretch>
              <a:fillRect/>
            </a:stretch>
          </a:blipFill>
        </p:spPr>
        <p:txBody>
          <a:bodyPr lIns="67227" tIns="403360" rIns="67227" bIns="33613" anchor="ctr" anchorCtr="0">
            <a:noAutofit/>
          </a:bodyPr>
          <a:lstStyle>
            <a:lvl1pPr marL="0" indent="0" algn="ctr">
              <a:buNone/>
              <a:defRPr sz="1200" b="1" cap="none" baseline="0">
                <a:gradFill>
                  <a:gsLst>
                    <a:gs pos="0">
                      <a:srgbClr val="FFFFFF"/>
                    </a:gs>
                    <a:gs pos="27000">
                      <a:srgbClr val="FFFFFF"/>
                    </a:gs>
                  </a:gsLst>
                  <a:lin ang="5400000" scaled="0"/>
                </a:gradFill>
                <a:latin typeface="メイリオ"/>
              </a:defRPr>
            </a:lvl1pPr>
          </a:lstStyle>
          <a:p>
            <a:r>
              <a:rPr lang="ja-JP" altLang="en-US" dirty="0"/>
              <a:t>図を追加</a:t>
            </a:r>
            <a:endParaRPr lang="en-US" dirty="0"/>
          </a:p>
        </p:txBody>
      </p:sp>
    </p:spTree>
    <p:extLst>
      <p:ext uri="{BB962C8B-B14F-4D97-AF65-F5344CB8AC3E}">
        <p14:creationId xmlns:p14="http://schemas.microsoft.com/office/powerpoint/2010/main" val="28891108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05980"/>
            <a:ext cx="8229600" cy="536972"/>
          </a:xfrm>
          <a:prstGeom prst="rect">
            <a:avLst/>
          </a:prstGeom>
        </p:spPr>
        <p:txBody>
          <a:bodyPr/>
          <a:lstStyle>
            <a:lvl1pPr>
              <a:defRPr cap="none">
                <a:latin typeface="メイリオ"/>
                <a:ea typeface="メイリオ"/>
                <a:cs typeface="メイリオ"/>
              </a:defRPr>
            </a:lvl1pPr>
          </a:lstStyle>
          <a:p>
            <a:r>
              <a:rPr kumimoji="1" lang="ja-JP" altLang="en-US" dirty="0" smtClean="0"/>
              <a:t>マスター タイトルの書式設定</a:t>
            </a:r>
            <a:endParaRPr kumimoji="1" lang="ja-JP" altLang="en-US" dirty="0"/>
          </a:p>
        </p:txBody>
      </p:sp>
      <p:sp>
        <p:nvSpPr>
          <p:cNvPr id="6" name="Slide Number Placeholder 5"/>
          <p:cNvSpPr>
            <a:spLocks noGrp="1"/>
          </p:cNvSpPr>
          <p:nvPr>
            <p:ph type="sldNum" sz="quarter" idx="4"/>
          </p:nvPr>
        </p:nvSpPr>
        <p:spPr>
          <a:xfrm>
            <a:off x="-76200" y="4800600"/>
            <a:ext cx="533400" cy="273844"/>
          </a:xfrm>
          <a:prstGeom prst="rect">
            <a:avLst/>
          </a:prstGeom>
        </p:spPr>
        <p:txBody>
          <a:bodyPr vert="horz" lIns="91440" tIns="0" rIns="91440" bIns="18288" rtlCol="0" anchor="ctr"/>
          <a:lstStyle>
            <a:lvl1pPr algn="r">
              <a:defRPr sz="800" smtClean="0">
                <a:solidFill>
                  <a:srgbClr val="000000"/>
                </a:solidFill>
                <a:latin typeface="Overpass"/>
              </a:defRPr>
            </a:lvl1pPr>
          </a:lstStyle>
          <a:p>
            <a:pPr>
              <a:defRPr/>
            </a:pPr>
            <a:fld id="{1C30E2FC-9B79-084A-A1BB-7C503473D56D}" type="slidenum">
              <a:rPr lang="en-US" smtClean="0"/>
              <a:pPr>
                <a:defRPr/>
              </a:pPr>
              <a:t>‹#›</a:t>
            </a:fld>
            <a:endParaRPr lang="en-US" dirty="0"/>
          </a:p>
        </p:txBody>
      </p:sp>
      <p:sp>
        <p:nvSpPr>
          <p:cNvPr id="7" name="Footer Placeholder 4"/>
          <p:cNvSpPr>
            <a:spLocks noGrp="1"/>
          </p:cNvSpPr>
          <p:nvPr>
            <p:ph type="ftr" sz="quarter" idx="3"/>
          </p:nvPr>
        </p:nvSpPr>
        <p:spPr>
          <a:xfrm>
            <a:off x="457200" y="4800600"/>
            <a:ext cx="7162800" cy="273844"/>
          </a:xfrm>
          <a:prstGeom prst="rect">
            <a:avLst/>
          </a:prstGeom>
        </p:spPr>
        <p:txBody>
          <a:bodyPr vert="horz" lIns="91440" tIns="0" rIns="91440" bIns="18288" rtlCol="0" anchor="ctr"/>
          <a:lstStyle>
            <a:lvl1pPr algn="l">
              <a:defRPr sz="800" smtClean="0">
                <a:solidFill>
                  <a:srgbClr val="4C4C4C"/>
                </a:solidFill>
                <a:latin typeface="Overpass"/>
              </a:defRPr>
            </a:lvl1pPr>
          </a:lstStyle>
          <a:p>
            <a:pPr>
              <a:defRPr/>
            </a:pPr>
            <a:r>
              <a:rPr lang="en-US" smtClean="0"/>
              <a:t>Copyright © 2016 Red Hat K.K.</a:t>
            </a:r>
            <a:endParaRPr lang="en-US" dirty="0"/>
          </a:p>
        </p:txBody>
      </p:sp>
    </p:spTree>
    <p:extLst>
      <p:ext uri="{BB962C8B-B14F-4D97-AF65-F5344CB8AC3E}">
        <p14:creationId xmlns:p14="http://schemas.microsoft.com/office/powerpoint/2010/main" val="3326497978"/>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05980"/>
            <a:ext cx="8229600" cy="536972"/>
          </a:xfrm>
          <a:prstGeom prst="rect">
            <a:avLst/>
          </a:prstGeom>
        </p:spPr>
        <p:txBody>
          <a:bodyPr/>
          <a:lstStyle>
            <a:lvl1pPr>
              <a:defRPr cap="none">
                <a:latin typeface="メイリオ"/>
                <a:ea typeface="メイリオ"/>
                <a:cs typeface="メイリオ"/>
              </a:defRPr>
            </a:lvl1pPr>
          </a:lstStyle>
          <a:p>
            <a:r>
              <a:rPr kumimoji="1" lang="ja-JP" altLang="en-US" dirty="0" smtClean="0"/>
              <a:t>マスター タイトルの書式設定</a:t>
            </a:r>
            <a:endParaRPr kumimoji="1" lang="ja-JP" altLang="en-US" dirty="0"/>
          </a:p>
        </p:txBody>
      </p:sp>
      <p:sp>
        <p:nvSpPr>
          <p:cNvPr id="6" name="Slide Number Placeholder 5"/>
          <p:cNvSpPr>
            <a:spLocks noGrp="1"/>
          </p:cNvSpPr>
          <p:nvPr>
            <p:ph type="sldNum" sz="quarter" idx="4"/>
          </p:nvPr>
        </p:nvSpPr>
        <p:spPr>
          <a:xfrm>
            <a:off x="-76200" y="4800600"/>
            <a:ext cx="533400" cy="273844"/>
          </a:xfrm>
          <a:prstGeom prst="rect">
            <a:avLst/>
          </a:prstGeom>
        </p:spPr>
        <p:txBody>
          <a:bodyPr vert="horz" lIns="91440" tIns="0" rIns="91440" bIns="18288" rtlCol="0" anchor="ctr"/>
          <a:lstStyle>
            <a:lvl1pPr algn="r">
              <a:defRPr sz="800" smtClean="0">
                <a:solidFill>
                  <a:srgbClr val="000000"/>
                </a:solidFill>
                <a:latin typeface="Overpass"/>
              </a:defRPr>
            </a:lvl1pPr>
          </a:lstStyle>
          <a:p>
            <a:pPr>
              <a:defRPr/>
            </a:pPr>
            <a:fld id="{1C30E2FC-9B79-084A-A1BB-7C503473D56D}" type="slidenum">
              <a:rPr lang="en-US" smtClean="0"/>
              <a:pPr>
                <a:defRPr/>
              </a:pPr>
              <a:t>‹#›</a:t>
            </a:fld>
            <a:endParaRPr lang="en-US" dirty="0"/>
          </a:p>
        </p:txBody>
      </p:sp>
      <p:sp>
        <p:nvSpPr>
          <p:cNvPr id="7" name="Footer Placeholder 4"/>
          <p:cNvSpPr>
            <a:spLocks noGrp="1"/>
          </p:cNvSpPr>
          <p:nvPr>
            <p:ph type="ftr" sz="quarter" idx="3"/>
          </p:nvPr>
        </p:nvSpPr>
        <p:spPr>
          <a:xfrm>
            <a:off x="457200" y="4800600"/>
            <a:ext cx="7162800" cy="273844"/>
          </a:xfrm>
          <a:prstGeom prst="rect">
            <a:avLst/>
          </a:prstGeom>
        </p:spPr>
        <p:txBody>
          <a:bodyPr vert="horz" lIns="91440" tIns="0" rIns="91440" bIns="18288" rtlCol="0" anchor="ctr"/>
          <a:lstStyle>
            <a:lvl1pPr algn="l">
              <a:defRPr sz="800" smtClean="0">
                <a:solidFill>
                  <a:srgbClr val="4C4C4C"/>
                </a:solidFill>
                <a:latin typeface="Overpass"/>
              </a:defRPr>
            </a:lvl1pPr>
          </a:lstStyle>
          <a:p>
            <a:pPr>
              <a:defRPr/>
            </a:pPr>
            <a:r>
              <a:rPr lang="en-US" smtClean="0"/>
              <a:t>Copyright © 2016 Red Hat K.K.</a:t>
            </a:r>
            <a:endParaRPr lang="en-US" dirty="0"/>
          </a:p>
        </p:txBody>
      </p:sp>
    </p:spTree>
    <p:extLst>
      <p:ext uri="{BB962C8B-B14F-4D97-AF65-F5344CB8AC3E}">
        <p14:creationId xmlns:p14="http://schemas.microsoft.com/office/powerpoint/2010/main" val="1316093801"/>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857251"/>
            <a:ext cx="8229600" cy="3658716"/>
          </a:xfrm>
          <a:prstGeom prst="rect">
            <a:avLst/>
          </a:prstGeom>
        </p:spPr>
        <p:txBody>
          <a:bodyPr>
            <a:normAutofit/>
          </a:bodyPr>
          <a:lstStyle>
            <a:lvl1pPr marL="342861" indent="-342861">
              <a:buClr>
                <a:schemeClr val="tx1">
                  <a:lumMod val="65000"/>
                  <a:lumOff val="35000"/>
                </a:schemeClr>
              </a:buClr>
              <a:buSzPct val="90000"/>
              <a:buFont typeface="Wingdings" charset="2"/>
              <a:buChar char="l"/>
              <a:defRPr sz="2000">
                <a:latin typeface="メイリオ" pitchFamily="50" charset="-128"/>
                <a:ea typeface="メイリオ" pitchFamily="50" charset="-128"/>
                <a:cs typeface="メイリオ" pitchFamily="50" charset="-128"/>
              </a:defRPr>
            </a:lvl1pPr>
            <a:lvl2pPr marL="742865" indent="-285717">
              <a:buClr>
                <a:schemeClr val="tx1">
                  <a:lumMod val="65000"/>
                  <a:lumOff val="35000"/>
                </a:schemeClr>
              </a:buClr>
              <a:buSzPct val="90000"/>
              <a:buFont typeface="Wingdings" charset="2"/>
              <a:buChar char="l"/>
              <a:defRPr sz="2000">
                <a:latin typeface="メイリオ" pitchFamily="50" charset="-128"/>
                <a:ea typeface="メイリオ" pitchFamily="50" charset="-128"/>
                <a:cs typeface="メイリオ" pitchFamily="50" charset="-128"/>
              </a:defRPr>
            </a:lvl2pPr>
            <a:lvl3pPr marL="1200013" indent="-285717">
              <a:buClr>
                <a:schemeClr val="tx1">
                  <a:lumMod val="65000"/>
                  <a:lumOff val="35000"/>
                </a:schemeClr>
              </a:buClr>
              <a:buSzPct val="90000"/>
              <a:buFont typeface="Wingdings" pitchFamily="2" charset="2"/>
              <a:buChar char="l"/>
              <a:defRPr sz="1800">
                <a:latin typeface="メイリオ" pitchFamily="50" charset="-128"/>
                <a:ea typeface="メイリオ" pitchFamily="50" charset="-128"/>
                <a:cs typeface="メイリオ" pitchFamily="50" charset="-128"/>
              </a:defRPr>
            </a:lvl3pPr>
            <a:lvl4pPr marL="1657162" indent="-285717">
              <a:buClr>
                <a:schemeClr val="tx1">
                  <a:lumMod val="65000"/>
                  <a:lumOff val="35000"/>
                </a:schemeClr>
              </a:buClr>
              <a:buSzPct val="90000"/>
              <a:buFont typeface="Wingdings" pitchFamily="2" charset="2"/>
              <a:buChar char="l"/>
              <a:defRPr sz="1600">
                <a:latin typeface="メイリオ" pitchFamily="50" charset="-128"/>
                <a:ea typeface="メイリオ" pitchFamily="50" charset="-128"/>
                <a:cs typeface="メイリオ" pitchFamily="50" charset="-128"/>
              </a:defRPr>
            </a:lvl4pPr>
            <a:lvl5pPr marL="2114310" indent="-285717">
              <a:buClr>
                <a:schemeClr val="tx1">
                  <a:lumMod val="65000"/>
                  <a:lumOff val="35000"/>
                </a:schemeClr>
              </a:buClr>
              <a:buSzPct val="90000"/>
              <a:buFont typeface="Wingdings" pitchFamily="2" charset="2"/>
              <a:buChar char="l"/>
              <a:defRPr sz="1400">
                <a:latin typeface="メイリオ" pitchFamily="50" charset="-128"/>
                <a:ea typeface="メイリオ" pitchFamily="50" charset="-128"/>
                <a:cs typeface="メイリオ" pitchFamily="50" charset="-128"/>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6" name="タイトル 1"/>
          <p:cNvSpPr>
            <a:spLocks noGrp="1"/>
          </p:cNvSpPr>
          <p:nvPr>
            <p:ph type="title"/>
          </p:nvPr>
        </p:nvSpPr>
        <p:spPr>
          <a:xfrm>
            <a:off x="457200" y="205980"/>
            <a:ext cx="8229600" cy="536972"/>
          </a:xfrm>
          <a:prstGeom prst="rect">
            <a:avLst/>
          </a:prstGeom>
        </p:spPr>
        <p:txBody>
          <a:bodyPr/>
          <a:lstStyle>
            <a:lvl1pPr>
              <a:defRPr cap="none">
                <a:latin typeface="メイリオ"/>
                <a:ea typeface="メイリオ"/>
                <a:cs typeface="メイリオ"/>
              </a:defRPr>
            </a:lvl1pPr>
          </a:lstStyle>
          <a:p>
            <a:r>
              <a:rPr kumimoji="1" lang="ja-JP" altLang="en-US" dirty="0" smtClean="0"/>
              <a:t>マスター タイトルの書式設定</a:t>
            </a:r>
            <a:endParaRPr kumimoji="1" lang="ja-JP" altLang="en-US" dirty="0"/>
          </a:p>
        </p:txBody>
      </p:sp>
      <p:sp>
        <p:nvSpPr>
          <p:cNvPr id="8" name="Slide Number Placeholder 5"/>
          <p:cNvSpPr>
            <a:spLocks noGrp="1"/>
          </p:cNvSpPr>
          <p:nvPr>
            <p:ph type="sldNum" sz="quarter" idx="4"/>
          </p:nvPr>
        </p:nvSpPr>
        <p:spPr>
          <a:xfrm>
            <a:off x="-76200" y="4800600"/>
            <a:ext cx="533400" cy="273844"/>
          </a:xfrm>
          <a:prstGeom prst="rect">
            <a:avLst/>
          </a:prstGeom>
        </p:spPr>
        <p:txBody>
          <a:bodyPr vert="horz" lIns="91440" tIns="0" rIns="91440" bIns="18288" rtlCol="0" anchor="ctr"/>
          <a:lstStyle>
            <a:lvl1pPr algn="r">
              <a:defRPr sz="800" smtClean="0">
                <a:solidFill>
                  <a:srgbClr val="000000"/>
                </a:solidFill>
                <a:latin typeface="Overpass"/>
              </a:defRPr>
            </a:lvl1pPr>
          </a:lstStyle>
          <a:p>
            <a:pPr>
              <a:defRPr/>
            </a:pPr>
            <a:fld id="{1C30E2FC-9B79-084A-A1BB-7C503473D56D}" type="slidenum">
              <a:rPr lang="en-US" smtClean="0"/>
              <a:pPr>
                <a:defRPr/>
              </a:pPr>
              <a:t>‹#›</a:t>
            </a:fld>
            <a:endParaRPr lang="en-US" dirty="0"/>
          </a:p>
        </p:txBody>
      </p:sp>
      <p:sp>
        <p:nvSpPr>
          <p:cNvPr id="9" name="Footer Placeholder 4"/>
          <p:cNvSpPr>
            <a:spLocks noGrp="1"/>
          </p:cNvSpPr>
          <p:nvPr>
            <p:ph type="ftr" sz="quarter" idx="3"/>
          </p:nvPr>
        </p:nvSpPr>
        <p:spPr>
          <a:xfrm>
            <a:off x="457200" y="4800600"/>
            <a:ext cx="7162800" cy="273844"/>
          </a:xfrm>
          <a:prstGeom prst="rect">
            <a:avLst/>
          </a:prstGeom>
        </p:spPr>
        <p:txBody>
          <a:bodyPr vert="horz" lIns="91440" tIns="0" rIns="91440" bIns="18288" rtlCol="0" anchor="ctr"/>
          <a:lstStyle>
            <a:lvl1pPr algn="l">
              <a:defRPr sz="800" smtClean="0">
                <a:solidFill>
                  <a:srgbClr val="4C4C4C"/>
                </a:solidFill>
                <a:latin typeface="Overpass"/>
              </a:defRPr>
            </a:lvl1pPr>
          </a:lstStyle>
          <a:p>
            <a:pPr>
              <a:defRPr/>
            </a:pPr>
            <a:r>
              <a:rPr lang="en-US" smtClean="0"/>
              <a:t>Copyright © 2016 Red Hat K.K.</a:t>
            </a:r>
            <a:endParaRPr lang="en-US" dirty="0"/>
          </a:p>
        </p:txBody>
      </p:sp>
    </p:spTree>
    <p:extLst>
      <p:ext uri="{BB962C8B-B14F-4D97-AF65-F5344CB8AC3E}">
        <p14:creationId xmlns:p14="http://schemas.microsoft.com/office/powerpoint/2010/main" val="3907176840"/>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72856"/>
            <a:ext cx="7772400" cy="1021557"/>
          </a:xfrm>
          <a:prstGeom prst="rect">
            <a:avLst/>
          </a:prstGeom>
        </p:spPr>
        <p:txBody>
          <a:bodyPr/>
          <a:lstStyle>
            <a:lvl1pPr algn="l">
              <a:defRPr sz="4000" b="1" cap="all">
                <a:latin typeface="メイリオ"/>
                <a:ea typeface="メイリオ"/>
                <a:cs typeface="メイリオ"/>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247715"/>
            <a:ext cx="7772400" cy="1125140"/>
          </a:xfrm>
          <a:prstGeom prst="rect">
            <a:avLst/>
          </a:prstGeom>
        </p:spPr>
        <p:txBody>
          <a:bodyPr anchor="b"/>
          <a:lstStyle>
            <a:lvl1pPr marL="0" indent="0">
              <a:buNone/>
              <a:defRPr sz="2000">
                <a:solidFill>
                  <a:schemeClr val="tx1">
                    <a:tint val="75000"/>
                  </a:schemeClr>
                </a:solidFill>
                <a:latin typeface="メイリオ"/>
                <a:ea typeface="メイリオ"/>
                <a:cs typeface="メイリオ"/>
              </a:defRPr>
            </a:lvl1pPr>
            <a:lvl2pPr marL="457148" indent="0">
              <a:buNone/>
              <a:defRPr sz="1800">
                <a:solidFill>
                  <a:schemeClr val="tx1">
                    <a:tint val="75000"/>
                  </a:schemeClr>
                </a:solidFill>
              </a:defRPr>
            </a:lvl2pPr>
            <a:lvl3pPr marL="914296" indent="0">
              <a:buNone/>
              <a:defRPr sz="1600">
                <a:solidFill>
                  <a:schemeClr val="tx1">
                    <a:tint val="75000"/>
                  </a:schemeClr>
                </a:solidFill>
              </a:defRPr>
            </a:lvl3pPr>
            <a:lvl4pPr marL="1371444" indent="0">
              <a:buNone/>
              <a:defRPr sz="1400">
                <a:solidFill>
                  <a:schemeClr val="tx1">
                    <a:tint val="75000"/>
                  </a:schemeClr>
                </a:solidFill>
              </a:defRPr>
            </a:lvl4pPr>
            <a:lvl5pPr marL="1828592" indent="0">
              <a:buNone/>
              <a:defRPr sz="1400">
                <a:solidFill>
                  <a:schemeClr val="tx1">
                    <a:tint val="75000"/>
                  </a:schemeClr>
                </a:solidFill>
              </a:defRPr>
            </a:lvl5pPr>
            <a:lvl6pPr marL="2285740" indent="0">
              <a:buNone/>
              <a:defRPr sz="1400">
                <a:solidFill>
                  <a:schemeClr val="tx1">
                    <a:tint val="75000"/>
                  </a:schemeClr>
                </a:solidFill>
              </a:defRPr>
            </a:lvl6pPr>
            <a:lvl7pPr marL="2742888" indent="0">
              <a:buNone/>
              <a:defRPr sz="1400">
                <a:solidFill>
                  <a:schemeClr val="tx1">
                    <a:tint val="75000"/>
                  </a:schemeClr>
                </a:solidFill>
              </a:defRPr>
            </a:lvl7pPr>
            <a:lvl8pPr marL="3200036" indent="0">
              <a:buNone/>
              <a:defRPr sz="1400">
                <a:solidFill>
                  <a:schemeClr val="tx1">
                    <a:tint val="75000"/>
                  </a:schemeClr>
                </a:solidFill>
              </a:defRPr>
            </a:lvl8pPr>
            <a:lvl9pPr marL="3657184" indent="0">
              <a:buNone/>
              <a:defRPr sz="1400">
                <a:solidFill>
                  <a:schemeClr val="tx1">
                    <a:tint val="75000"/>
                  </a:schemeClr>
                </a:solidFill>
              </a:defRPr>
            </a:lvl9pPr>
          </a:lstStyle>
          <a:p>
            <a:pPr lvl="0"/>
            <a:r>
              <a:rPr lang="ja-JP" altLang="en-US" smtClean="0"/>
              <a:t>マスター テキストの書式設定</a:t>
            </a:r>
          </a:p>
        </p:txBody>
      </p:sp>
      <p:sp>
        <p:nvSpPr>
          <p:cNvPr id="7" name="Slide Number Placeholder 5"/>
          <p:cNvSpPr>
            <a:spLocks noGrp="1"/>
          </p:cNvSpPr>
          <p:nvPr>
            <p:ph type="sldNum" sz="quarter" idx="4"/>
          </p:nvPr>
        </p:nvSpPr>
        <p:spPr>
          <a:xfrm>
            <a:off x="-76200" y="4800600"/>
            <a:ext cx="533400" cy="273844"/>
          </a:xfrm>
          <a:prstGeom prst="rect">
            <a:avLst/>
          </a:prstGeom>
        </p:spPr>
        <p:txBody>
          <a:bodyPr vert="horz" lIns="91440" tIns="0" rIns="91440" bIns="18288" rtlCol="0" anchor="ctr"/>
          <a:lstStyle>
            <a:lvl1pPr algn="r">
              <a:defRPr sz="800" smtClean="0">
                <a:solidFill>
                  <a:srgbClr val="000000"/>
                </a:solidFill>
                <a:latin typeface="Overpass"/>
              </a:defRPr>
            </a:lvl1pPr>
          </a:lstStyle>
          <a:p>
            <a:pPr>
              <a:defRPr/>
            </a:pPr>
            <a:fld id="{1C30E2FC-9B79-084A-A1BB-7C503473D56D}" type="slidenum">
              <a:rPr lang="en-US" smtClean="0"/>
              <a:pPr>
                <a:defRPr/>
              </a:pPr>
              <a:t>‹#›</a:t>
            </a:fld>
            <a:endParaRPr lang="en-US" dirty="0"/>
          </a:p>
        </p:txBody>
      </p:sp>
      <p:sp>
        <p:nvSpPr>
          <p:cNvPr id="8" name="Footer Placeholder 4"/>
          <p:cNvSpPr>
            <a:spLocks noGrp="1"/>
          </p:cNvSpPr>
          <p:nvPr>
            <p:ph type="ftr" sz="quarter" idx="3"/>
          </p:nvPr>
        </p:nvSpPr>
        <p:spPr>
          <a:xfrm>
            <a:off x="457200" y="4800600"/>
            <a:ext cx="7162800" cy="273844"/>
          </a:xfrm>
          <a:prstGeom prst="rect">
            <a:avLst/>
          </a:prstGeom>
        </p:spPr>
        <p:txBody>
          <a:bodyPr vert="horz" lIns="91440" tIns="0" rIns="91440" bIns="18288" rtlCol="0" anchor="ctr"/>
          <a:lstStyle>
            <a:lvl1pPr algn="l">
              <a:defRPr sz="800" smtClean="0">
                <a:solidFill>
                  <a:srgbClr val="4C4C4C"/>
                </a:solidFill>
                <a:latin typeface="Overpass"/>
              </a:defRPr>
            </a:lvl1pPr>
          </a:lstStyle>
          <a:p>
            <a:pPr>
              <a:defRPr/>
            </a:pPr>
            <a:r>
              <a:rPr lang="en-US" smtClean="0"/>
              <a:t>Copyright © 2016 Red Hat K.K.</a:t>
            </a:r>
            <a:endParaRPr lang="en-US" dirty="0"/>
          </a:p>
        </p:txBody>
      </p:sp>
    </p:spTree>
    <p:extLst>
      <p:ext uri="{BB962C8B-B14F-4D97-AF65-F5344CB8AC3E}">
        <p14:creationId xmlns:p14="http://schemas.microsoft.com/office/powerpoint/2010/main" val="4243097121"/>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457200" y="843560"/>
            <a:ext cx="4038600" cy="3618401"/>
          </a:xfrm>
          <a:prstGeom prst="rect">
            <a:avLst/>
          </a:prstGeom>
        </p:spPr>
        <p:txBody>
          <a:bodyPr/>
          <a:lstStyle>
            <a:lvl1pPr>
              <a:defRPr sz="2400">
                <a:latin typeface="メイリオ"/>
                <a:ea typeface="メイリオ"/>
                <a:cs typeface="メイリオ"/>
              </a:defRPr>
            </a:lvl1pPr>
            <a:lvl2pPr>
              <a:defRPr sz="2400">
                <a:latin typeface="メイリオ"/>
                <a:ea typeface="メイリオ"/>
                <a:cs typeface="メイリオ"/>
              </a:defRPr>
            </a:lvl2pPr>
            <a:lvl3pPr>
              <a:defRPr sz="2000">
                <a:latin typeface="メイリオ"/>
                <a:ea typeface="メイリオ"/>
                <a:cs typeface="メイリオ"/>
              </a:defRPr>
            </a:lvl3pPr>
            <a:lvl4pPr>
              <a:defRPr sz="1800">
                <a:latin typeface="メイリオ"/>
                <a:ea typeface="メイリオ"/>
                <a:cs typeface="メイリオ"/>
              </a:defRPr>
            </a:lvl4pPr>
            <a:lvl5pPr>
              <a:defRPr sz="1800">
                <a:latin typeface="メイリオ"/>
                <a:ea typeface="メイリオ"/>
                <a:cs typeface="メイリオ"/>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4" name="コンテンツ プレースホルダー 3"/>
          <p:cNvSpPr>
            <a:spLocks noGrp="1"/>
          </p:cNvSpPr>
          <p:nvPr>
            <p:ph sz="half" idx="2"/>
          </p:nvPr>
        </p:nvSpPr>
        <p:spPr>
          <a:xfrm>
            <a:off x="4648200" y="843560"/>
            <a:ext cx="4038600" cy="3618401"/>
          </a:xfrm>
          <a:prstGeom prst="rect">
            <a:avLst/>
          </a:prstGeom>
        </p:spPr>
        <p:txBody>
          <a:bodyPr/>
          <a:lstStyle>
            <a:lvl1pPr>
              <a:defRPr sz="2400">
                <a:latin typeface="メイリオ"/>
                <a:ea typeface="メイリオ"/>
                <a:cs typeface="メイリオ"/>
              </a:defRPr>
            </a:lvl1pPr>
            <a:lvl2pPr>
              <a:defRPr sz="2400">
                <a:latin typeface="メイリオ"/>
                <a:ea typeface="メイリオ"/>
                <a:cs typeface="メイリオ"/>
              </a:defRPr>
            </a:lvl2pPr>
            <a:lvl3pPr>
              <a:defRPr sz="2000">
                <a:latin typeface="メイリオ"/>
                <a:ea typeface="メイリオ"/>
                <a:cs typeface="メイリオ"/>
              </a:defRPr>
            </a:lvl3pPr>
            <a:lvl4pPr>
              <a:defRPr sz="1800">
                <a:latin typeface="メイリオ"/>
                <a:ea typeface="メイリオ"/>
                <a:cs typeface="メイリオ"/>
              </a:defRPr>
            </a:lvl4pPr>
            <a:lvl5pPr>
              <a:defRPr sz="1800">
                <a:latin typeface="メイリオ"/>
                <a:ea typeface="メイリオ"/>
                <a:cs typeface="メイリオ"/>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7" name="タイトル 1"/>
          <p:cNvSpPr>
            <a:spLocks noGrp="1"/>
          </p:cNvSpPr>
          <p:nvPr>
            <p:ph type="title"/>
          </p:nvPr>
        </p:nvSpPr>
        <p:spPr>
          <a:xfrm>
            <a:off x="457200" y="205980"/>
            <a:ext cx="8229600" cy="536972"/>
          </a:xfrm>
          <a:prstGeom prst="rect">
            <a:avLst/>
          </a:prstGeom>
        </p:spPr>
        <p:txBody>
          <a:bodyPr/>
          <a:lstStyle>
            <a:lvl1pPr>
              <a:defRPr cap="none">
                <a:latin typeface="メイリオ"/>
                <a:ea typeface="メイリオ"/>
                <a:cs typeface="メイリオ"/>
              </a:defRPr>
            </a:lvl1pPr>
          </a:lstStyle>
          <a:p>
            <a:r>
              <a:rPr kumimoji="1" lang="ja-JP" altLang="en-US" dirty="0" smtClean="0"/>
              <a:t>マスター タイトルの書式設定</a:t>
            </a:r>
            <a:endParaRPr kumimoji="1" lang="ja-JP" altLang="en-US" dirty="0"/>
          </a:p>
        </p:txBody>
      </p:sp>
      <p:sp>
        <p:nvSpPr>
          <p:cNvPr id="9" name="Slide Number Placeholder 5"/>
          <p:cNvSpPr>
            <a:spLocks noGrp="1"/>
          </p:cNvSpPr>
          <p:nvPr>
            <p:ph type="sldNum" sz="quarter" idx="4"/>
          </p:nvPr>
        </p:nvSpPr>
        <p:spPr>
          <a:xfrm>
            <a:off x="-76200" y="4800600"/>
            <a:ext cx="533400" cy="273844"/>
          </a:xfrm>
          <a:prstGeom prst="rect">
            <a:avLst/>
          </a:prstGeom>
        </p:spPr>
        <p:txBody>
          <a:bodyPr vert="horz" lIns="91440" tIns="0" rIns="91440" bIns="18288" rtlCol="0" anchor="ctr"/>
          <a:lstStyle>
            <a:lvl1pPr algn="r">
              <a:defRPr sz="800" smtClean="0">
                <a:solidFill>
                  <a:srgbClr val="000000"/>
                </a:solidFill>
                <a:latin typeface="Overpass"/>
              </a:defRPr>
            </a:lvl1pPr>
          </a:lstStyle>
          <a:p>
            <a:pPr>
              <a:defRPr/>
            </a:pPr>
            <a:fld id="{1C30E2FC-9B79-084A-A1BB-7C503473D56D}" type="slidenum">
              <a:rPr lang="en-US" smtClean="0"/>
              <a:pPr>
                <a:defRPr/>
              </a:pPr>
              <a:t>‹#›</a:t>
            </a:fld>
            <a:endParaRPr lang="en-US" dirty="0"/>
          </a:p>
        </p:txBody>
      </p:sp>
      <p:sp>
        <p:nvSpPr>
          <p:cNvPr id="10" name="Footer Placeholder 4"/>
          <p:cNvSpPr>
            <a:spLocks noGrp="1"/>
          </p:cNvSpPr>
          <p:nvPr>
            <p:ph type="ftr" sz="quarter" idx="3"/>
          </p:nvPr>
        </p:nvSpPr>
        <p:spPr>
          <a:xfrm>
            <a:off x="457200" y="4800600"/>
            <a:ext cx="7162800" cy="273844"/>
          </a:xfrm>
          <a:prstGeom prst="rect">
            <a:avLst/>
          </a:prstGeom>
        </p:spPr>
        <p:txBody>
          <a:bodyPr vert="horz" lIns="91440" tIns="0" rIns="91440" bIns="18288" rtlCol="0" anchor="ctr"/>
          <a:lstStyle>
            <a:lvl1pPr algn="l">
              <a:defRPr sz="800" smtClean="0">
                <a:solidFill>
                  <a:srgbClr val="4C4C4C"/>
                </a:solidFill>
                <a:latin typeface="Overpass"/>
              </a:defRPr>
            </a:lvl1pPr>
          </a:lstStyle>
          <a:p>
            <a:pPr>
              <a:defRPr/>
            </a:pPr>
            <a:r>
              <a:rPr lang="en-US" smtClean="0"/>
              <a:t>Copyright © 2016 Red Hat K.K.</a:t>
            </a:r>
            <a:endParaRPr lang="en-US" dirty="0"/>
          </a:p>
        </p:txBody>
      </p:sp>
    </p:spTree>
    <p:extLst>
      <p:ext uri="{BB962C8B-B14F-4D97-AF65-F5344CB8AC3E}">
        <p14:creationId xmlns:p14="http://schemas.microsoft.com/office/powerpoint/2010/main" val="182222599"/>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76200" y="4800600"/>
            <a:ext cx="533400" cy="273844"/>
          </a:xfrm>
          <a:prstGeom prst="rect">
            <a:avLst/>
          </a:prstGeom>
        </p:spPr>
        <p:txBody>
          <a:bodyPr vert="horz" lIns="91440" tIns="0" rIns="91440" bIns="18288" rtlCol="0" anchor="ctr"/>
          <a:lstStyle>
            <a:lvl1pPr algn="r">
              <a:defRPr sz="800" smtClean="0">
                <a:solidFill>
                  <a:srgbClr val="000000"/>
                </a:solidFill>
                <a:latin typeface="Overpass"/>
              </a:defRPr>
            </a:lvl1pPr>
          </a:lstStyle>
          <a:p>
            <a:pPr>
              <a:defRPr/>
            </a:pPr>
            <a:fld id="{1C30E2FC-9B79-084A-A1BB-7C503473D56D}" type="slidenum">
              <a:rPr lang="en-US" smtClean="0"/>
              <a:pPr>
                <a:defRPr/>
              </a:pPr>
              <a:t>‹#›</a:t>
            </a:fld>
            <a:endParaRPr lang="en-US" dirty="0"/>
          </a:p>
        </p:txBody>
      </p:sp>
      <p:sp>
        <p:nvSpPr>
          <p:cNvPr id="6" name="Footer Placeholder 4"/>
          <p:cNvSpPr>
            <a:spLocks noGrp="1"/>
          </p:cNvSpPr>
          <p:nvPr>
            <p:ph type="ftr" sz="quarter" idx="3"/>
          </p:nvPr>
        </p:nvSpPr>
        <p:spPr>
          <a:xfrm>
            <a:off x="457200" y="4800600"/>
            <a:ext cx="7162800" cy="273844"/>
          </a:xfrm>
          <a:prstGeom prst="rect">
            <a:avLst/>
          </a:prstGeom>
        </p:spPr>
        <p:txBody>
          <a:bodyPr vert="horz" lIns="91440" tIns="0" rIns="91440" bIns="18288" rtlCol="0" anchor="ctr"/>
          <a:lstStyle>
            <a:lvl1pPr algn="l">
              <a:defRPr sz="800" smtClean="0">
                <a:solidFill>
                  <a:srgbClr val="4C4C4C"/>
                </a:solidFill>
                <a:latin typeface="Overpass"/>
              </a:defRPr>
            </a:lvl1pPr>
          </a:lstStyle>
          <a:p>
            <a:pPr>
              <a:defRPr/>
            </a:pPr>
            <a:r>
              <a:rPr lang="en-US" smtClean="0"/>
              <a:t>Copyright © 2016 Red Hat K.K.</a:t>
            </a:r>
            <a:endParaRPr lang="en-US" dirty="0"/>
          </a:p>
        </p:txBody>
      </p:sp>
    </p:spTree>
    <p:extLst>
      <p:ext uri="{BB962C8B-B14F-4D97-AF65-F5344CB8AC3E}">
        <p14:creationId xmlns:p14="http://schemas.microsoft.com/office/powerpoint/2010/main" val="3655803198"/>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pPr>
              <a:defRPr/>
            </a:pPr>
            <a:fld id="{1C30E2FC-9B79-084A-A1BB-7C503473D56D}" type="slidenum">
              <a:rPr lang="en-US" smtClean="0"/>
              <a:pPr>
                <a:defRPr/>
              </a:pPr>
              <a:t>‹#›</a:t>
            </a:fld>
            <a:endParaRPr lang="en-US" dirty="0"/>
          </a:p>
        </p:txBody>
      </p:sp>
      <p:grpSp>
        <p:nvGrpSpPr>
          <p:cNvPr id="2" name="図形グループ 1"/>
          <p:cNvGrpSpPr/>
          <p:nvPr userDrawn="1"/>
        </p:nvGrpSpPr>
        <p:grpSpPr>
          <a:xfrm>
            <a:off x="685800" y="987574"/>
            <a:ext cx="4687562" cy="3006715"/>
            <a:chOff x="685800" y="987574"/>
            <a:chExt cx="4687562" cy="3006715"/>
          </a:xfrm>
        </p:grpSpPr>
        <p:sp>
          <p:nvSpPr>
            <p:cNvPr id="5" name="Rectangle 1"/>
            <p:cNvSpPr/>
            <p:nvPr userDrawn="1"/>
          </p:nvSpPr>
          <p:spPr>
            <a:xfrm>
              <a:off x="685800" y="1195130"/>
              <a:ext cx="692944" cy="692944"/>
            </a:xfrm>
            <a:prstGeom prst="rect">
              <a:avLst/>
            </a:prstGeom>
            <a:solidFill>
              <a:srgbClr val="CC0000"/>
            </a:solidFill>
            <a:ln w="0">
              <a:noFill/>
            </a:ln>
          </p:spPr>
          <p:style>
            <a:lnRef idx="0">
              <a:schemeClr val="dk1"/>
            </a:lnRef>
            <a:fillRef idx="0">
              <a:srgbClr val="99CCFF"/>
            </a:fillRef>
            <a:effectRef idx="0">
              <a:schemeClr val="accent1"/>
            </a:effectRef>
            <a:fontRef idx="minor">
              <a:schemeClr val="dk1"/>
            </a:fontRef>
          </p:style>
          <p:txBody>
            <a:bodyPr lIns="90000" tIns="45000" rIns="90000" bIns="45000" anchor="ctr"/>
            <a:lstStyle/>
            <a:p>
              <a:pPr>
                <a:lnSpc>
                  <a:spcPct val="120000"/>
                </a:lnSpc>
                <a:defRPr/>
              </a:pPr>
              <a:r>
                <a:rPr lang="en-US" sz="650" dirty="0">
                  <a:solidFill>
                    <a:srgbClr val="FFFFFF"/>
                  </a:solidFill>
                  <a:latin typeface="Overpass" charset="0"/>
                  <a:ea typeface="ＭＳ Ｐゴシック" charset="0"/>
                  <a:cs typeface="Arial" charset="0"/>
                </a:rPr>
                <a:t>PMS 1797</a:t>
              </a:r>
            </a:p>
            <a:p>
              <a:pPr>
                <a:lnSpc>
                  <a:spcPct val="120000"/>
                </a:lnSpc>
                <a:defRPr/>
              </a:pPr>
              <a:r>
                <a:rPr lang="en-US" sz="650" dirty="0">
                  <a:solidFill>
                    <a:srgbClr val="FFFFFF"/>
                  </a:solidFill>
                  <a:latin typeface="Overpass" charset="0"/>
                  <a:ea typeface="ＭＳ Ｐゴシック" charset="0"/>
                  <a:cs typeface="Arial" charset="0"/>
                </a:rPr>
                <a:t>2 98 85 2</a:t>
              </a:r>
            </a:p>
            <a:p>
              <a:pPr>
                <a:lnSpc>
                  <a:spcPct val="120000"/>
                </a:lnSpc>
                <a:defRPr/>
              </a:pPr>
              <a:r>
                <a:rPr lang="en-US" sz="650" dirty="0">
                  <a:solidFill>
                    <a:srgbClr val="FFFFFF"/>
                  </a:solidFill>
                  <a:latin typeface="Overpass" charset="0"/>
                  <a:ea typeface="ＭＳ Ｐゴシック" charset="0"/>
                  <a:cs typeface="Arial" charset="0"/>
                </a:rPr>
                <a:t>204 0 0</a:t>
              </a:r>
            </a:p>
            <a:p>
              <a:pPr>
                <a:lnSpc>
                  <a:spcPct val="120000"/>
                </a:lnSpc>
                <a:defRPr/>
              </a:pPr>
              <a:r>
                <a:rPr lang="en-US" sz="650" dirty="0">
                  <a:solidFill>
                    <a:srgbClr val="FFFFFF"/>
                  </a:solidFill>
                  <a:latin typeface="Overpass" charset="0"/>
                  <a:ea typeface="ＭＳ Ｐゴシック" charset="0"/>
                  <a:cs typeface="Arial" charset="0"/>
                </a:rPr>
                <a:t>#CC0000</a:t>
              </a:r>
            </a:p>
          </p:txBody>
        </p:sp>
        <p:sp>
          <p:nvSpPr>
            <p:cNvPr id="6" name="Title 1"/>
            <p:cNvSpPr txBox="1">
              <a:spLocks/>
            </p:cNvSpPr>
            <p:nvPr userDrawn="1"/>
          </p:nvSpPr>
          <p:spPr>
            <a:xfrm>
              <a:off x="685800" y="987574"/>
              <a:ext cx="4666332" cy="138499"/>
            </a:xfrm>
            <a:prstGeom prst="rect">
              <a:avLst/>
            </a:prstGeom>
          </p:spPr>
          <p:txBody>
            <a:bodyPr wrap="square" lIns="0" tIns="0" rIns="0" bIns="0">
              <a:spAutoFit/>
            </a:bodyPr>
            <a:lstStyle>
              <a:lvl1pPr algn="l" defTabSz="457200" rtl="0" eaLnBrk="1" latinLnBrk="0" hangingPunct="1">
                <a:spcBef>
                  <a:spcPct val="0"/>
                </a:spcBef>
                <a:buNone/>
                <a:defRPr sz="3600" kern="1200" cap="all">
                  <a:solidFill>
                    <a:schemeClr val="tx1"/>
                  </a:solidFill>
                  <a:latin typeface="Overpass"/>
                  <a:ea typeface="+mj-ea"/>
                  <a:cs typeface="+mj-cs"/>
                </a:defRPr>
              </a:lvl1pPr>
            </a:lstStyle>
            <a:p>
              <a:pPr>
                <a:defRPr/>
              </a:pPr>
              <a:r>
                <a:rPr lang="en-US" sz="900" dirty="0" smtClean="0">
                  <a:latin typeface="Overpass" charset="0"/>
                  <a:ea typeface="ＭＳ Ｐゴシック" charset="0"/>
                  <a:cs typeface="ＭＳ Ｐゴシック" charset="0"/>
                </a:rPr>
                <a:t>CORPORATE</a:t>
              </a:r>
            </a:p>
          </p:txBody>
        </p:sp>
        <p:sp>
          <p:nvSpPr>
            <p:cNvPr id="7" name="Rectangle 1"/>
            <p:cNvSpPr/>
            <p:nvPr userDrawn="1"/>
          </p:nvSpPr>
          <p:spPr>
            <a:xfrm>
              <a:off x="1478756" y="1195130"/>
              <a:ext cx="692944" cy="692944"/>
            </a:xfrm>
            <a:prstGeom prst="rect">
              <a:avLst/>
            </a:prstGeom>
            <a:solidFill>
              <a:srgbClr val="A30000"/>
            </a:solidFill>
            <a:ln w="0">
              <a:noFill/>
            </a:ln>
          </p:spPr>
          <p:style>
            <a:lnRef idx="0">
              <a:schemeClr val="dk1"/>
            </a:lnRef>
            <a:fillRef idx="0">
              <a:srgbClr val="99CCFF"/>
            </a:fillRef>
            <a:effectRef idx="0">
              <a:schemeClr val="accent1"/>
            </a:effectRef>
            <a:fontRef idx="minor">
              <a:schemeClr val="dk1"/>
            </a:fontRef>
          </p:style>
          <p:txBody>
            <a:bodyPr lIns="90000" tIns="45000" rIns="90000" bIns="45000" anchor="ctr"/>
            <a:lstStyle/>
            <a:p>
              <a:pPr>
                <a:lnSpc>
                  <a:spcPct val="120000"/>
                </a:lnSpc>
                <a:defRPr/>
              </a:pPr>
              <a:r>
                <a:rPr lang="en-US" sz="650" dirty="0">
                  <a:solidFill>
                    <a:srgbClr val="FFFFFF"/>
                  </a:solidFill>
                  <a:latin typeface="Overpass" charset="0"/>
                  <a:ea typeface="ＭＳ Ｐゴシック" charset="0"/>
                  <a:cs typeface="Arial" charset="0"/>
                </a:rPr>
                <a:t>PMS 1805</a:t>
              </a:r>
            </a:p>
            <a:p>
              <a:pPr>
                <a:lnSpc>
                  <a:spcPct val="120000"/>
                </a:lnSpc>
                <a:defRPr/>
              </a:pPr>
              <a:r>
                <a:rPr lang="en-US" sz="650" dirty="0">
                  <a:solidFill>
                    <a:srgbClr val="FFFFFF"/>
                  </a:solidFill>
                  <a:latin typeface="Overpass" charset="0"/>
                  <a:ea typeface="ＭＳ Ｐゴシック" charset="0"/>
                  <a:cs typeface="Arial" charset="0"/>
                </a:rPr>
                <a:t>2 98 85 22</a:t>
              </a:r>
            </a:p>
            <a:p>
              <a:pPr>
                <a:lnSpc>
                  <a:spcPct val="120000"/>
                </a:lnSpc>
                <a:defRPr/>
              </a:pPr>
              <a:r>
                <a:rPr lang="en-US" sz="650" dirty="0">
                  <a:solidFill>
                    <a:srgbClr val="FFFFFF"/>
                  </a:solidFill>
                  <a:latin typeface="Overpass" charset="0"/>
                  <a:ea typeface="ＭＳ Ｐゴシック" charset="0"/>
                  <a:cs typeface="Arial" charset="0"/>
                </a:rPr>
                <a:t>163 0 0</a:t>
              </a:r>
            </a:p>
            <a:p>
              <a:pPr>
                <a:lnSpc>
                  <a:spcPct val="120000"/>
                </a:lnSpc>
                <a:defRPr/>
              </a:pPr>
              <a:r>
                <a:rPr lang="en-US" sz="650" dirty="0">
                  <a:solidFill>
                    <a:srgbClr val="FFFFFF"/>
                  </a:solidFill>
                  <a:latin typeface="Overpass" charset="0"/>
                  <a:ea typeface="ＭＳ Ｐゴシック" charset="0"/>
                  <a:cs typeface="Arial" charset="0"/>
                </a:rPr>
                <a:t>#A30000</a:t>
              </a:r>
            </a:p>
          </p:txBody>
        </p:sp>
        <p:sp>
          <p:nvSpPr>
            <p:cNvPr id="8" name="Rectangle 1"/>
            <p:cNvSpPr/>
            <p:nvPr userDrawn="1"/>
          </p:nvSpPr>
          <p:spPr>
            <a:xfrm>
              <a:off x="2286000" y="1195130"/>
              <a:ext cx="692944" cy="692944"/>
            </a:xfrm>
            <a:prstGeom prst="rect">
              <a:avLst/>
            </a:prstGeom>
            <a:solidFill>
              <a:srgbClr val="820000"/>
            </a:solidFill>
            <a:ln w="0">
              <a:noFill/>
            </a:ln>
          </p:spPr>
          <p:style>
            <a:lnRef idx="0">
              <a:schemeClr val="dk1"/>
            </a:lnRef>
            <a:fillRef idx="0">
              <a:srgbClr val="99CCFF"/>
            </a:fillRef>
            <a:effectRef idx="0">
              <a:schemeClr val="accent1"/>
            </a:effectRef>
            <a:fontRef idx="minor">
              <a:schemeClr val="dk1"/>
            </a:fontRef>
          </p:style>
          <p:txBody>
            <a:bodyPr lIns="90000" tIns="45000" rIns="90000" bIns="45000" anchor="ctr"/>
            <a:lstStyle/>
            <a:p>
              <a:pPr>
                <a:lnSpc>
                  <a:spcPct val="120000"/>
                </a:lnSpc>
                <a:defRPr/>
              </a:pPr>
              <a:r>
                <a:rPr lang="en-US" sz="650" dirty="0">
                  <a:solidFill>
                    <a:srgbClr val="FFFFFF"/>
                  </a:solidFill>
                  <a:latin typeface="Overpass" charset="0"/>
                  <a:ea typeface="ＭＳ Ｐゴシック" charset="0"/>
                  <a:cs typeface="Arial" charset="0"/>
                </a:rPr>
                <a:t>PMS 1815</a:t>
              </a:r>
            </a:p>
            <a:p>
              <a:pPr>
                <a:lnSpc>
                  <a:spcPct val="120000"/>
                </a:lnSpc>
                <a:defRPr/>
              </a:pPr>
              <a:r>
                <a:rPr lang="en-US" sz="650" dirty="0">
                  <a:solidFill>
                    <a:srgbClr val="FFFFFF"/>
                  </a:solidFill>
                  <a:latin typeface="Overpass" charset="0"/>
                  <a:ea typeface="ＭＳ Ｐゴシック" charset="0"/>
                  <a:cs typeface="Arial" charset="0"/>
                </a:rPr>
                <a:t>2 98 85 42</a:t>
              </a:r>
            </a:p>
            <a:p>
              <a:pPr>
                <a:lnSpc>
                  <a:spcPct val="120000"/>
                </a:lnSpc>
                <a:defRPr/>
              </a:pPr>
              <a:r>
                <a:rPr lang="en-US" sz="650" dirty="0">
                  <a:solidFill>
                    <a:srgbClr val="FFFFFF"/>
                  </a:solidFill>
                  <a:latin typeface="Overpass" charset="0"/>
                  <a:ea typeface="ＭＳ Ｐゴシック" charset="0"/>
                  <a:cs typeface="Arial" charset="0"/>
                </a:rPr>
                <a:t>130 0 0</a:t>
              </a:r>
            </a:p>
            <a:p>
              <a:pPr>
                <a:lnSpc>
                  <a:spcPct val="120000"/>
                </a:lnSpc>
                <a:defRPr/>
              </a:pPr>
              <a:r>
                <a:rPr lang="en-US" sz="650" dirty="0">
                  <a:solidFill>
                    <a:srgbClr val="FFFFFF"/>
                  </a:solidFill>
                  <a:latin typeface="Overpass" charset="0"/>
                  <a:ea typeface="ＭＳ Ｐゴシック" charset="0"/>
                  <a:cs typeface="Arial" charset="0"/>
                </a:rPr>
                <a:t>#820000</a:t>
              </a:r>
            </a:p>
          </p:txBody>
        </p:sp>
        <p:sp>
          <p:nvSpPr>
            <p:cNvPr id="9" name="Rectangle 1"/>
            <p:cNvSpPr/>
            <p:nvPr userDrawn="1"/>
          </p:nvSpPr>
          <p:spPr>
            <a:xfrm>
              <a:off x="3124200" y="1195130"/>
              <a:ext cx="692944" cy="692944"/>
            </a:xfrm>
            <a:prstGeom prst="rect">
              <a:avLst/>
            </a:prstGeom>
            <a:solidFill>
              <a:srgbClr val="000000"/>
            </a:solidFill>
            <a:ln w="0">
              <a:noFill/>
            </a:ln>
          </p:spPr>
          <p:style>
            <a:lnRef idx="0">
              <a:schemeClr val="dk1"/>
            </a:lnRef>
            <a:fillRef idx="0">
              <a:srgbClr val="99CCFF"/>
            </a:fillRef>
            <a:effectRef idx="0">
              <a:schemeClr val="accent1"/>
            </a:effectRef>
            <a:fontRef idx="minor">
              <a:schemeClr val="dk1"/>
            </a:fontRef>
          </p:style>
          <p:txBody>
            <a:bodyPr lIns="90000" tIns="45000" rIns="90000" bIns="45000" anchor="ctr"/>
            <a:lstStyle/>
            <a:p>
              <a:pPr>
                <a:lnSpc>
                  <a:spcPct val="120000"/>
                </a:lnSpc>
                <a:defRPr/>
              </a:pPr>
              <a:r>
                <a:rPr lang="en-US" sz="650" dirty="0">
                  <a:solidFill>
                    <a:srgbClr val="FFFFFF"/>
                  </a:solidFill>
                  <a:latin typeface="Overpass" charset="0"/>
                  <a:ea typeface="ＭＳ Ｐゴシック" charset="0"/>
                  <a:cs typeface="Arial" charset="0"/>
                </a:rPr>
                <a:t>RICH BLACK</a:t>
              </a:r>
            </a:p>
            <a:p>
              <a:pPr>
                <a:lnSpc>
                  <a:spcPct val="120000"/>
                </a:lnSpc>
                <a:defRPr/>
              </a:pPr>
              <a:r>
                <a:rPr lang="en-US" sz="650" dirty="0">
                  <a:solidFill>
                    <a:srgbClr val="FFFFFF"/>
                  </a:solidFill>
                  <a:latin typeface="Overpass" charset="0"/>
                  <a:ea typeface="ＭＳ Ｐゴシック" charset="0"/>
                  <a:cs typeface="Arial" charset="0"/>
                </a:rPr>
                <a:t>60 40 40 100</a:t>
              </a:r>
            </a:p>
            <a:p>
              <a:pPr>
                <a:lnSpc>
                  <a:spcPct val="120000"/>
                </a:lnSpc>
                <a:defRPr/>
              </a:pPr>
              <a:r>
                <a:rPr lang="en-US" sz="650" dirty="0">
                  <a:solidFill>
                    <a:srgbClr val="FFFFFF"/>
                  </a:solidFill>
                  <a:latin typeface="Overpass" charset="0"/>
                  <a:ea typeface="ＭＳ Ｐゴシック" charset="0"/>
                  <a:cs typeface="Arial" charset="0"/>
                </a:rPr>
                <a:t>0 0 0</a:t>
              </a:r>
            </a:p>
            <a:p>
              <a:pPr>
                <a:lnSpc>
                  <a:spcPct val="120000"/>
                </a:lnSpc>
                <a:defRPr/>
              </a:pPr>
              <a:r>
                <a:rPr lang="en-US" sz="650" dirty="0">
                  <a:solidFill>
                    <a:srgbClr val="FFFFFF"/>
                  </a:solidFill>
                  <a:latin typeface="Overpass" charset="0"/>
                  <a:ea typeface="ＭＳ Ｐゴシック" charset="0"/>
                  <a:cs typeface="Arial" charset="0"/>
                </a:rPr>
                <a:t>#000000</a:t>
              </a:r>
            </a:p>
          </p:txBody>
        </p:sp>
        <p:sp>
          <p:nvSpPr>
            <p:cNvPr id="10" name="Rectangle 1"/>
            <p:cNvSpPr/>
            <p:nvPr userDrawn="1"/>
          </p:nvSpPr>
          <p:spPr>
            <a:xfrm>
              <a:off x="3962400" y="1195130"/>
              <a:ext cx="692944" cy="692944"/>
            </a:xfrm>
            <a:prstGeom prst="rect">
              <a:avLst/>
            </a:prstGeom>
            <a:solidFill>
              <a:srgbClr val="FFFFFF"/>
            </a:solidFill>
            <a:ln w="0">
              <a:solidFill>
                <a:srgbClr val="808080"/>
              </a:solidFill>
            </a:ln>
          </p:spPr>
          <p:style>
            <a:lnRef idx="0">
              <a:schemeClr val="dk1"/>
            </a:lnRef>
            <a:fillRef idx="0">
              <a:srgbClr val="99CCFF"/>
            </a:fillRef>
            <a:effectRef idx="0">
              <a:schemeClr val="accent1"/>
            </a:effectRef>
            <a:fontRef idx="minor">
              <a:schemeClr val="dk1"/>
            </a:fontRef>
          </p:style>
          <p:txBody>
            <a:bodyPr lIns="90000" tIns="45000" rIns="90000" bIns="45000" anchor="ctr"/>
            <a:lstStyle/>
            <a:p>
              <a:pPr>
                <a:lnSpc>
                  <a:spcPct val="120000"/>
                </a:lnSpc>
                <a:defRPr/>
              </a:pPr>
              <a:r>
                <a:rPr lang="en-US" sz="650" dirty="0">
                  <a:solidFill>
                    <a:srgbClr val="000000"/>
                  </a:solidFill>
                  <a:latin typeface="Overpass" charset="0"/>
                  <a:ea typeface="ＭＳ Ｐゴシック" charset="0"/>
                  <a:cs typeface="Arial" charset="0"/>
                </a:rPr>
                <a:t>WHITE</a:t>
              </a:r>
            </a:p>
            <a:p>
              <a:pPr>
                <a:lnSpc>
                  <a:spcPct val="120000"/>
                </a:lnSpc>
                <a:defRPr/>
              </a:pPr>
              <a:r>
                <a:rPr lang="en-US" sz="650" dirty="0">
                  <a:solidFill>
                    <a:srgbClr val="000000"/>
                  </a:solidFill>
                  <a:latin typeface="Overpass" charset="0"/>
                  <a:ea typeface="ＭＳ Ｐゴシック" charset="0"/>
                  <a:cs typeface="Arial" charset="0"/>
                </a:rPr>
                <a:t>0 0 0 0</a:t>
              </a:r>
            </a:p>
            <a:p>
              <a:pPr>
                <a:lnSpc>
                  <a:spcPct val="120000"/>
                </a:lnSpc>
                <a:defRPr/>
              </a:pPr>
              <a:r>
                <a:rPr lang="en-US" sz="650" dirty="0">
                  <a:solidFill>
                    <a:srgbClr val="000000"/>
                  </a:solidFill>
                  <a:latin typeface="Overpass" charset="0"/>
                  <a:ea typeface="ＭＳ Ｐゴシック" charset="0"/>
                  <a:cs typeface="Arial" charset="0"/>
                </a:rPr>
                <a:t>255 255 255</a:t>
              </a:r>
            </a:p>
            <a:p>
              <a:pPr>
                <a:lnSpc>
                  <a:spcPct val="120000"/>
                </a:lnSpc>
                <a:defRPr/>
              </a:pPr>
              <a:r>
                <a:rPr lang="en-US" sz="650" dirty="0">
                  <a:solidFill>
                    <a:srgbClr val="000000"/>
                  </a:solidFill>
                  <a:latin typeface="Overpass" charset="0"/>
                  <a:ea typeface="ＭＳ Ｐゴシック" charset="0"/>
                  <a:cs typeface="Arial" charset="0"/>
                </a:rPr>
                <a:t>#FFFFFF</a:t>
              </a:r>
            </a:p>
          </p:txBody>
        </p:sp>
        <p:sp>
          <p:nvSpPr>
            <p:cNvPr id="11" name="Rectangle 1"/>
            <p:cNvSpPr/>
            <p:nvPr userDrawn="1"/>
          </p:nvSpPr>
          <p:spPr>
            <a:xfrm>
              <a:off x="685800" y="2247643"/>
              <a:ext cx="692944" cy="692944"/>
            </a:xfrm>
            <a:prstGeom prst="rect">
              <a:avLst/>
            </a:prstGeom>
            <a:solidFill>
              <a:srgbClr val="004153"/>
            </a:solidFill>
            <a:ln w="0">
              <a:noFill/>
            </a:ln>
          </p:spPr>
          <p:style>
            <a:lnRef idx="0">
              <a:schemeClr val="dk1"/>
            </a:lnRef>
            <a:fillRef idx="0">
              <a:srgbClr val="99CCFF"/>
            </a:fillRef>
            <a:effectRef idx="0">
              <a:schemeClr val="accent1"/>
            </a:effectRef>
            <a:fontRef idx="minor">
              <a:schemeClr val="dk1"/>
            </a:fontRef>
          </p:style>
          <p:txBody>
            <a:bodyPr lIns="90000" tIns="45000" rIns="90000" bIns="45000" anchor="ctr"/>
            <a:lstStyle/>
            <a:p>
              <a:pPr>
                <a:lnSpc>
                  <a:spcPct val="120000"/>
                </a:lnSpc>
                <a:defRPr/>
              </a:pPr>
              <a:r>
                <a:rPr lang="en-US" sz="650" dirty="0">
                  <a:solidFill>
                    <a:srgbClr val="FFFFFF"/>
                  </a:solidFill>
                  <a:latin typeface="Overpass" charset="0"/>
                  <a:ea typeface="ＭＳ Ｐゴシック" charset="0"/>
                  <a:cs typeface="Arial" charset="0"/>
                </a:rPr>
                <a:t>PMS 3035</a:t>
              </a:r>
            </a:p>
            <a:p>
              <a:pPr>
                <a:lnSpc>
                  <a:spcPct val="120000"/>
                </a:lnSpc>
                <a:defRPr/>
              </a:pPr>
              <a:r>
                <a:rPr lang="en-US" sz="650" dirty="0">
                  <a:solidFill>
                    <a:srgbClr val="FFFFFF"/>
                  </a:solidFill>
                  <a:latin typeface="Overpass" charset="0"/>
                  <a:ea typeface="ＭＳ Ｐゴシック" charset="0"/>
                  <a:cs typeface="Arial" charset="0"/>
                </a:rPr>
                <a:t>100 25 18 72</a:t>
              </a:r>
            </a:p>
            <a:p>
              <a:pPr>
                <a:lnSpc>
                  <a:spcPct val="120000"/>
                </a:lnSpc>
                <a:defRPr/>
              </a:pPr>
              <a:r>
                <a:rPr lang="en-US" sz="650" dirty="0">
                  <a:solidFill>
                    <a:srgbClr val="FFFFFF"/>
                  </a:solidFill>
                  <a:latin typeface="Overpass" charset="0"/>
                  <a:ea typeface="ＭＳ Ｐゴシック" charset="0"/>
                  <a:cs typeface="Arial" charset="0"/>
                </a:rPr>
                <a:t>0 65 83</a:t>
              </a:r>
            </a:p>
            <a:p>
              <a:pPr>
                <a:lnSpc>
                  <a:spcPct val="120000"/>
                </a:lnSpc>
                <a:defRPr/>
              </a:pPr>
              <a:r>
                <a:rPr lang="en-US" sz="650" dirty="0">
                  <a:solidFill>
                    <a:srgbClr val="FFFFFF"/>
                  </a:solidFill>
                  <a:latin typeface="Overpass" charset="0"/>
                  <a:ea typeface="ＭＳ Ｐゴシック" charset="0"/>
                  <a:cs typeface="Arial" charset="0"/>
                </a:rPr>
                <a:t>#004153</a:t>
              </a:r>
            </a:p>
          </p:txBody>
        </p:sp>
        <p:sp>
          <p:nvSpPr>
            <p:cNvPr id="12" name="Title 1"/>
            <p:cNvSpPr txBox="1">
              <a:spLocks/>
            </p:cNvSpPr>
            <p:nvPr userDrawn="1"/>
          </p:nvSpPr>
          <p:spPr>
            <a:xfrm>
              <a:off x="685800" y="2041277"/>
              <a:ext cx="4687562" cy="138499"/>
            </a:xfrm>
            <a:prstGeom prst="rect">
              <a:avLst/>
            </a:prstGeom>
          </p:spPr>
          <p:txBody>
            <a:bodyPr wrap="square" lIns="0" tIns="0" rIns="0" bIns="0">
              <a:spAutoFit/>
            </a:bodyPr>
            <a:lstStyle>
              <a:lvl1pPr algn="l" defTabSz="457200" rtl="0" eaLnBrk="1" latinLnBrk="0" hangingPunct="1">
                <a:spcBef>
                  <a:spcPct val="0"/>
                </a:spcBef>
                <a:buNone/>
                <a:defRPr sz="3600" kern="1200" cap="all">
                  <a:solidFill>
                    <a:schemeClr val="tx1"/>
                  </a:solidFill>
                  <a:latin typeface="Overpass"/>
                  <a:ea typeface="+mj-ea"/>
                  <a:cs typeface="+mj-cs"/>
                </a:defRPr>
              </a:lvl1pPr>
            </a:lstStyle>
            <a:p>
              <a:pPr>
                <a:defRPr/>
              </a:pPr>
              <a:r>
                <a:rPr lang="en-US" sz="900" smtClean="0">
                  <a:latin typeface="Overpass" charset="0"/>
                  <a:ea typeface="ＭＳ Ｐゴシック" charset="0"/>
                  <a:cs typeface="ＭＳ Ｐゴシック" charset="0"/>
                </a:rPr>
                <a:t>SECONDARY</a:t>
              </a:r>
            </a:p>
          </p:txBody>
        </p:sp>
        <p:sp>
          <p:nvSpPr>
            <p:cNvPr id="13" name="Rectangle 1"/>
            <p:cNvSpPr/>
            <p:nvPr userDrawn="1"/>
          </p:nvSpPr>
          <p:spPr>
            <a:xfrm>
              <a:off x="1478756" y="2247643"/>
              <a:ext cx="692944" cy="692944"/>
            </a:xfrm>
            <a:prstGeom prst="rect">
              <a:avLst/>
            </a:prstGeom>
            <a:solidFill>
              <a:srgbClr val="A3DBE8"/>
            </a:solidFill>
            <a:ln w="0">
              <a:noFill/>
            </a:ln>
          </p:spPr>
          <p:style>
            <a:lnRef idx="0">
              <a:schemeClr val="dk1"/>
            </a:lnRef>
            <a:fillRef idx="0">
              <a:srgbClr val="99CCFF"/>
            </a:fillRef>
            <a:effectRef idx="0">
              <a:schemeClr val="accent1"/>
            </a:effectRef>
            <a:fontRef idx="minor">
              <a:schemeClr val="dk1"/>
            </a:fontRef>
          </p:style>
          <p:txBody>
            <a:bodyPr lIns="90000" tIns="45000" rIns="90000" bIns="45000" anchor="ctr"/>
            <a:lstStyle/>
            <a:p>
              <a:pPr>
                <a:lnSpc>
                  <a:spcPct val="120000"/>
                </a:lnSpc>
                <a:defRPr/>
              </a:pPr>
              <a:r>
                <a:rPr lang="en-US" sz="650" dirty="0">
                  <a:solidFill>
                    <a:srgbClr val="FFFFFF"/>
                  </a:solidFill>
                  <a:latin typeface="Overpass" charset="0"/>
                  <a:ea typeface="ＭＳ Ｐゴシック" charset="0"/>
                  <a:cs typeface="Arial" charset="0"/>
                </a:rPr>
                <a:t>PMS 2975</a:t>
              </a:r>
            </a:p>
            <a:p>
              <a:pPr>
                <a:lnSpc>
                  <a:spcPct val="120000"/>
                </a:lnSpc>
                <a:defRPr/>
              </a:pPr>
              <a:r>
                <a:rPr lang="en-US" sz="650" dirty="0">
                  <a:solidFill>
                    <a:srgbClr val="FFFFFF"/>
                  </a:solidFill>
                  <a:latin typeface="Overpass" charset="0"/>
                  <a:ea typeface="ＭＳ Ｐゴシック" charset="0"/>
                  <a:cs typeface="Arial" charset="0"/>
                </a:rPr>
                <a:t>35 0 6 0</a:t>
              </a:r>
            </a:p>
            <a:p>
              <a:pPr>
                <a:lnSpc>
                  <a:spcPct val="120000"/>
                </a:lnSpc>
                <a:defRPr/>
              </a:pPr>
              <a:r>
                <a:rPr lang="en-US" sz="650" dirty="0">
                  <a:solidFill>
                    <a:srgbClr val="FFFFFF"/>
                  </a:solidFill>
                  <a:latin typeface="Overpass" charset="0"/>
                  <a:ea typeface="ＭＳ Ｐゴシック" charset="0"/>
                  <a:cs typeface="Arial" charset="0"/>
                </a:rPr>
                <a:t>163 219 232</a:t>
              </a:r>
            </a:p>
            <a:p>
              <a:pPr>
                <a:lnSpc>
                  <a:spcPct val="120000"/>
                </a:lnSpc>
                <a:defRPr/>
              </a:pPr>
              <a:r>
                <a:rPr lang="en-US" sz="650" dirty="0">
                  <a:solidFill>
                    <a:srgbClr val="FFFFFF"/>
                  </a:solidFill>
                  <a:latin typeface="Overpass" charset="0"/>
                  <a:ea typeface="ＭＳ Ｐゴシック" charset="0"/>
                  <a:cs typeface="Arial" charset="0"/>
                </a:rPr>
                <a:t>#A3DBE8</a:t>
              </a:r>
            </a:p>
          </p:txBody>
        </p:sp>
        <p:sp>
          <p:nvSpPr>
            <p:cNvPr id="14" name="Rectangle 1"/>
            <p:cNvSpPr/>
            <p:nvPr userDrawn="1"/>
          </p:nvSpPr>
          <p:spPr>
            <a:xfrm>
              <a:off x="2286000" y="2247643"/>
              <a:ext cx="692944" cy="692944"/>
            </a:xfrm>
            <a:prstGeom prst="rect">
              <a:avLst/>
            </a:prstGeom>
            <a:solidFill>
              <a:srgbClr val="4C4C4C"/>
            </a:solidFill>
            <a:ln w="0">
              <a:noFill/>
            </a:ln>
          </p:spPr>
          <p:style>
            <a:lnRef idx="0">
              <a:schemeClr val="dk1"/>
            </a:lnRef>
            <a:fillRef idx="0">
              <a:srgbClr val="99CCFF"/>
            </a:fillRef>
            <a:effectRef idx="0">
              <a:schemeClr val="accent1"/>
            </a:effectRef>
            <a:fontRef idx="minor">
              <a:schemeClr val="dk1"/>
            </a:fontRef>
          </p:style>
          <p:txBody>
            <a:bodyPr lIns="90000" tIns="45000" rIns="90000" bIns="45000" anchor="ctr"/>
            <a:lstStyle/>
            <a:p>
              <a:pPr>
                <a:lnSpc>
                  <a:spcPct val="120000"/>
                </a:lnSpc>
                <a:defRPr/>
              </a:pPr>
              <a:r>
                <a:rPr lang="en-US" sz="650" dirty="0">
                  <a:solidFill>
                    <a:srgbClr val="FFFFFF"/>
                  </a:solidFill>
                  <a:latin typeface="Overpass" charset="0"/>
                  <a:ea typeface="ＭＳ Ｐゴシック" charset="0"/>
                  <a:cs typeface="Arial" charset="0"/>
                </a:rPr>
                <a:t>DARK GRAY</a:t>
              </a:r>
            </a:p>
            <a:p>
              <a:pPr>
                <a:lnSpc>
                  <a:spcPct val="120000"/>
                </a:lnSpc>
                <a:defRPr/>
              </a:pPr>
              <a:r>
                <a:rPr lang="en-US" sz="650" dirty="0">
                  <a:solidFill>
                    <a:srgbClr val="FFFFFF"/>
                  </a:solidFill>
                  <a:latin typeface="Overpass" charset="0"/>
                  <a:ea typeface="ＭＳ Ｐゴシック" charset="0"/>
                  <a:cs typeface="Arial" charset="0"/>
                </a:rPr>
                <a:t>0 0 0 85</a:t>
              </a:r>
            </a:p>
            <a:p>
              <a:pPr>
                <a:lnSpc>
                  <a:spcPct val="120000"/>
                </a:lnSpc>
                <a:defRPr/>
              </a:pPr>
              <a:r>
                <a:rPr lang="en-US" sz="650" dirty="0">
                  <a:solidFill>
                    <a:srgbClr val="FFFFFF"/>
                  </a:solidFill>
                  <a:latin typeface="Overpass" charset="0"/>
                  <a:ea typeface="ＭＳ Ｐゴシック" charset="0"/>
                  <a:cs typeface="Arial" charset="0"/>
                </a:rPr>
                <a:t>76 76 76</a:t>
              </a:r>
            </a:p>
            <a:p>
              <a:pPr>
                <a:lnSpc>
                  <a:spcPct val="120000"/>
                </a:lnSpc>
                <a:defRPr/>
              </a:pPr>
              <a:r>
                <a:rPr lang="en-US" sz="650" dirty="0">
                  <a:solidFill>
                    <a:srgbClr val="FFFFFF"/>
                  </a:solidFill>
                  <a:latin typeface="Overpass" charset="0"/>
                  <a:ea typeface="ＭＳ Ｐゴシック" charset="0"/>
                  <a:cs typeface="Arial" charset="0"/>
                </a:rPr>
                <a:t>#4C4C4C</a:t>
              </a:r>
            </a:p>
          </p:txBody>
        </p:sp>
        <p:sp>
          <p:nvSpPr>
            <p:cNvPr id="15" name="Rectangle 1"/>
            <p:cNvSpPr/>
            <p:nvPr userDrawn="1"/>
          </p:nvSpPr>
          <p:spPr>
            <a:xfrm>
              <a:off x="3124200" y="2247643"/>
              <a:ext cx="692944" cy="692944"/>
            </a:xfrm>
            <a:prstGeom prst="rect">
              <a:avLst/>
            </a:prstGeom>
            <a:solidFill>
              <a:srgbClr val="DCDCDC"/>
            </a:solidFill>
            <a:ln w="0">
              <a:noFill/>
            </a:ln>
          </p:spPr>
          <p:style>
            <a:lnRef idx="0">
              <a:schemeClr val="dk1"/>
            </a:lnRef>
            <a:fillRef idx="0">
              <a:srgbClr val="99CCFF"/>
            </a:fillRef>
            <a:effectRef idx="0">
              <a:schemeClr val="accent1"/>
            </a:effectRef>
            <a:fontRef idx="minor">
              <a:schemeClr val="dk1"/>
            </a:fontRef>
          </p:style>
          <p:txBody>
            <a:bodyPr lIns="90000" tIns="45000" rIns="90000" bIns="45000" anchor="ctr"/>
            <a:lstStyle/>
            <a:p>
              <a:pPr>
                <a:lnSpc>
                  <a:spcPct val="120000"/>
                </a:lnSpc>
                <a:defRPr/>
              </a:pPr>
              <a:r>
                <a:rPr lang="en-US" sz="650" dirty="0">
                  <a:solidFill>
                    <a:srgbClr val="000000"/>
                  </a:solidFill>
                  <a:latin typeface="Overpass" charset="0"/>
                  <a:ea typeface="ＭＳ Ｐゴシック" charset="0"/>
                  <a:cs typeface="Arial" charset="0"/>
                </a:rPr>
                <a:t>LIGHT GRAY</a:t>
              </a:r>
            </a:p>
            <a:p>
              <a:pPr>
                <a:lnSpc>
                  <a:spcPct val="120000"/>
                </a:lnSpc>
                <a:defRPr/>
              </a:pPr>
              <a:r>
                <a:rPr lang="en-US" sz="650" dirty="0">
                  <a:solidFill>
                    <a:srgbClr val="000000"/>
                  </a:solidFill>
                  <a:latin typeface="Overpass" charset="0"/>
                  <a:ea typeface="ＭＳ Ｐゴシック" charset="0"/>
                  <a:cs typeface="Arial" charset="0"/>
                </a:rPr>
                <a:t>0 0 0 15</a:t>
              </a:r>
            </a:p>
            <a:p>
              <a:pPr>
                <a:lnSpc>
                  <a:spcPct val="120000"/>
                </a:lnSpc>
                <a:defRPr/>
              </a:pPr>
              <a:r>
                <a:rPr lang="en-US" sz="650" dirty="0">
                  <a:solidFill>
                    <a:srgbClr val="000000"/>
                  </a:solidFill>
                  <a:latin typeface="Overpass" charset="0"/>
                  <a:ea typeface="ＭＳ Ｐゴシック" charset="0"/>
                  <a:cs typeface="Arial" charset="0"/>
                </a:rPr>
                <a:t>220 220 220</a:t>
              </a:r>
            </a:p>
            <a:p>
              <a:pPr>
                <a:lnSpc>
                  <a:spcPct val="120000"/>
                </a:lnSpc>
                <a:defRPr/>
              </a:pPr>
              <a:r>
                <a:rPr lang="en-US" sz="650" dirty="0">
                  <a:solidFill>
                    <a:srgbClr val="000000"/>
                  </a:solidFill>
                  <a:latin typeface="Overpass" charset="0"/>
                  <a:ea typeface="ＭＳ Ｐゴシック" charset="0"/>
                  <a:cs typeface="Arial" charset="0"/>
                </a:rPr>
                <a:t>#DCDCDC</a:t>
              </a:r>
            </a:p>
          </p:txBody>
        </p:sp>
        <p:sp>
          <p:nvSpPr>
            <p:cNvPr id="16" name="Rectangle 1"/>
            <p:cNvSpPr/>
            <p:nvPr userDrawn="1"/>
          </p:nvSpPr>
          <p:spPr>
            <a:xfrm>
              <a:off x="685800" y="3301345"/>
              <a:ext cx="692944" cy="692944"/>
            </a:xfrm>
            <a:prstGeom prst="rect">
              <a:avLst/>
            </a:prstGeom>
            <a:solidFill>
              <a:srgbClr val="3B0083"/>
            </a:solidFill>
            <a:ln w="0">
              <a:noFill/>
            </a:ln>
          </p:spPr>
          <p:style>
            <a:lnRef idx="0">
              <a:schemeClr val="dk1"/>
            </a:lnRef>
            <a:fillRef idx="0">
              <a:srgbClr val="99CCFF"/>
            </a:fillRef>
            <a:effectRef idx="0">
              <a:schemeClr val="accent1"/>
            </a:effectRef>
            <a:fontRef idx="minor">
              <a:schemeClr val="dk1"/>
            </a:fontRef>
          </p:style>
          <p:txBody>
            <a:bodyPr lIns="90000" tIns="45000" rIns="90000" bIns="45000" anchor="ctr"/>
            <a:lstStyle/>
            <a:p>
              <a:pPr>
                <a:lnSpc>
                  <a:spcPct val="120000"/>
                </a:lnSpc>
                <a:defRPr/>
              </a:pPr>
              <a:r>
                <a:rPr lang="en-US" sz="650" dirty="0">
                  <a:solidFill>
                    <a:srgbClr val="FFFFFF"/>
                  </a:solidFill>
                  <a:latin typeface="Overpass" charset="0"/>
                  <a:ea typeface="ＭＳ Ｐゴシック" charset="0"/>
                  <a:cs typeface="Arial" charset="0"/>
                </a:rPr>
                <a:t>PMS 2685</a:t>
              </a:r>
            </a:p>
            <a:p>
              <a:pPr>
                <a:lnSpc>
                  <a:spcPct val="120000"/>
                </a:lnSpc>
                <a:defRPr/>
              </a:pPr>
              <a:r>
                <a:rPr lang="en-US" sz="650" dirty="0">
                  <a:solidFill>
                    <a:srgbClr val="FFFFFF"/>
                  </a:solidFill>
                  <a:latin typeface="Overpass" charset="0"/>
                  <a:ea typeface="ＭＳ Ｐゴシック" charset="0"/>
                  <a:cs typeface="Arial" charset="0"/>
                </a:rPr>
                <a:t>92 100 0 10</a:t>
              </a:r>
            </a:p>
            <a:p>
              <a:pPr>
                <a:lnSpc>
                  <a:spcPct val="120000"/>
                </a:lnSpc>
                <a:defRPr/>
              </a:pPr>
              <a:r>
                <a:rPr lang="en-US" sz="650" dirty="0">
                  <a:solidFill>
                    <a:srgbClr val="FFFFFF"/>
                  </a:solidFill>
                  <a:latin typeface="Overpass" charset="0"/>
                  <a:ea typeface="ＭＳ Ｐゴシック" charset="0"/>
                  <a:cs typeface="Arial" charset="0"/>
                </a:rPr>
                <a:t>59 0 131</a:t>
              </a:r>
            </a:p>
            <a:p>
              <a:pPr>
                <a:lnSpc>
                  <a:spcPct val="120000"/>
                </a:lnSpc>
                <a:defRPr/>
              </a:pPr>
              <a:r>
                <a:rPr lang="en-US" sz="650" dirty="0">
                  <a:solidFill>
                    <a:srgbClr val="FFFFFF"/>
                  </a:solidFill>
                  <a:latin typeface="Overpass" charset="0"/>
                  <a:ea typeface="ＭＳ Ｐゴシック" charset="0"/>
                  <a:cs typeface="Arial" charset="0"/>
                </a:rPr>
                <a:t>#3B0083</a:t>
              </a:r>
            </a:p>
          </p:txBody>
        </p:sp>
        <p:sp>
          <p:nvSpPr>
            <p:cNvPr id="17" name="Title 1"/>
            <p:cNvSpPr txBox="1">
              <a:spLocks/>
            </p:cNvSpPr>
            <p:nvPr userDrawn="1"/>
          </p:nvSpPr>
          <p:spPr>
            <a:xfrm>
              <a:off x="685800" y="3093790"/>
              <a:ext cx="4666332" cy="138499"/>
            </a:xfrm>
            <a:prstGeom prst="rect">
              <a:avLst/>
            </a:prstGeom>
          </p:spPr>
          <p:txBody>
            <a:bodyPr wrap="square" lIns="0" tIns="0" rIns="0" bIns="0">
              <a:spAutoFit/>
            </a:bodyPr>
            <a:lstStyle>
              <a:lvl1pPr algn="l" defTabSz="457200" rtl="0" eaLnBrk="1" latinLnBrk="0" hangingPunct="1">
                <a:spcBef>
                  <a:spcPct val="0"/>
                </a:spcBef>
                <a:buNone/>
                <a:defRPr sz="3600" kern="1200" cap="all">
                  <a:solidFill>
                    <a:schemeClr val="tx1"/>
                  </a:solidFill>
                  <a:latin typeface="Overpass"/>
                  <a:ea typeface="+mj-ea"/>
                  <a:cs typeface="+mj-cs"/>
                </a:defRPr>
              </a:lvl1pPr>
            </a:lstStyle>
            <a:p>
              <a:pPr>
                <a:defRPr/>
              </a:pPr>
              <a:r>
                <a:rPr lang="en-US" sz="900" smtClean="0">
                  <a:latin typeface="Overpass" charset="0"/>
                  <a:ea typeface="ＭＳ Ｐゴシック" charset="0"/>
                  <a:cs typeface="ＭＳ Ｐゴシック" charset="0"/>
                </a:rPr>
                <a:t>ACCENT (Use these colors sparingly.)</a:t>
              </a:r>
            </a:p>
          </p:txBody>
        </p:sp>
        <p:sp>
          <p:nvSpPr>
            <p:cNvPr id="18" name="Rectangle 1"/>
            <p:cNvSpPr/>
            <p:nvPr userDrawn="1"/>
          </p:nvSpPr>
          <p:spPr>
            <a:xfrm>
              <a:off x="1478756" y="3301345"/>
              <a:ext cx="692944" cy="692944"/>
            </a:xfrm>
            <a:prstGeom prst="rect">
              <a:avLst/>
            </a:prstGeom>
            <a:solidFill>
              <a:srgbClr val="F0AB00"/>
            </a:solidFill>
            <a:ln w="0">
              <a:noFill/>
            </a:ln>
          </p:spPr>
          <p:style>
            <a:lnRef idx="0">
              <a:schemeClr val="dk1"/>
            </a:lnRef>
            <a:fillRef idx="0">
              <a:srgbClr val="99CCFF"/>
            </a:fillRef>
            <a:effectRef idx="0">
              <a:schemeClr val="accent1"/>
            </a:effectRef>
            <a:fontRef idx="minor">
              <a:schemeClr val="dk1"/>
            </a:fontRef>
          </p:style>
          <p:txBody>
            <a:bodyPr lIns="90000" tIns="45000" rIns="90000" bIns="45000" anchor="ctr"/>
            <a:lstStyle/>
            <a:p>
              <a:pPr>
                <a:lnSpc>
                  <a:spcPct val="120000"/>
                </a:lnSpc>
                <a:defRPr/>
              </a:pPr>
              <a:r>
                <a:rPr lang="en-US" sz="650" dirty="0">
                  <a:solidFill>
                    <a:srgbClr val="FFFFFF"/>
                  </a:solidFill>
                  <a:latin typeface="Overpass" charset="0"/>
                  <a:ea typeface="ＭＳ Ｐゴシック" charset="0"/>
                  <a:cs typeface="Arial" charset="0"/>
                </a:rPr>
                <a:t>PMS 130</a:t>
              </a:r>
            </a:p>
            <a:p>
              <a:pPr>
                <a:lnSpc>
                  <a:spcPct val="120000"/>
                </a:lnSpc>
                <a:defRPr/>
              </a:pPr>
              <a:r>
                <a:rPr lang="en-US" sz="650" dirty="0">
                  <a:solidFill>
                    <a:srgbClr val="FFFFFF"/>
                  </a:solidFill>
                  <a:latin typeface="Overpass" charset="0"/>
                  <a:ea typeface="ＭＳ Ｐゴシック" charset="0"/>
                  <a:cs typeface="Arial" charset="0"/>
                </a:rPr>
                <a:t>0 30 100 0</a:t>
              </a:r>
            </a:p>
            <a:p>
              <a:pPr>
                <a:lnSpc>
                  <a:spcPct val="120000"/>
                </a:lnSpc>
                <a:defRPr/>
              </a:pPr>
              <a:r>
                <a:rPr lang="en-US" sz="650" dirty="0">
                  <a:solidFill>
                    <a:srgbClr val="FFFFFF"/>
                  </a:solidFill>
                  <a:latin typeface="Overpass" charset="0"/>
                  <a:ea typeface="ＭＳ Ｐゴシック" charset="0"/>
                  <a:cs typeface="Arial" charset="0"/>
                </a:rPr>
                <a:t>240 171 0</a:t>
              </a:r>
            </a:p>
            <a:p>
              <a:pPr>
                <a:lnSpc>
                  <a:spcPct val="120000"/>
                </a:lnSpc>
                <a:defRPr/>
              </a:pPr>
              <a:r>
                <a:rPr lang="en-US" sz="650" dirty="0">
                  <a:solidFill>
                    <a:srgbClr val="FFFFFF"/>
                  </a:solidFill>
                  <a:latin typeface="Overpass" charset="0"/>
                  <a:ea typeface="ＭＳ Ｐゴシック" charset="0"/>
                  <a:cs typeface="Arial" charset="0"/>
                </a:rPr>
                <a:t>#F0AB00</a:t>
              </a:r>
            </a:p>
          </p:txBody>
        </p:sp>
        <p:sp>
          <p:nvSpPr>
            <p:cNvPr id="19" name="Rectangle 1"/>
            <p:cNvSpPr/>
            <p:nvPr userDrawn="1"/>
          </p:nvSpPr>
          <p:spPr>
            <a:xfrm>
              <a:off x="2286000" y="3301345"/>
              <a:ext cx="692944" cy="692944"/>
            </a:xfrm>
            <a:prstGeom prst="rect">
              <a:avLst/>
            </a:prstGeom>
            <a:solidFill>
              <a:srgbClr val="007A87"/>
            </a:solidFill>
            <a:ln w="0">
              <a:noFill/>
            </a:ln>
          </p:spPr>
          <p:style>
            <a:lnRef idx="0">
              <a:schemeClr val="dk1"/>
            </a:lnRef>
            <a:fillRef idx="0">
              <a:srgbClr val="99CCFF"/>
            </a:fillRef>
            <a:effectRef idx="0">
              <a:schemeClr val="accent1"/>
            </a:effectRef>
            <a:fontRef idx="minor">
              <a:schemeClr val="dk1"/>
            </a:fontRef>
          </p:style>
          <p:txBody>
            <a:bodyPr lIns="90000" tIns="45000" rIns="90000" bIns="45000" anchor="ctr"/>
            <a:lstStyle/>
            <a:p>
              <a:pPr>
                <a:lnSpc>
                  <a:spcPct val="120000"/>
                </a:lnSpc>
                <a:defRPr/>
              </a:pPr>
              <a:r>
                <a:rPr lang="en-US" sz="650" dirty="0">
                  <a:solidFill>
                    <a:srgbClr val="FFFFFF"/>
                  </a:solidFill>
                  <a:latin typeface="Overpass" charset="0"/>
                  <a:ea typeface="ＭＳ Ｐゴシック" charset="0"/>
                  <a:cs typeface="Arial" charset="0"/>
                </a:rPr>
                <a:t>PMS 7474</a:t>
              </a:r>
            </a:p>
            <a:p>
              <a:pPr>
                <a:lnSpc>
                  <a:spcPct val="120000"/>
                </a:lnSpc>
                <a:defRPr/>
              </a:pPr>
              <a:r>
                <a:rPr lang="en-US" sz="650" dirty="0">
                  <a:solidFill>
                    <a:srgbClr val="FFFFFF"/>
                  </a:solidFill>
                  <a:latin typeface="Overpass" charset="0"/>
                  <a:ea typeface="ＭＳ Ｐゴシック" charset="0"/>
                  <a:cs typeface="Arial" charset="0"/>
                </a:rPr>
                <a:t>98 7 30 30</a:t>
              </a:r>
            </a:p>
            <a:p>
              <a:pPr>
                <a:lnSpc>
                  <a:spcPct val="120000"/>
                </a:lnSpc>
                <a:defRPr/>
              </a:pPr>
              <a:r>
                <a:rPr lang="en-US" sz="650" dirty="0">
                  <a:solidFill>
                    <a:srgbClr val="FFFFFF"/>
                  </a:solidFill>
                  <a:latin typeface="Overpass" charset="0"/>
                  <a:ea typeface="ＭＳ Ｐゴシック" charset="0"/>
                  <a:cs typeface="Arial" charset="0"/>
                </a:rPr>
                <a:t>0 122 135</a:t>
              </a:r>
            </a:p>
            <a:p>
              <a:pPr>
                <a:lnSpc>
                  <a:spcPct val="120000"/>
                </a:lnSpc>
                <a:defRPr/>
              </a:pPr>
              <a:r>
                <a:rPr lang="en-US" sz="650" dirty="0">
                  <a:solidFill>
                    <a:srgbClr val="FFFFFF"/>
                  </a:solidFill>
                  <a:latin typeface="Overpass" charset="0"/>
                  <a:ea typeface="ＭＳ Ｐゴシック" charset="0"/>
                  <a:cs typeface="Arial" charset="0"/>
                </a:rPr>
                <a:t>#007A87</a:t>
              </a:r>
            </a:p>
          </p:txBody>
        </p:sp>
        <p:sp>
          <p:nvSpPr>
            <p:cNvPr id="20" name="Rectangle 1"/>
            <p:cNvSpPr/>
            <p:nvPr userDrawn="1"/>
          </p:nvSpPr>
          <p:spPr>
            <a:xfrm>
              <a:off x="3124200" y="3301345"/>
              <a:ext cx="692944" cy="692944"/>
            </a:xfrm>
            <a:prstGeom prst="rect">
              <a:avLst/>
            </a:prstGeom>
            <a:solidFill>
              <a:srgbClr val="00B9E4"/>
            </a:solidFill>
            <a:ln w="0">
              <a:noFill/>
            </a:ln>
          </p:spPr>
          <p:style>
            <a:lnRef idx="0">
              <a:schemeClr val="dk1"/>
            </a:lnRef>
            <a:fillRef idx="0">
              <a:srgbClr val="99CCFF"/>
            </a:fillRef>
            <a:effectRef idx="0">
              <a:schemeClr val="accent1"/>
            </a:effectRef>
            <a:fontRef idx="minor">
              <a:schemeClr val="dk1"/>
            </a:fontRef>
          </p:style>
          <p:txBody>
            <a:bodyPr lIns="90000" tIns="45000" rIns="90000" bIns="45000" anchor="ctr"/>
            <a:lstStyle/>
            <a:p>
              <a:pPr>
                <a:lnSpc>
                  <a:spcPct val="120000"/>
                </a:lnSpc>
                <a:defRPr/>
              </a:pPr>
              <a:r>
                <a:rPr lang="en-US" sz="650" dirty="0">
                  <a:solidFill>
                    <a:srgbClr val="FFFFFF"/>
                  </a:solidFill>
                  <a:latin typeface="Overpass" charset="0"/>
                  <a:ea typeface="ＭＳ Ｐゴシック" charset="0"/>
                  <a:cs typeface="Arial" charset="0"/>
                </a:rPr>
                <a:t>PMS 306</a:t>
              </a:r>
            </a:p>
            <a:p>
              <a:pPr>
                <a:lnSpc>
                  <a:spcPct val="120000"/>
                </a:lnSpc>
                <a:defRPr/>
              </a:pPr>
              <a:r>
                <a:rPr lang="en-US" sz="650" dirty="0">
                  <a:solidFill>
                    <a:srgbClr val="FFFFFF"/>
                  </a:solidFill>
                  <a:latin typeface="Overpass" charset="0"/>
                  <a:ea typeface="ＭＳ Ｐゴシック" charset="0"/>
                  <a:cs typeface="Arial" charset="0"/>
                </a:rPr>
                <a:t>79 0 6 5</a:t>
              </a:r>
            </a:p>
            <a:p>
              <a:pPr>
                <a:lnSpc>
                  <a:spcPct val="120000"/>
                </a:lnSpc>
                <a:defRPr/>
              </a:pPr>
              <a:r>
                <a:rPr lang="en-US" sz="650" dirty="0">
                  <a:solidFill>
                    <a:srgbClr val="FFFFFF"/>
                  </a:solidFill>
                  <a:latin typeface="Overpass" charset="0"/>
                  <a:ea typeface="ＭＳ Ｐゴシック" charset="0"/>
                  <a:cs typeface="Arial" charset="0"/>
                </a:rPr>
                <a:t>0 185 228</a:t>
              </a:r>
            </a:p>
            <a:p>
              <a:pPr>
                <a:lnSpc>
                  <a:spcPct val="120000"/>
                </a:lnSpc>
                <a:defRPr/>
              </a:pPr>
              <a:r>
                <a:rPr lang="en-US" sz="650" dirty="0">
                  <a:solidFill>
                    <a:srgbClr val="FFFFFF"/>
                  </a:solidFill>
                  <a:latin typeface="Overpass" charset="0"/>
                  <a:ea typeface="ＭＳ Ｐゴシック" charset="0"/>
                  <a:cs typeface="Arial" charset="0"/>
                </a:rPr>
                <a:t>#00B9E4</a:t>
              </a:r>
            </a:p>
          </p:txBody>
        </p:sp>
        <p:sp>
          <p:nvSpPr>
            <p:cNvPr id="21" name="Rectangle 1"/>
            <p:cNvSpPr/>
            <p:nvPr userDrawn="1"/>
          </p:nvSpPr>
          <p:spPr>
            <a:xfrm>
              <a:off x="3962400" y="3301345"/>
              <a:ext cx="692944" cy="692944"/>
            </a:xfrm>
            <a:prstGeom prst="rect">
              <a:avLst/>
            </a:prstGeom>
            <a:solidFill>
              <a:srgbClr val="92D400"/>
            </a:solidFill>
            <a:ln w="0">
              <a:noFill/>
            </a:ln>
          </p:spPr>
          <p:style>
            <a:lnRef idx="0">
              <a:schemeClr val="dk1"/>
            </a:lnRef>
            <a:fillRef idx="0">
              <a:srgbClr val="99CCFF"/>
            </a:fillRef>
            <a:effectRef idx="0">
              <a:schemeClr val="accent1"/>
            </a:effectRef>
            <a:fontRef idx="minor">
              <a:schemeClr val="dk1"/>
            </a:fontRef>
          </p:style>
          <p:txBody>
            <a:bodyPr lIns="90000" tIns="45000" rIns="90000" bIns="45000" anchor="ctr"/>
            <a:lstStyle/>
            <a:p>
              <a:pPr>
                <a:lnSpc>
                  <a:spcPct val="120000"/>
                </a:lnSpc>
                <a:defRPr/>
              </a:pPr>
              <a:r>
                <a:rPr lang="en-US" sz="650" dirty="0">
                  <a:solidFill>
                    <a:srgbClr val="FFFFFF"/>
                  </a:solidFill>
                  <a:latin typeface="Overpass" charset="0"/>
                  <a:ea typeface="ＭＳ Ｐゴシック" charset="0"/>
                  <a:cs typeface="Arial" charset="0"/>
                </a:rPr>
                <a:t>PMS 375</a:t>
              </a:r>
            </a:p>
            <a:p>
              <a:pPr>
                <a:lnSpc>
                  <a:spcPct val="120000"/>
                </a:lnSpc>
                <a:defRPr/>
              </a:pPr>
              <a:r>
                <a:rPr lang="en-US" sz="650" dirty="0">
                  <a:solidFill>
                    <a:srgbClr val="FFFFFF"/>
                  </a:solidFill>
                  <a:latin typeface="Overpass" charset="0"/>
                  <a:ea typeface="ＭＳ Ｐゴシック" charset="0"/>
                  <a:cs typeface="Arial" charset="0"/>
                </a:rPr>
                <a:t>47 0 94 0</a:t>
              </a:r>
            </a:p>
            <a:p>
              <a:pPr>
                <a:lnSpc>
                  <a:spcPct val="120000"/>
                </a:lnSpc>
                <a:defRPr/>
              </a:pPr>
              <a:r>
                <a:rPr lang="en-US" sz="650" dirty="0">
                  <a:solidFill>
                    <a:srgbClr val="FFFFFF"/>
                  </a:solidFill>
                  <a:latin typeface="Overpass" charset="0"/>
                  <a:ea typeface="ＭＳ Ｐゴシック" charset="0"/>
                  <a:cs typeface="Arial" charset="0"/>
                </a:rPr>
                <a:t>146 212 0</a:t>
              </a:r>
            </a:p>
            <a:p>
              <a:pPr>
                <a:lnSpc>
                  <a:spcPct val="120000"/>
                </a:lnSpc>
                <a:defRPr/>
              </a:pPr>
              <a:r>
                <a:rPr lang="en-US" sz="650" dirty="0">
                  <a:solidFill>
                    <a:srgbClr val="FFFFFF"/>
                  </a:solidFill>
                  <a:latin typeface="Overpass" charset="0"/>
                  <a:ea typeface="ＭＳ Ｐゴシック" charset="0"/>
                  <a:cs typeface="Arial" charset="0"/>
                </a:rPr>
                <a:t>#92D400</a:t>
              </a:r>
            </a:p>
          </p:txBody>
        </p:sp>
      </p:grpSp>
      <p:sp>
        <p:nvSpPr>
          <p:cNvPr id="22" name="Title 1"/>
          <p:cNvSpPr txBox="1">
            <a:spLocks/>
          </p:cNvSpPr>
          <p:nvPr userDrawn="1"/>
        </p:nvSpPr>
        <p:spPr bwMode="auto">
          <a:xfrm>
            <a:off x="5029200" y="1162983"/>
            <a:ext cx="2362200" cy="1389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457200" eaLnBrk="0" hangingPunct="0">
              <a:defRPr sz="2400">
                <a:solidFill>
                  <a:schemeClr val="tx1"/>
                </a:solidFill>
                <a:latin typeface="Calibri" charset="0"/>
                <a:ea typeface="ＭＳ Ｐゴシック" charset="0"/>
                <a:cs typeface="ＭＳ Ｐゴシック" charset="0"/>
              </a:defRPr>
            </a:lvl1pPr>
            <a:lvl2pPr marL="742950" indent="-285750" defTabSz="457200" eaLnBrk="0" hangingPunct="0">
              <a:defRPr sz="2400">
                <a:solidFill>
                  <a:schemeClr val="tx1"/>
                </a:solidFill>
                <a:latin typeface="Calibri" charset="0"/>
                <a:ea typeface="ＭＳ Ｐゴシック" charset="0"/>
              </a:defRPr>
            </a:lvl2pPr>
            <a:lvl3pPr marL="1143000" indent="-228600" defTabSz="457200" eaLnBrk="0" hangingPunct="0">
              <a:defRPr sz="2400">
                <a:solidFill>
                  <a:schemeClr val="tx1"/>
                </a:solidFill>
                <a:latin typeface="Calibri" charset="0"/>
                <a:ea typeface="ＭＳ Ｐゴシック" charset="0"/>
              </a:defRPr>
            </a:lvl3pPr>
            <a:lvl4pPr marL="1600200" indent="-228600" defTabSz="457200" eaLnBrk="0" hangingPunct="0">
              <a:defRPr sz="2400">
                <a:solidFill>
                  <a:schemeClr val="tx1"/>
                </a:solidFill>
                <a:latin typeface="Calibri" charset="0"/>
                <a:ea typeface="ＭＳ Ｐゴシック" charset="0"/>
              </a:defRPr>
            </a:lvl4pPr>
            <a:lvl5pPr marL="2057400" indent="-228600" defTabSz="4572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lnSpc>
                <a:spcPct val="130000"/>
              </a:lnSpc>
            </a:pPr>
            <a:r>
              <a:rPr lang="en-US" sz="1400" dirty="0">
                <a:latin typeface="Overpass" charset="0"/>
              </a:rPr>
              <a:t>When creating charts, graphs, and tables use the corporate and secondary color palettes with no more than one accent color.</a:t>
            </a:r>
          </a:p>
        </p:txBody>
      </p:sp>
      <p:sp>
        <p:nvSpPr>
          <p:cNvPr id="23" name="Footer Placeholder 4"/>
          <p:cNvSpPr>
            <a:spLocks noGrp="1"/>
          </p:cNvSpPr>
          <p:nvPr>
            <p:ph type="ftr" sz="quarter" idx="3"/>
          </p:nvPr>
        </p:nvSpPr>
        <p:spPr>
          <a:xfrm>
            <a:off x="457200" y="4800600"/>
            <a:ext cx="7162800" cy="273844"/>
          </a:xfrm>
          <a:prstGeom prst="rect">
            <a:avLst/>
          </a:prstGeom>
        </p:spPr>
        <p:txBody>
          <a:bodyPr vert="horz" lIns="91440" tIns="0" rIns="91440" bIns="18288" rtlCol="0" anchor="ctr"/>
          <a:lstStyle>
            <a:lvl1pPr algn="l">
              <a:defRPr sz="800" smtClean="0">
                <a:solidFill>
                  <a:srgbClr val="4C4C4C"/>
                </a:solidFill>
                <a:latin typeface="Overpass"/>
              </a:defRPr>
            </a:lvl1pPr>
          </a:lstStyle>
          <a:p>
            <a:pPr>
              <a:defRPr/>
            </a:pPr>
            <a:r>
              <a:rPr lang="en-US" smtClean="0"/>
              <a:t>Copyright © 2016 Red Hat K.K.</a:t>
            </a:r>
            <a:endParaRPr lang="en-US" dirty="0"/>
          </a:p>
        </p:txBody>
      </p:sp>
    </p:spTree>
    <p:extLst>
      <p:ext uri="{BB962C8B-B14F-4D97-AF65-F5344CB8AC3E}">
        <p14:creationId xmlns:p14="http://schemas.microsoft.com/office/powerpoint/2010/main" val="4257516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15" name="Text Placeholder 12"/>
          <p:cNvSpPr>
            <a:spLocks noGrp="1"/>
          </p:cNvSpPr>
          <p:nvPr>
            <p:ph type="body" sz="quarter" idx="29" hasCustomPrompt="1"/>
          </p:nvPr>
        </p:nvSpPr>
        <p:spPr>
          <a:xfrm>
            <a:off x="685800" y="1047750"/>
            <a:ext cx="7772400" cy="285750"/>
          </a:xfrm>
          <a:prstGeom prst="rect">
            <a:avLst/>
          </a:prstGeom>
        </p:spPr>
        <p:txBody>
          <a:bodyPr vert="horz" lIns="0" tIns="0" rIns="0" bIns="0" anchor="t" anchorCtr="0"/>
          <a:lstStyle>
            <a:lvl1pPr marL="0" indent="0" algn="l">
              <a:lnSpc>
                <a:spcPct val="110000"/>
              </a:lnSpc>
              <a:spcBef>
                <a:spcPts val="0"/>
              </a:spcBef>
              <a:buFontTx/>
              <a:buNone/>
              <a:defRPr sz="1400" baseline="0">
                <a:solidFill>
                  <a:srgbClr val="000000"/>
                </a:solidFill>
                <a:latin typeface="Overpass"/>
              </a:defRPr>
            </a:lvl1pPr>
          </a:lstStyle>
          <a:p>
            <a:pPr lvl="0"/>
            <a:r>
              <a:rPr lang="en-US" dirty="0" smtClean="0"/>
              <a:t>Click to add subtitle</a:t>
            </a:r>
          </a:p>
        </p:txBody>
      </p:sp>
      <p:sp>
        <p:nvSpPr>
          <p:cNvPr id="6" name="Footer Placeholder 4"/>
          <p:cNvSpPr>
            <a:spLocks noGrp="1"/>
          </p:cNvSpPr>
          <p:nvPr>
            <p:ph type="ftr" sz="quarter" idx="30"/>
          </p:nvPr>
        </p:nvSpPr>
        <p:spPr>
          <a:xfrm>
            <a:off x="457200" y="4800600"/>
            <a:ext cx="7162800" cy="273844"/>
          </a:xfrm>
          <a:prstGeom prst="rect">
            <a:avLst/>
          </a:prstGeom>
        </p:spPr>
        <p:txBody>
          <a:bodyPr/>
          <a:lstStyle>
            <a:lvl1pPr>
              <a:defRPr/>
            </a:lvl1pPr>
          </a:lstStyle>
          <a:p>
            <a:pPr>
              <a:defRPr/>
            </a:pPr>
            <a:r>
              <a:rPr lang="en-US" smtClean="0"/>
              <a:t>Copyright © 2016 Red Hat K.K.</a:t>
            </a:r>
            <a:endParaRPr lang="en-US" dirty="0"/>
          </a:p>
        </p:txBody>
      </p:sp>
      <p:sp>
        <p:nvSpPr>
          <p:cNvPr id="7" name="Slide Number Placeholder 5"/>
          <p:cNvSpPr>
            <a:spLocks noGrp="1"/>
          </p:cNvSpPr>
          <p:nvPr>
            <p:ph type="sldNum" sz="quarter" idx="31"/>
          </p:nvPr>
        </p:nvSpPr>
        <p:spPr/>
        <p:txBody>
          <a:bodyPr/>
          <a:lstStyle>
            <a:lvl1pPr>
              <a:defRPr/>
            </a:lvl1pPr>
          </a:lstStyle>
          <a:p>
            <a:pPr>
              <a:defRPr/>
            </a:pPr>
            <a:fld id="{5851C098-7A27-474A-9C45-93812AA214E1}" type="slidenum">
              <a:rPr lang="en-US"/>
              <a:pPr>
                <a:defRPr/>
              </a:pPr>
              <a:t>‹#›</a:t>
            </a:fld>
            <a:endParaRPr lang="en-US" dirty="0"/>
          </a:p>
        </p:txBody>
      </p:sp>
      <p:sp>
        <p:nvSpPr>
          <p:cNvPr id="8" name="Title Placeholder 1"/>
          <p:cNvSpPr>
            <a:spLocks noGrp="1"/>
          </p:cNvSpPr>
          <p:nvPr>
            <p:ph type="title"/>
          </p:nvPr>
        </p:nvSpPr>
        <p:spPr>
          <a:xfrm>
            <a:off x="685800" y="0"/>
            <a:ext cx="7772400" cy="1028700"/>
          </a:xfrm>
          <a:prstGeom prst="rect">
            <a:avLst/>
          </a:prstGeom>
        </p:spPr>
        <p:txBody>
          <a:bodyPr vert="horz" lIns="0" tIns="0" rIns="0" bIns="0" rtlCol="0" anchor="b" anchorCtr="0">
            <a:normAutofit/>
          </a:bodyPr>
          <a:lstStyle>
            <a:lvl1pPr>
              <a:defRPr sz="2800">
                <a:solidFill>
                  <a:srgbClr val="000000"/>
                </a:solidFill>
              </a:defRPr>
            </a:lvl1pPr>
          </a:lstStyle>
          <a:p>
            <a:r>
              <a:rPr lang="en-US" dirty="0" smtClean="0"/>
              <a:t>Click to add title</a:t>
            </a:r>
            <a:endParaRPr lang="en-US" dirty="0"/>
          </a:p>
        </p:txBody>
      </p:sp>
      <p:sp>
        <p:nvSpPr>
          <p:cNvPr id="10" name="Text Placeholder 2"/>
          <p:cNvSpPr>
            <a:spLocks noGrp="1"/>
          </p:cNvSpPr>
          <p:nvPr>
            <p:ph type="body" sz="quarter" idx="32" hasCustomPrompt="1"/>
          </p:nvPr>
        </p:nvSpPr>
        <p:spPr>
          <a:xfrm>
            <a:off x="685800" y="1657350"/>
            <a:ext cx="7772400" cy="742950"/>
          </a:xfrm>
          <a:prstGeom prst="rect">
            <a:avLst/>
          </a:prstGeom>
        </p:spPr>
        <p:txBody>
          <a:bodyPr vert="horz" lIns="0" tIns="0" rIns="0" bIns="0" anchor="b" anchorCtr="0"/>
          <a:lstStyle>
            <a:lvl1pPr marL="0" indent="0">
              <a:lnSpc>
                <a:spcPct val="110000"/>
              </a:lnSpc>
              <a:buNone/>
              <a:defRPr sz="1400" baseline="0">
                <a:solidFill>
                  <a:srgbClr val="000000"/>
                </a:solidFill>
                <a:latin typeface="Overpass"/>
              </a:defRPr>
            </a:lvl1pPr>
            <a:lvl2pPr>
              <a:defRPr sz="1800" baseline="0">
                <a:latin typeface="Overpass"/>
              </a:defRPr>
            </a:lvl2pPr>
            <a:lvl3pPr>
              <a:defRPr sz="1800" baseline="0">
                <a:latin typeface="Overpass"/>
              </a:defRPr>
            </a:lvl3pPr>
            <a:lvl4pPr>
              <a:defRPr sz="1800" baseline="0">
                <a:latin typeface="Overpass"/>
              </a:defRPr>
            </a:lvl4pPr>
            <a:lvl5pPr>
              <a:defRPr sz="1800" baseline="0">
                <a:latin typeface="Overpass"/>
              </a:defRPr>
            </a:lvl5pPr>
          </a:lstStyle>
          <a:p>
            <a:pPr lvl="0"/>
            <a:r>
              <a:rPr lang="en-US" dirty="0" smtClean="0"/>
              <a:t>Insert paragraph of copy here. Do not exceed 40 words on slide.</a:t>
            </a:r>
            <a:endParaRPr lang="en-US" dirty="0"/>
          </a:p>
        </p:txBody>
      </p:sp>
      <p:sp>
        <p:nvSpPr>
          <p:cNvPr id="13" name="Text Placeholder 4"/>
          <p:cNvSpPr>
            <a:spLocks noGrp="1"/>
          </p:cNvSpPr>
          <p:nvPr>
            <p:ph type="body" sz="quarter" idx="33" hasCustomPrompt="1"/>
          </p:nvPr>
        </p:nvSpPr>
        <p:spPr>
          <a:xfrm>
            <a:off x="685800" y="2571750"/>
            <a:ext cx="7772400" cy="1828800"/>
          </a:xfrm>
          <a:prstGeom prst="rect">
            <a:avLst/>
          </a:prstGeom>
        </p:spPr>
        <p:txBody>
          <a:bodyPr vert="horz" lIns="0" tIns="0" rIns="0" bIns="0"/>
          <a:lstStyle>
            <a:lvl1pPr marL="342900" indent="-342900">
              <a:lnSpc>
                <a:spcPct val="110000"/>
              </a:lnSpc>
              <a:buFont typeface="Arial"/>
              <a:buChar char="•"/>
              <a:defRPr sz="1200" baseline="0">
                <a:solidFill>
                  <a:srgbClr val="000000"/>
                </a:solidFill>
                <a:latin typeface="Overpass"/>
              </a:defRPr>
            </a:lvl1pPr>
            <a:lvl2pPr marL="742950" indent="-285750">
              <a:lnSpc>
                <a:spcPct val="110000"/>
              </a:lnSpc>
              <a:buFont typeface="Arial"/>
              <a:buChar char="•"/>
              <a:defRPr sz="1200" baseline="0">
                <a:solidFill>
                  <a:srgbClr val="000000"/>
                </a:solidFill>
                <a:latin typeface="Overpass"/>
              </a:defRPr>
            </a:lvl2pPr>
            <a:lvl3pPr marL="1143000" indent="-228600">
              <a:lnSpc>
                <a:spcPct val="110000"/>
              </a:lnSpc>
              <a:buFont typeface="Arial"/>
              <a:buChar char="•"/>
              <a:defRPr sz="1200" baseline="0">
                <a:solidFill>
                  <a:srgbClr val="000000"/>
                </a:solidFill>
                <a:latin typeface="Overpass"/>
              </a:defRPr>
            </a:lvl3pPr>
            <a:lvl4pPr marL="1600200" indent="-228600">
              <a:lnSpc>
                <a:spcPct val="110000"/>
              </a:lnSpc>
              <a:buFont typeface="Arial"/>
              <a:buChar char="•"/>
              <a:defRPr sz="1200" baseline="0">
                <a:solidFill>
                  <a:srgbClr val="000000"/>
                </a:solidFill>
                <a:latin typeface="Overpass"/>
              </a:defRPr>
            </a:lvl4pPr>
            <a:lvl5pPr marL="2057400" indent="-228600">
              <a:lnSpc>
                <a:spcPct val="110000"/>
              </a:lnSpc>
              <a:buFont typeface="Arial"/>
              <a:buChar char="•"/>
              <a:defRPr sz="1200" baseline="0">
                <a:solidFill>
                  <a:srgbClr val="000000"/>
                </a:solidFill>
                <a:latin typeface="Overpass"/>
              </a:defRPr>
            </a:lvl5pPr>
          </a:lstStyle>
          <a:p>
            <a:pPr lvl="0"/>
            <a:r>
              <a:rPr lang="en-US" dirty="0" smtClean="0"/>
              <a:t>Bulleted list or additional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56166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ue">
    <p:spTree>
      <p:nvGrpSpPr>
        <p:cNvPr id="1" name=""/>
        <p:cNvGrpSpPr/>
        <p:nvPr/>
      </p:nvGrpSpPr>
      <p:grpSpPr>
        <a:xfrm>
          <a:off x="0" y="0"/>
          <a:ext cx="0" cy="0"/>
          <a:chOff x="0" y="0"/>
          <a:chExt cx="0" cy="0"/>
        </a:xfrm>
      </p:grpSpPr>
      <p:sp>
        <p:nvSpPr>
          <p:cNvPr id="3" name="Title Placeholder 1"/>
          <p:cNvSpPr>
            <a:spLocks noGrp="1"/>
          </p:cNvSpPr>
          <p:nvPr>
            <p:ph type="title"/>
          </p:nvPr>
        </p:nvSpPr>
        <p:spPr>
          <a:xfrm>
            <a:off x="685800" y="2000250"/>
            <a:ext cx="7772400" cy="857250"/>
          </a:xfrm>
          <a:prstGeom prst="rect">
            <a:avLst/>
          </a:prstGeom>
        </p:spPr>
        <p:txBody>
          <a:bodyPr vert="horz" lIns="91440" tIns="45720" rIns="91440" bIns="45720" rtlCol="0" anchor="ctr">
            <a:normAutofit/>
          </a:bodyPr>
          <a:lstStyle/>
          <a:p>
            <a:r>
              <a:rPr lang="en-US" dirty="0" smtClean="0"/>
              <a:t>INSERT DIVIDER COPY</a:t>
            </a:r>
            <a:endParaRPr lang="en-US" dirty="0"/>
          </a:p>
        </p:txBody>
      </p:sp>
    </p:spTree>
    <p:extLst>
      <p:ext uri="{BB962C8B-B14F-4D97-AF65-F5344CB8AC3E}">
        <p14:creationId xmlns:p14="http://schemas.microsoft.com/office/powerpoint/2010/main" val="109394637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theme" Target="../theme/theme2.xml"/><Relationship Id="rId9" Type="http://schemas.openxmlformats.org/officeDocument/2006/relationships/image" Target="../media/image2.png"/><Relationship Id="rId10"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4" Type="http://schemas.openxmlformats.org/officeDocument/2006/relationships/slideLayout" Target="../slideLayouts/slideLayout12.xml"/><Relationship Id="rId5" Type="http://schemas.openxmlformats.org/officeDocument/2006/relationships/theme" Target="../theme/theme3.xml"/><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9.xml"/><Relationship Id="rId2"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04788"/>
            <a:ext cx="8228013"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ctr" anchorCtr="0" compatLnSpc="1">
            <a:prstTxWarp prst="textNoShape">
              <a:avLst/>
            </a:prstTxWarp>
          </a:bodyPr>
          <a:lstStyle/>
          <a:p>
            <a:pPr lvl="0"/>
            <a:r>
              <a:rPr lang="ja-JP" altLang="en-GB"/>
              <a:t>タイトルテキストの書式を編集するにはクリックします。</a:t>
            </a:r>
          </a:p>
        </p:txBody>
      </p:sp>
      <p:sp>
        <p:nvSpPr>
          <p:cNvPr id="4099" name="Rectangle 3"/>
          <p:cNvSpPr>
            <a:spLocks noGrp="1" noChangeArrowheads="1"/>
          </p:cNvSpPr>
          <p:nvPr>
            <p:ph type="body" idx="1"/>
          </p:nvPr>
        </p:nvSpPr>
        <p:spPr bwMode="auto">
          <a:xfrm>
            <a:off x="457200" y="1203325"/>
            <a:ext cx="8228013" cy="298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12347" rIns="0" bIns="0" numCol="1" anchor="t" anchorCtr="0" compatLnSpc="1">
            <a:prstTxWarp prst="textNoShape">
              <a:avLst/>
            </a:prstTxWarp>
          </a:bodyPr>
          <a:lstStyle/>
          <a:p>
            <a:pPr lvl="0"/>
            <a:r>
              <a:rPr lang="ja-JP" altLang="en-GB" dirty="0"/>
              <a:t>アウトラインテキストの書式を編集するにはクリックします。</a:t>
            </a:r>
            <a:endParaRPr lang="en-GB" altLang="ja-JP" dirty="0"/>
          </a:p>
          <a:p>
            <a:pPr lvl="1"/>
            <a:r>
              <a:rPr lang="en-GB" altLang="ja-JP" dirty="0"/>
              <a:t>2</a:t>
            </a:r>
            <a:r>
              <a:rPr lang="ja-JP" altLang="en-GB" dirty="0"/>
              <a:t>レベル目のアウトライン</a:t>
            </a:r>
            <a:endParaRPr lang="en-GB" altLang="ja-JP" dirty="0"/>
          </a:p>
          <a:p>
            <a:pPr lvl="2"/>
            <a:r>
              <a:rPr lang="en-GB" altLang="ja-JP" dirty="0"/>
              <a:t>3</a:t>
            </a:r>
            <a:r>
              <a:rPr lang="ja-JP" altLang="en-GB" dirty="0"/>
              <a:t>レベル目のアウトライン</a:t>
            </a:r>
            <a:endParaRPr lang="en-GB" altLang="ja-JP" dirty="0"/>
          </a:p>
          <a:p>
            <a:pPr lvl="3"/>
            <a:r>
              <a:rPr lang="en-GB" altLang="ja-JP" dirty="0"/>
              <a:t>4</a:t>
            </a:r>
            <a:r>
              <a:rPr lang="ja-JP" altLang="en-GB" dirty="0"/>
              <a:t>レベル目のアウトライン</a:t>
            </a:r>
            <a:endParaRPr lang="en-GB" altLang="ja-JP" dirty="0"/>
          </a:p>
          <a:p>
            <a:pPr lvl="4"/>
            <a:r>
              <a:rPr lang="en-GB" altLang="ja-JP" dirty="0"/>
              <a:t>5</a:t>
            </a:r>
            <a:r>
              <a:rPr lang="ja-JP" altLang="en-GB" dirty="0"/>
              <a:t>レベル目のアウトライン</a:t>
            </a:r>
            <a:endParaRPr lang="en-GB" altLang="ja-JP" dirty="0"/>
          </a:p>
          <a:p>
            <a:pPr lvl="4"/>
            <a:r>
              <a:rPr lang="en-GB" altLang="ja-JP" dirty="0"/>
              <a:t>6</a:t>
            </a:r>
            <a:r>
              <a:rPr lang="ja-JP" altLang="en-GB" dirty="0"/>
              <a:t>レベル目のアウトライン</a:t>
            </a:r>
            <a:endParaRPr lang="en-GB" altLang="ja-JP" dirty="0"/>
          </a:p>
          <a:p>
            <a:pPr lvl="4"/>
            <a:r>
              <a:rPr lang="en-GB" altLang="ja-JP" dirty="0"/>
              <a:t>7</a:t>
            </a:r>
            <a:r>
              <a:rPr lang="ja-JP" altLang="en-GB" dirty="0"/>
              <a:t>レベル目のアウトライン</a:t>
            </a:r>
            <a:endParaRPr lang="en-GB" altLang="ja-JP" dirty="0"/>
          </a:p>
          <a:p>
            <a:pPr lvl="4"/>
            <a:r>
              <a:rPr lang="en-GB" altLang="ja-JP" dirty="0"/>
              <a:t>8</a:t>
            </a:r>
            <a:r>
              <a:rPr lang="ja-JP" altLang="en-GB" dirty="0"/>
              <a:t>レベル目のアウトライン</a:t>
            </a:r>
            <a:endParaRPr lang="en-GB" altLang="ja-JP" dirty="0"/>
          </a:p>
          <a:p>
            <a:pPr lvl="4"/>
            <a:r>
              <a:rPr lang="en-GB" altLang="ja-JP" dirty="0"/>
              <a:t>9</a:t>
            </a:r>
            <a:r>
              <a:rPr lang="ja-JP" altLang="en-GB" dirty="0"/>
              <a:t>レベル目のアウトライン</a:t>
            </a:r>
          </a:p>
        </p:txBody>
      </p:sp>
      <p:sp>
        <p:nvSpPr>
          <p:cNvPr id="5" name="Slide Number Placeholder 5"/>
          <p:cNvSpPr txBox="1">
            <a:spLocks/>
          </p:cNvSpPr>
          <p:nvPr userDrawn="1"/>
        </p:nvSpPr>
        <p:spPr>
          <a:xfrm>
            <a:off x="-76200" y="4800600"/>
            <a:ext cx="533400" cy="273844"/>
          </a:xfrm>
          <a:prstGeom prst="rect">
            <a:avLst/>
          </a:prstGeom>
        </p:spPr>
        <p:txBody>
          <a:bodyPr vert="horz" lIns="91440" tIns="0" rIns="91440" bIns="18288" rtlCol="0" anchor="ctr"/>
          <a:lstStyle>
            <a:defPPr>
              <a:defRPr lang="en-US"/>
            </a:defPPr>
            <a:lvl1pPr algn="r" rtl="0" fontAlgn="base">
              <a:spcBef>
                <a:spcPct val="0"/>
              </a:spcBef>
              <a:spcAft>
                <a:spcPct val="0"/>
              </a:spcAft>
              <a:defRPr sz="800" kern="1200" smtClean="0">
                <a:solidFill>
                  <a:srgbClr val="000000"/>
                </a:solidFill>
                <a:latin typeface="Overpass"/>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defRPr/>
            </a:pPr>
            <a:fld id="{1C30E2FC-9B79-084A-A1BB-7C503473D56D}" type="slidenum">
              <a:rPr lang="en-US" smtClean="0"/>
              <a:pPr>
                <a:defRPr/>
              </a:pPr>
              <a:t>‹#›</a:t>
            </a:fld>
            <a:endParaRPr lang="en-US" dirty="0"/>
          </a:p>
        </p:txBody>
      </p:sp>
      <p:sp>
        <p:nvSpPr>
          <p:cNvPr id="6" name="Footer Placeholder 4"/>
          <p:cNvSpPr>
            <a:spLocks noGrp="1"/>
          </p:cNvSpPr>
          <p:nvPr>
            <p:ph type="ftr" sz="quarter" idx="3"/>
          </p:nvPr>
        </p:nvSpPr>
        <p:spPr>
          <a:xfrm>
            <a:off x="457200" y="4800600"/>
            <a:ext cx="7162800" cy="273844"/>
          </a:xfrm>
          <a:prstGeom prst="rect">
            <a:avLst/>
          </a:prstGeom>
        </p:spPr>
        <p:txBody>
          <a:bodyPr vert="horz" lIns="91440" tIns="0" rIns="91440" bIns="18288" rtlCol="0" anchor="ctr"/>
          <a:lstStyle>
            <a:lvl1pPr algn="l">
              <a:defRPr sz="800" smtClean="0">
                <a:solidFill>
                  <a:srgbClr val="4C4C4C"/>
                </a:solidFill>
                <a:latin typeface="Overpass"/>
              </a:defRPr>
            </a:lvl1pPr>
          </a:lstStyle>
          <a:p>
            <a:pPr>
              <a:defRPr/>
            </a:pPr>
            <a:r>
              <a:rPr lang="en-US" smtClean="0"/>
              <a:t>Copyright © 2016 Red Hat K.K.</a:t>
            </a:r>
            <a:endParaRPr lang="en-US" dirty="0"/>
          </a:p>
        </p:txBody>
      </p:sp>
    </p:spTree>
    <p:extLst>
      <p:ext uri="{BB962C8B-B14F-4D97-AF65-F5344CB8AC3E}">
        <p14:creationId xmlns:p14="http://schemas.microsoft.com/office/powerpoint/2010/main" val="59077975"/>
      </p:ext>
    </p:extLst>
  </p:cSld>
  <p:clrMap bg1="lt1" tx1="dk1" bg2="lt2" tx2="dk2" accent1="accent1" accent2="accent2" accent3="accent3" accent4="accent4" accent5="accent5" accent6="accent6" hlink="hlink" folHlink="folHlink"/>
  <p:sldLayoutIdLst>
    <p:sldLayoutId id="2147486045" r:id="rId1"/>
  </p:sldLayoutIdLst>
  <p:hf sldNum="0" hdr="0" ftr="0" dt="0"/>
  <p:txStyles>
    <p:titleStyle>
      <a:lvl1pPr algn="l" defTabSz="457200" rtl="0" fontAlgn="base" hangingPunct="0">
        <a:lnSpc>
          <a:spcPct val="93000"/>
        </a:lnSpc>
        <a:spcBef>
          <a:spcPct val="0"/>
        </a:spcBef>
        <a:spcAft>
          <a:spcPct val="0"/>
        </a:spcAft>
        <a:buClr>
          <a:srgbClr val="000000"/>
        </a:buClr>
        <a:buSzPct val="100000"/>
        <a:buFont typeface="Times New Roman" charset="0"/>
        <a:defRPr kumimoji="1" sz="3600">
          <a:solidFill>
            <a:srgbClr val="000000"/>
          </a:solidFill>
          <a:latin typeface="メイリオ"/>
          <a:ea typeface="メイリオ"/>
          <a:cs typeface="メイリオ"/>
        </a:defRPr>
      </a:lvl1pPr>
      <a:lvl2pPr algn="l" defTabSz="457200" rtl="0" fontAlgn="base" hangingPunct="0">
        <a:lnSpc>
          <a:spcPct val="93000"/>
        </a:lnSpc>
        <a:spcBef>
          <a:spcPct val="0"/>
        </a:spcBef>
        <a:spcAft>
          <a:spcPct val="0"/>
        </a:spcAft>
        <a:buClr>
          <a:srgbClr val="000000"/>
        </a:buClr>
        <a:buSzPct val="100000"/>
        <a:buFont typeface="Times New Roman" charset="0"/>
        <a:defRPr kumimoji="1" sz="1400">
          <a:solidFill>
            <a:srgbClr val="000000"/>
          </a:solidFill>
          <a:latin typeface="Arial" charset="0"/>
          <a:ea typeface="ＭＳ Ｐゴシック" charset="0"/>
          <a:cs typeface="Arial" charset="0"/>
        </a:defRPr>
      </a:lvl2pPr>
      <a:lvl3pPr algn="l" defTabSz="457200" rtl="0" fontAlgn="base" hangingPunct="0">
        <a:lnSpc>
          <a:spcPct val="93000"/>
        </a:lnSpc>
        <a:spcBef>
          <a:spcPct val="0"/>
        </a:spcBef>
        <a:spcAft>
          <a:spcPct val="0"/>
        </a:spcAft>
        <a:buClr>
          <a:srgbClr val="000000"/>
        </a:buClr>
        <a:buSzPct val="100000"/>
        <a:buFont typeface="Times New Roman" charset="0"/>
        <a:defRPr kumimoji="1" sz="1400">
          <a:solidFill>
            <a:srgbClr val="000000"/>
          </a:solidFill>
          <a:latin typeface="Arial" charset="0"/>
          <a:ea typeface="ＭＳ Ｐゴシック" charset="0"/>
          <a:cs typeface="Arial" charset="0"/>
        </a:defRPr>
      </a:lvl3pPr>
      <a:lvl4pPr algn="l" defTabSz="457200" rtl="0" fontAlgn="base" hangingPunct="0">
        <a:lnSpc>
          <a:spcPct val="93000"/>
        </a:lnSpc>
        <a:spcBef>
          <a:spcPct val="0"/>
        </a:spcBef>
        <a:spcAft>
          <a:spcPct val="0"/>
        </a:spcAft>
        <a:buClr>
          <a:srgbClr val="000000"/>
        </a:buClr>
        <a:buSzPct val="100000"/>
        <a:buFont typeface="Times New Roman" charset="0"/>
        <a:defRPr kumimoji="1" sz="1400">
          <a:solidFill>
            <a:srgbClr val="000000"/>
          </a:solidFill>
          <a:latin typeface="Arial" charset="0"/>
          <a:ea typeface="ＭＳ Ｐゴシック" charset="0"/>
          <a:cs typeface="Arial" charset="0"/>
        </a:defRPr>
      </a:lvl4pPr>
      <a:lvl5pPr algn="l" defTabSz="457200" rtl="0" fontAlgn="base" hangingPunct="0">
        <a:lnSpc>
          <a:spcPct val="93000"/>
        </a:lnSpc>
        <a:spcBef>
          <a:spcPct val="0"/>
        </a:spcBef>
        <a:spcAft>
          <a:spcPct val="0"/>
        </a:spcAft>
        <a:buClr>
          <a:srgbClr val="000000"/>
        </a:buClr>
        <a:buSzPct val="100000"/>
        <a:buFont typeface="Times New Roman" charset="0"/>
        <a:defRPr kumimoji="1" sz="1400">
          <a:solidFill>
            <a:srgbClr val="000000"/>
          </a:solidFill>
          <a:latin typeface="Arial" charset="0"/>
          <a:ea typeface="ＭＳ Ｐゴシック" charset="0"/>
          <a:cs typeface="Arial" charset="0"/>
        </a:defRPr>
      </a:lvl5pPr>
      <a:lvl6pPr marL="2514600" indent="-228600" algn="l" defTabSz="457200" rtl="0" fontAlgn="base" hangingPunct="0">
        <a:lnSpc>
          <a:spcPct val="93000"/>
        </a:lnSpc>
        <a:spcBef>
          <a:spcPct val="0"/>
        </a:spcBef>
        <a:spcAft>
          <a:spcPct val="0"/>
        </a:spcAft>
        <a:buClr>
          <a:srgbClr val="000000"/>
        </a:buClr>
        <a:buSzPct val="100000"/>
        <a:buFont typeface="Times New Roman" charset="0"/>
        <a:defRPr sz="1400">
          <a:solidFill>
            <a:srgbClr val="000000"/>
          </a:solidFill>
          <a:latin typeface="Arial" charset="0"/>
          <a:ea typeface="ＭＳ Ｐゴシック" charset="0"/>
          <a:cs typeface="Arial" charset="0"/>
        </a:defRPr>
      </a:lvl6pPr>
      <a:lvl7pPr marL="2971800" indent="-228600" algn="l" defTabSz="457200" rtl="0" fontAlgn="base" hangingPunct="0">
        <a:lnSpc>
          <a:spcPct val="93000"/>
        </a:lnSpc>
        <a:spcBef>
          <a:spcPct val="0"/>
        </a:spcBef>
        <a:spcAft>
          <a:spcPct val="0"/>
        </a:spcAft>
        <a:buClr>
          <a:srgbClr val="000000"/>
        </a:buClr>
        <a:buSzPct val="100000"/>
        <a:buFont typeface="Times New Roman" charset="0"/>
        <a:defRPr sz="1400">
          <a:solidFill>
            <a:srgbClr val="000000"/>
          </a:solidFill>
          <a:latin typeface="Arial" charset="0"/>
          <a:ea typeface="ＭＳ Ｐゴシック" charset="0"/>
          <a:cs typeface="Arial" charset="0"/>
        </a:defRPr>
      </a:lvl7pPr>
      <a:lvl8pPr marL="3429000" indent="-228600" algn="l" defTabSz="457200" rtl="0" fontAlgn="base" hangingPunct="0">
        <a:lnSpc>
          <a:spcPct val="93000"/>
        </a:lnSpc>
        <a:spcBef>
          <a:spcPct val="0"/>
        </a:spcBef>
        <a:spcAft>
          <a:spcPct val="0"/>
        </a:spcAft>
        <a:buClr>
          <a:srgbClr val="000000"/>
        </a:buClr>
        <a:buSzPct val="100000"/>
        <a:buFont typeface="Times New Roman" charset="0"/>
        <a:defRPr sz="1400">
          <a:solidFill>
            <a:srgbClr val="000000"/>
          </a:solidFill>
          <a:latin typeface="Arial" charset="0"/>
          <a:ea typeface="ＭＳ Ｐゴシック" charset="0"/>
          <a:cs typeface="Arial" charset="0"/>
        </a:defRPr>
      </a:lvl8pPr>
      <a:lvl9pPr marL="3886200" indent="-228600" algn="l" defTabSz="457200" rtl="0" fontAlgn="base" hangingPunct="0">
        <a:lnSpc>
          <a:spcPct val="93000"/>
        </a:lnSpc>
        <a:spcBef>
          <a:spcPct val="0"/>
        </a:spcBef>
        <a:spcAft>
          <a:spcPct val="0"/>
        </a:spcAft>
        <a:buClr>
          <a:srgbClr val="000000"/>
        </a:buClr>
        <a:buSzPct val="100000"/>
        <a:buFont typeface="Times New Roman" charset="0"/>
        <a:defRPr sz="1400">
          <a:solidFill>
            <a:srgbClr val="000000"/>
          </a:solidFill>
          <a:latin typeface="Arial" charset="0"/>
          <a:ea typeface="ＭＳ Ｐゴシック" charset="0"/>
          <a:cs typeface="Arial" charset="0"/>
        </a:defRPr>
      </a:lvl9pPr>
    </p:titleStyle>
    <p:bodyStyle>
      <a:lvl1pPr marL="342900" indent="-342900" algn="l" defTabSz="457200" rtl="0" fontAlgn="base" hangingPunct="0">
        <a:lnSpc>
          <a:spcPct val="93000"/>
        </a:lnSpc>
        <a:spcBef>
          <a:spcPts val="1425"/>
        </a:spcBef>
        <a:spcAft>
          <a:spcPct val="0"/>
        </a:spcAft>
        <a:buClr>
          <a:srgbClr val="000000"/>
        </a:buClr>
        <a:buSzPct val="100000"/>
        <a:buFont typeface="Times New Roman" charset="0"/>
        <a:defRPr kumimoji="1" sz="1400">
          <a:solidFill>
            <a:srgbClr val="000000"/>
          </a:solidFill>
          <a:latin typeface="メイリオ"/>
          <a:ea typeface="メイリオ"/>
          <a:cs typeface="メイリオ"/>
        </a:defRPr>
      </a:lvl1pPr>
      <a:lvl2pPr marL="742950" indent="-285750" algn="l" defTabSz="457200" rtl="0" fontAlgn="base" hangingPunct="0">
        <a:lnSpc>
          <a:spcPct val="93000"/>
        </a:lnSpc>
        <a:spcBef>
          <a:spcPts val="1138"/>
        </a:spcBef>
        <a:spcAft>
          <a:spcPct val="0"/>
        </a:spcAft>
        <a:buClr>
          <a:srgbClr val="000000"/>
        </a:buClr>
        <a:buSzPct val="100000"/>
        <a:buFont typeface="Times New Roman" charset="0"/>
        <a:defRPr kumimoji="1" sz="1400">
          <a:solidFill>
            <a:srgbClr val="000000"/>
          </a:solidFill>
          <a:latin typeface="メイリオ"/>
          <a:ea typeface="メイリオ"/>
          <a:cs typeface="メイリオ"/>
        </a:defRPr>
      </a:lvl2pPr>
      <a:lvl3pPr marL="1143000" indent="-228600" algn="l" defTabSz="457200" rtl="0" fontAlgn="base" hangingPunct="0">
        <a:lnSpc>
          <a:spcPct val="93000"/>
        </a:lnSpc>
        <a:spcBef>
          <a:spcPts val="850"/>
        </a:spcBef>
        <a:spcAft>
          <a:spcPct val="0"/>
        </a:spcAft>
        <a:buClr>
          <a:srgbClr val="000000"/>
        </a:buClr>
        <a:buSzPct val="100000"/>
        <a:buFont typeface="Times New Roman" charset="0"/>
        <a:defRPr kumimoji="1" sz="1400">
          <a:solidFill>
            <a:srgbClr val="000000"/>
          </a:solidFill>
          <a:latin typeface="メイリオ"/>
          <a:ea typeface="メイリオ"/>
          <a:cs typeface="メイリオ"/>
        </a:defRPr>
      </a:lvl3pPr>
      <a:lvl4pPr marL="1600200" indent="-228600" algn="l" defTabSz="457200" rtl="0" fontAlgn="base" hangingPunct="0">
        <a:lnSpc>
          <a:spcPct val="93000"/>
        </a:lnSpc>
        <a:spcBef>
          <a:spcPts val="575"/>
        </a:spcBef>
        <a:spcAft>
          <a:spcPct val="0"/>
        </a:spcAft>
        <a:buClr>
          <a:srgbClr val="000000"/>
        </a:buClr>
        <a:buSzPct val="100000"/>
        <a:buFont typeface="Times New Roman" charset="0"/>
        <a:defRPr kumimoji="1" sz="1400">
          <a:solidFill>
            <a:srgbClr val="000000"/>
          </a:solidFill>
          <a:latin typeface="メイリオ"/>
          <a:ea typeface="メイリオ"/>
          <a:cs typeface="メイリオ"/>
        </a:defRPr>
      </a:lvl4pPr>
      <a:lvl5pPr marL="2057400" indent="-228600" algn="l" defTabSz="457200" rtl="0" fontAlgn="base" hangingPunct="0">
        <a:lnSpc>
          <a:spcPct val="93000"/>
        </a:lnSpc>
        <a:spcBef>
          <a:spcPts val="288"/>
        </a:spcBef>
        <a:spcAft>
          <a:spcPct val="0"/>
        </a:spcAft>
        <a:buClr>
          <a:srgbClr val="000000"/>
        </a:buClr>
        <a:buSzPct val="100000"/>
        <a:buFont typeface="Times New Roman" charset="0"/>
        <a:defRPr kumimoji="1" sz="2000">
          <a:solidFill>
            <a:srgbClr val="000000"/>
          </a:solidFill>
          <a:latin typeface="メイリオ"/>
          <a:ea typeface="メイリオ"/>
          <a:cs typeface="メイリオ"/>
        </a:defRPr>
      </a:lvl5pPr>
      <a:lvl6pPr marL="2514600" indent="-228600" algn="l" defTabSz="457200" rtl="0" fontAlgn="base" hangingPunct="0">
        <a:lnSpc>
          <a:spcPct val="93000"/>
        </a:lnSpc>
        <a:spcBef>
          <a:spcPts val="288"/>
        </a:spcBef>
        <a:spcAft>
          <a:spcPct val="0"/>
        </a:spcAft>
        <a:buClr>
          <a:srgbClr val="000000"/>
        </a:buClr>
        <a:buSzPct val="100000"/>
        <a:buFont typeface="Times New Roman" charset="0"/>
        <a:defRPr sz="2000">
          <a:solidFill>
            <a:srgbClr val="000000"/>
          </a:solidFill>
          <a:latin typeface="+mn-lt"/>
          <a:ea typeface="+mn-ea"/>
          <a:cs typeface="+mn-cs"/>
        </a:defRPr>
      </a:lvl6pPr>
      <a:lvl7pPr marL="2971800" indent="-228600" algn="l" defTabSz="457200" rtl="0" fontAlgn="base" hangingPunct="0">
        <a:lnSpc>
          <a:spcPct val="93000"/>
        </a:lnSpc>
        <a:spcBef>
          <a:spcPts val="288"/>
        </a:spcBef>
        <a:spcAft>
          <a:spcPct val="0"/>
        </a:spcAft>
        <a:buClr>
          <a:srgbClr val="000000"/>
        </a:buClr>
        <a:buSzPct val="100000"/>
        <a:buFont typeface="Times New Roman" charset="0"/>
        <a:defRPr sz="2000">
          <a:solidFill>
            <a:srgbClr val="000000"/>
          </a:solidFill>
          <a:latin typeface="+mn-lt"/>
          <a:ea typeface="+mn-ea"/>
          <a:cs typeface="+mn-cs"/>
        </a:defRPr>
      </a:lvl7pPr>
      <a:lvl8pPr marL="3429000" indent="-228600" algn="l" defTabSz="457200" rtl="0" fontAlgn="base" hangingPunct="0">
        <a:lnSpc>
          <a:spcPct val="93000"/>
        </a:lnSpc>
        <a:spcBef>
          <a:spcPts val="288"/>
        </a:spcBef>
        <a:spcAft>
          <a:spcPct val="0"/>
        </a:spcAft>
        <a:buClr>
          <a:srgbClr val="000000"/>
        </a:buClr>
        <a:buSzPct val="100000"/>
        <a:buFont typeface="Times New Roman" charset="0"/>
        <a:defRPr sz="2000">
          <a:solidFill>
            <a:srgbClr val="000000"/>
          </a:solidFill>
          <a:latin typeface="+mn-lt"/>
          <a:ea typeface="+mn-ea"/>
          <a:cs typeface="+mn-cs"/>
        </a:defRPr>
      </a:lvl8pPr>
      <a:lvl9pPr marL="3886200" indent="-228600" algn="l" defTabSz="457200" rtl="0" fontAlgn="base" hangingPunct="0">
        <a:lnSpc>
          <a:spcPct val="93000"/>
        </a:lnSpc>
        <a:spcBef>
          <a:spcPts val="288"/>
        </a:spcBef>
        <a:spcAft>
          <a:spcPct val="0"/>
        </a:spcAft>
        <a:buClr>
          <a:srgbClr val="000000"/>
        </a:buClr>
        <a:buSzPct val="100000"/>
        <a:buFont typeface="Times New Roman" charset="0"/>
        <a:defRPr sz="2000">
          <a:solidFill>
            <a:srgbClr val="000000"/>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a:srcRect/>
          <a:stretch>
            <a:fillRect/>
          </a:stretch>
        </a:blipFill>
        <a:effectLst/>
      </p:bgPr>
    </p:bg>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76200" y="4800600"/>
            <a:ext cx="533400" cy="273844"/>
          </a:xfrm>
          <a:prstGeom prst="rect">
            <a:avLst/>
          </a:prstGeom>
        </p:spPr>
        <p:txBody>
          <a:bodyPr vert="horz" lIns="91440" tIns="0" rIns="91440" bIns="18288" rtlCol="0" anchor="ctr"/>
          <a:lstStyle>
            <a:lvl1pPr algn="r">
              <a:defRPr sz="800" smtClean="0">
                <a:solidFill>
                  <a:srgbClr val="000000"/>
                </a:solidFill>
                <a:latin typeface="Overpass"/>
              </a:defRPr>
            </a:lvl1pPr>
          </a:lstStyle>
          <a:p>
            <a:pPr>
              <a:defRPr/>
            </a:pPr>
            <a:fld id="{1C30E2FC-9B79-084A-A1BB-7C503473D56D}" type="slidenum">
              <a:rPr lang="en-US" smtClean="0"/>
              <a:pPr>
                <a:defRPr/>
              </a:pPr>
              <a:t>‹#›</a:t>
            </a:fld>
            <a:endParaRPr lang="en-US" dirty="0"/>
          </a:p>
        </p:txBody>
      </p:sp>
      <p:pic>
        <p:nvPicPr>
          <p:cNvPr id="6" name="Picture 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366760" y="4809744"/>
            <a:ext cx="594360" cy="191248"/>
          </a:xfrm>
          <a:prstGeom prst="rect">
            <a:avLst/>
          </a:prstGeom>
        </p:spPr>
      </p:pic>
      <p:sp>
        <p:nvSpPr>
          <p:cNvPr id="5" name="Footer Placeholder 4"/>
          <p:cNvSpPr>
            <a:spLocks noGrp="1"/>
          </p:cNvSpPr>
          <p:nvPr>
            <p:ph type="ftr" sz="quarter" idx="3"/>
          </p:nvPr>
        </p:nvSpPr>
        <p:spPr>
          <a:xfrm>
            <a:off x="457200" y="4800600"/>
            <a:ext cx="7162800" cy="273844"/>
          </a:xfrm>
          <a:prstGeom prst="rect">
            <a:avLst/>
          </a:prstGeom>
        </p:spPr>
        <p:txBody>
          <a:bodyPr vert="horz" lIns="91440" tIns="0" rIns="91440" bIns="18288" rtlCol="0" anchor="ctr"/>
          <a:lstStyle>
            <a:lvl1pPr algn="l">
              <a:defRPr sz="800" smtClean="0">
                <a:solidFill>
                  <a:srgbClr val="4C4C4C"/>
                </a:solidFill>
                <a:latin typeface="Overpass"/>
              </a:defRPr>
            </a:lvl1pPr>
          </a:lstStyle>
          <a:p>
            <a:pPr>
              <a:defRPr/>
            </a:pPr>
            <a:r>
              <a:rPr lang="en-US" smtClean="0"/>
              <a:t>Copyright © 2016 Red Hat K.K.</a:t>
            </a:r>
            <a:endParaRPr lang="en-US" dirty="0"/>
          </a:p>
        </p:txBody>
      </p:sp>
      <p:grpSp>
        <p:nvGrpSpPr>
          <p:cNvPr id="9" name="図形グループ 8"/>
          <p:cNvGrpSpPr/>
          <p:nvPr userDrawn="1"/>
        </p:nvGrpSpPr>
        <p:grpSpPr>
          <a:xfrm>
            <a:off x="9220200" y="57150"/>
            <a:ext cx="4687562" cy="3006715"/>
            <a:chOff x="685800" y="987574"/>
            <a:chExt cx="4687562" cy="3006715"/>
          </a:xfrm>
        </p:grpSpPr>
        <p:sp>
          <p:nvSpPr>
            <p:cNvPr id="10" name="Rectangle 1"/>
            <p:cNvSpPr/>
            <p:nvPr userDrawn="1"/>
          </p:nvSpPr>
          <p:spPr>
            <a:xfrm>
              <a:off x="685800" y="1195130"/>
              <a:ext cx="457200" cy="692944"/>
            </a:xfrm>
            <a:prstGeom prst="rect">
              <a:avLst/>
            </a:prstGeom>
            <a:solidFill>
              <a:srgbClr val="CC0000"/>
            </a:solidFill>
            <a:ln w="0">
              <a:noFill/>
            </a:ln>
          </p:spPr>
          <p:style>
            <a:lnRef idx="0">
              <a:schemeClr val="dk1"/>
            </a:lnRef>
            <a:fillRef idx="0">
              <a:srgbClr val="99CCFF"/>
            </a:fillRef>
            <a:effectRef idx="0">
              <a:schemeClr val="accent1"/>
            </a:effectRef>
            <a:fontRef idx="minor">
              <a:schemeClr val="dk1"/>
            </a:fontRef>
          </p:style>
          <p:txBody>
            <a:bodyPr lIns="0" tIns="0" rIns="0" bIns="0" anchor="t" anchorCtr="0"/>
            <a:lstStyle/>
            <a:p>
              <a:pPr>
                <a:lnSpc>
                  <a:spcPct val="120000"/>
                </a:lnSpc>
                <a:defRPr/>
              </a:pPr>
              <a:r>
                <a:rPr lang="en-US" sz="500" dirty="0">
                  <a:solidFill>
                    <a:srgbClr val="FFFFFF"/>
                  </a:solidFill>
                  <a:latin typeface="Overpass" charset="0"/>
                  <a:ea typeface="ＭＳ Ｐゴシック" charset="0"/>
                  <a:cs typeface="Arial" charset="0"/>
                </a:rPr>
                <a:t>PMS 1797</a:t>
              </a:r>
            </a:p>
            <a:p>
              <a:pPr>
                <a:lnSpc>
                  <a:spcPct val="120000"/>
                </a:lnSpc>
                <a:defRPr/>
              </a:pPr>
              <a:r>
                <a:rPr lang="en-US" sz="500" dirty="0">
                  <a:solidFill>
                    <a:srgbClr val="FFFFFF"/>
                  </a:solidFill>
                  <a:latin typeface="Overpass" charset="0"/>
                  <a:ea typeface="ＭＳ Ｐゴシック" charset="0"/>
                  <a:cs typeface="Arial" charset="0"/>
                </a:rPr>
                <a:t>2 98 85 2</a:t>
              </a:r>
            </a:p>
            <a:p>
              <a:pPr>
                <a:lnSpc>
                  <a:spcPct val="120000"/>
                </a:lnSpc>
                <a:defRPr/>
              </a:pPr>
              <a:r>
                <a:rPr lang="en-US" sz="500" dirty="0">
                  <a:solidFill>
                    <a:srgbClr val="FFFFFF"/>
                  </a:solidFill>
                  <a:latin typeface="Overpass" charset="0"/>
                  <a:ea typeface="ＭＳ Ｐゴシック" charset="0"/>
                  <a:cs typeface="Arial" charset="0"/>
                </a:rPr>
                <a:t>204 0 0</a:t>
              </a:r>
            </a:p>
            <a:p>
              <a:pPr>
                <a:lnSpc>
                  <a:spcPct val="120000"/>
                </a:lnSpc>
                <a:defRPr/>
              </a:pPr>
              <a:r>
                <a:rPr lang="en-US" sz="500" dirty="0">
                  <a:solidFill>
                    <a:srgbClr val="FFFFFF"/>
                  </a:solidFill>
                  <a:latin typeface="Overpass" charset="0"/>
                  <a:ea typeface="ＭＳ Ｐゴシック" charset="0"/>
                  <a:cs typeface="Arial" charset="0"/>
                </a:rPr>
                <a:t>#CC0000</a:t>
              </a:r>
            </a:p>
          </p:txBody>
        </p:sp>
        <p:sp>
          <p:nvSpPr>
            <p:cNvPr id="11" name="Title 1"/>
            <p:cNvSpPr txBox="1">
              <a:spLocks/>
            </p:cNvSpPr>
            <p:nvPr userDrawn="1"/>
          </p:nvSpPr>
          <p:spPr>
            <a:xfrm>
              <a:off x="685800" y="987574"/>
              <a:ext cx="4666332" cy="107722"/>
            </a:xfrm>
            <a:prstGeom prst="rect">
              <a:avLst/>
            </a:prstGeom>
          </p:spPr>
          <p:txBody>
            <a:bodyPr wrap="square" lIns="0" tIns="0" rIns="0" bIns="0">
              <a:spAutoFit/>
            </a:bodyPr>
            <a:lstStyle>
              <a:lvl1pPr algn="l" defTabSz="457200" rtl="0" eaLnBrk="1" latinLnBrk="0" hangingPunct="1">
                <a:spcBef>
                  <a:spcPct val="0"/>
                </a:spcBef>
                <a:buNone/>
                <a:defRPr sz="3600" kern="1200" cap="all">
                  <a:solidFill>
                    <a:schemeClr val="tx1"/>
                  </a:solidFill>
                  <a:latin typeface="Overpass"/>
                  <a:ea typeface="+mj-ea"/>
                  <a:cs typeface="+mj-cs"/>
                </a:defRPr>
              </a:lvl1pPr>
            </a:lstStyle>
            <a:p>
              <a:pPr>
                <a:defRPr/>
              </a:pPr>
              <a:r>
                <a:rPr lang="en-US" sz="700" dirty="0" smtClean="0">
                  <a:latin typeface="Overpass" charset="0"/>
                  <a:ea typeface="ＭＳ Ｐゴシック" charset="0"/>
                  <a:cs typeface="ＭＳ Ｐゴシック" charset="0"/>
                </a:rPr>
                <a:t>CORPORATE</a:t>
              </a:r>
            </a:p>
          </p:txBody>
        </p:sp>
        <p:sp>
          <p:nvSpPr>
            <p:cNvPr id="12" name="Rectangle 1"/>
            <p:cNvSpPr/>
            <p:nvPr userDrawn="1"/>
          </p:nvSpPr>
          <p:spPr>
            <a:xfrm>
              <a:off x="1162050" y="1195130"/>
              <a:ext cx="457200" cy="692944"/>
            </a:xfrm>
            <a:prstGeom prst="rect">
              <a:avLst/>
            </a:prstGeom>
            <a:solidFill>
              <a:srgbClr val="A30000"/>
            </a:solidFill>
            <a:ln w="0">
              <a:noFill/>
            </a:ln>
          </p:spPr>
          <p:style>
            <a:lnRef idx="0">
              <a:schemeClr val="dk1"/>
            </a:lnRef>
            <a:fillRef idx="0">
              <a:srgbClr val="99CCFF"/>
            </a:fillRef>
            <a:effectRef idx="0">
              <a:schemeClr val="accent1"/>
            </a:effectRef>
            <a:fontRef idx="minor">
              <a:schemeClr val="dk1"/>
            </a:fontRef>
          </p:style>
          <p:txBody>
            <a:bodyPr lIns="0" tIns="0" rIns="0" bIns="0" anchor="t" anchorCtr="0"/>
            <a:lstStyle/>
            <a:p>
              <a:pPr>
                <a:lnSpc>
                  <a:spcPct val="120000"/>
                </a:lnSpc>
                <a:defRPr/>
              </a:pPr>
              <a:r>
                <a:rPr lang="en-US" sz="500" dirty="0">
                  <a:solidFill>
                    <a:srgbClr val="FFFFFF"/>
                  </a:solidFill>
                  <a:latin typeface="Overpass" charset="0"/>
                  <a:ea typeface="ＭＳ Ｐゴシック" charset="0"/>
                  <a:cs typeface="Arial" charset="0"/>
                </a:rPr>
                <a:t>PMS 1805</a:t>
              </a:r>
            </a:p>
            <a:p>
              <a:pPr>
                <a:lnSpc>
                  <a:spcPct val="120000"/>
                </a:lnSpc>
                <a:defRPr/>
              </a:pPr>
              <a:r>
                <a:rPr lang="en-US" sz="500" dirty="0">
                  <a:solidFill>
                    <a:srgbClr val="FFFFFF"/>
                  </a:solidFill>
                  <a:latin typeface="Overpass" charset="0"/>
                  <a:ea typeface="ＭＳ Ｐゴシック" charset="0"/>
                  <a:cs typeface="Arial" charset="0"/>
                </a:rPr>
                <a:t>2 98 85 22</a:t>
              </a:r>
            </a:p>
            <a:p>
              <a:pPr>
                <a:lnSpc>
                  <a:spcPct val="120000"/>
                </a:lnSpc>
                <a:defRPr/>
              </a:pPr>
              <a:r>
                <a:rPr lang="en-US" sz="500" dirty="0">
                  <a:solidFill>
                    <a:srgbClr val="FFFFFF"/>
                  </a:solidFill>
                  <a:latin typeface="Overpass" charset="0"/>
                  <a:ea typeface="ＭＳ Ｐゴシック" charset="0"/>
                  <a:cs typeface="Arial" charset="0"/>
                </a:rPr>
                <a:t>163 0 0</a:t>
              </a:r>
            </a:p>
            <a:p>
              <a:pPr>
                <a:lnSpc>
                  <a:spcPct val="120000"/>
                </a:lnSpc>
                <a:defRPr/>
              </a:pPr>
              <a:r>
                <a:rPr lang="en-US" sz="500" dirty="0">
                  <a:solidFill>
                    <a:srgbClr val="FFFFFF"/>
                  </a:solidFill>
                  <a:latin typeface="Overpass" charset="0"/>
                  <a:ea typeface="ＭＳ Ｐゴシック" charset="0"/>
                  <a:cs typeface="Arial" charset="0"/>
                </a:rPr>
                <a:t>#A30000</a:t>
              </a:r>
            </a:p>
          </p:txBody>
        </p:sp>
        <p:sp>
          <p:nvSpPr>
            <p:cNvPr id="13" name="Rectangle 1"/>
            <p:cNvSpPr/>
            <p:nvPr userDrawn="1"/>
          </p:nvSpPr>
          <p:spPr>
            <a:xfrm>
              <a:off x="1638300" y="1195130"/>
              <a:ext cx="457200" cy="692944"/>
            </a:xfrm>
            <a:prstGeom prst="rect">
              <a:avLst/>
            </a:prstGeom>
            <a:solidFill>
              <a:srgbClr val="820000"/>
            </a:solidFill>
            <a:ln w="0">
              <a:noFill/>
            </a:ln>
          </p:spPr>
          <p:style>
            <a:lnRef idx="0">
              <a:schemeClr val="dk1"/>
            </a:lnRef>
            <a:fillRef idx="0">
              <a:srgbClr val="99CCFF"/>
            </a:fillRef>
            <a:effectRef idx="0">
              <a:schemeClr val="accent1"/>
            </a:effectRef>
            <a:fontRef idx="minor">
              <a:schemeClr val="dk1"/>
            </a:fontRef>
          </p:style>
          <p:txBody>
            <a:bodyPr lIns="0" tIns="0" rIns="0" bIns="0" anchor="t" anchorCtr="0"/>
            <a:lstStyle/>
            <a:p>
              <a:pPr>
                <a:lnSpc>
                  <a:spcPct val="120000"/>
                </a:lnSpc>
                <a:defRPr/>
              </a:pPr>
              <a:r>
                <a:rPr lang="en-US" sz="500" dirty="0">
                  <a:solidFill>
                    <a:srgbClr val="FFFFFF"/>
                  </a:solidFill>
                  <a:latin typeface="Overpass" charset="0"/>
                  <a:ea typeface="ＭＳ Ｐゴシック" charset="0"/>
                  <a:cs typeface="Arial" charset="0"/>
                </a:rPr>
                <a:t>PMS 1815</a:t>
              </a:r>
            </a:p>
            <a:p>
              <a:pPr>
                <a:lnSpc>
                  <a:spcPct val="120000"/>
                </a:lnSpc>
                <a:defRPr/>
              </a:pPr>
              <a:r>
                <a:rPr lang="en-US" sz="500" dirty="0">
                  <a:solidFill>
                    <a:srgbClr val="FFFFFF"/>
                  </a:solidFill>
                  <a:latin typeface="Overpass" charset="0"/>
                  <a:ea typeface="ＭＳ Ｐゴシック" charset="0"/>
                  <a:cs typeface="Arial" charset="0"/>
                </a:rPr>
                <a:t>2 98 85 42</a:t>
              </a:r>
            </a:p>
            <a:p>
              <a:pPr>
                <a:lnSpc>
                  <a:spcPct val="120000"/>
                </a:lnSpc>
                <a:defRPr/>
              </a:pPr>
              <a:r>
                <a:rPr lang="en-US" sz="500" dirty="0">
                  <a:solidFill>
                    <a:srgbClr val="FFFFFF"/>
                  </a:solidFill>
                  <a:latin typeface="Overpass" charset="0"/>
                  <a:ea typeface="ＭＳ Ｐゴシック" charset="0"/>
                  <a:cs typeface="Arial" charset="0"/>
                </a:rPr>
                <a:t>130 0 0</a:t>
              </a:r>
            </a:p>
            <a:p>
              <a:pPr>
                <a:lnSpc>
                  <a:spcPct val="120000"/>
                </a:lnSpc>
                <a:defRPr/>
              </a:pPr>
              <a:r>
                <a:rPr lang="en-US" sz="500" dirty="0">
                  <a:solidFill>
                    <a:srgbClr val="FFFFFF"/>
                  </a:solidFill>
                  <a:latin typeface="Overpass" charset="0"/>
                  <a:ea typeface="ＭＳ Ｐゴシック" charset="0"/>
                  <a:cs typeface="Arial" charset="0"/>
                </a:rPr>
                <a:t>#820000</a:t>
              </a:r>
            </a:p>
          </p:txBody>
        </p:sp>
        <p:sp>
          <p:nvSpPr>
            <p:cNvPr id="14" name="Rectangle 1"/>
            <p:cNvSpPr/>
            <p:nvPr userDrawn="1"/>
          </p:nvSpPr>
          <p:spPr>
            <a:xfrm>
              <a:off x="2114550" y="1195130"/>
              <a:ext cx="457200" cy="692944"/>
            </a:xfrm>
            <a:prstGeom prst="rect">
              <a:avLst/>
            </a:prstGeom>
            <a:solidFill>
              <a:srgbClr val="000000"/>
            </a:solidFill>
            <a:ln w="0">
              <a:noFill/>
            </a:ln>
          </p:spPr>
          <p:style>
            <a:lnRef idx="0">
              <a:schemeClr val="dk1"/>
            </a:lnRef>
            <a:fillRef idx="0">
              <a:srgbClr val="99CCFF"/>
            </a:fillRef>
            <a:effectRef idx="0">
              <a:schemeClr val="accent1"/>
            </a:effectRef>
            <a:fontRef idx="minor">
              <a:schemeClr val="dk1"/>
            </a:fontRef>
          </p:style>
          <p:txBody>
            <a:bodyPr lIns="0" tIns="0" rIns="0" bIns="0" anchor="t" anchorCtr="0"/>
            <a:lstStyle/>
            <a:p>
              <a:pPr>
                <a:lnSpc>
                  <a:spcPct val="120000"/>
                </a:lnSpc>
                <a:defRPr/>
              </a:pPr>
              <a:r>
                <a:rPr lang="en-US" sz="500" dirty="0">
                  <a:solidFill>
                    <a:srgbClr val="FFFFFF"/>
                  </a:solidFill>
                  <a:latin typeface="Overpass" charset="0"/>
                  <a:ea typeface="ＭＳ Ｐゴシック" charset="0"/>
                  <a:cs typeface="Arial" charset="0"/>
                </a:rPr>
                <a:t>RICH BLACK</a:t>
              </a:r>
            </a:p>
            <a:p>
              <a:pPr>
                <a:lnSpc>
                  <a:spcPct val="120000"/>
                </a:lnSpc>
                <a:defRPr/>
              </a:pPr>
              <a:r>
                <a:rPr lang="en-US" sz="500" dirty="0">
                  <a:solidFill>
                    <a:srgbClr val="FFFFFF"/>
                  </a:solidFill>
                  <a:latin typeface="Overpass" charset="0"/>
                  <a:ea typeface="ＭＳ Ｐゴシック" charset="0"/>
                  <a:cs typeface="Arial" charset="0"/>
                </a:rPr>
                <a:t>60 40 40 100</a:t>
              </a:r>
            </a:p>
            <a:p>
              <a:pPr>
                <a:lnSpc>
                  <a:spcPct val="120000"/>
                </a:lnSpc>
                <a:defRPr/>
              </a:pPr>
              <a:r>
                <a:rPr lang="en-US" sz="500" dirty="0">
                  <a:solidFill>
                    <a:srgbClr val="FFFFFF"/>
                  </a:solidFill>
                  <a:latin typeface="Overpass" charset="0"/>
                  <a:ea typeface="ＭＳ Ｐゴシック" charset="0"/>
                  <a:cs typeface="Arial" charset="0"/>
                </a:rPr>
                <a:t>0 0 0</a:t>
              </a:r>
            </a:p>
            <a:p>
              <a:pPr>
                <a:lnSpc>
                  <a:spcPct val="120000"/>
                </a:lnSpc>
                <a:defRPr/>
              </a:pPr>
              <a:r>
                <a:rPr lang="en-US" sz="500" dirty="0">
                  <a:solidFill>
                    <a:srgbClr val="FFFFFF"/>
                  </a:solidFill>
                  <a:latin typeface="Overpass" charset="0"/>
                  <a:ea typeface="ＭＳ Ｐゴシック" charset="0"/>
                  <a:cs typeface="Arial" charset="0"/>
                </a:rPr>
                <a:t>#000000</a:t>
              </a:r>
            </a:p>
          </p:txBody>
        </p:sp>
        <p:sp>
          <p:nvSpPr>
            <p:cNvPr id="15" name="Rectangle 1"/>
            <p:cNvSpPr/>
            <p:nvPr userDrawn="1"/>
          </p:nvSpPr>
          <p:spPr>
            <a:xfrm>
              <a:off x="2590800" y="1195130"/>
              <a:ext cx="457200" cy="692944"/>
            </a:xfrm>
            <a:prstGeom prst="rect">
              <a:avLst/>
            </a:prstGeom>
            <a:solidFill>
              <a:srgbClr val="FFFFFF"/>
            </a:solidFill>
            <a:ln w="0">
              <a:solidFill>
                <a:srgbClr val="808080"/>
              </a:solidFill>
            </a:ln>
          </p:spPr>
          <p:style>
            <a:lnRef idx="0">
              <a:schemeClr val="dk1"/>
            </a:lnRef>
            <a:fillRef idx="0">
              <a:srgbClr val="99CCFF"/>
            </a:fillRef>
            <a:effectRef idx="0">
              <a:schemeClr val="accent1"/>
            </a:effectRef>
            <a:fontRef idx="minor">
              <a:schemeClr val="dk1"/>
            </a:fontRef>
          </p:style>
          <p:txBody>
            <a:bodyPr lIns="0" tIns="0" rIns="0" bIns="0" anchor="t" anchorCtr="0"/>
            <a:lstStyle/>
            <a:p>
              <a:pPr>
                <a:lnSpc>
                  <a:spcPct val="120000"/>
                </a:lnSpc>
                <a:defRPr/>
              </a:pPr>
              <a:r>
                <a:rPr lang="en-US" sz="500" dirty="0">
                  <a:solidFill>
                    <a:srgbClr val="000000"/>
                  </a:solidFill>
                  <a:latin typeface="Overpass" charset="0"/>
                  <a:ea typeface="ＭＳ Ｐゴシック" charset="0"/>
                  <a:cs typeface="Arial" charset="0"/>
                </a:rPr>
                <a:t>WHITE</a:t>
              </a:r>
            </a:p>
            <a:p>
              <a:pPr>
                <a:lnSpc>
                  <a:spcPct val="120000"/>
                </a:lnSpc>
                <a:defRPr/>
              </a:pPr>
              <a:r>
                <a:rPr lang="en-US" sz="500" dirty="0">
                  <a:solidFill>
                    <a:srgbClr val="000000"/>
                  </a:solidFill>
                  <a:latin typeface="Overpass" charset="0"/>
                  <a:ea typeface="ＭＳ Ｐゴシック" charset="0"/>
                  <a:cs typeface="Arial" charset="0"/>
                </a:rPr>
                <a:t>0 0 0 0</a:t>
              </a:r>
            </a:p>
            <a:p>
              <a:pPr>
                <a:lnSpc>
                  <a:spcPct val="120000"/>
                </a:lnSpc>
                <a:defRPr/>
              </a:pPr>
              <a:r>
                <a:rPr lang="en-US" sz="500" dirty="0">
                  <a:solidFill>
                    <a:srgbClr val="000000"/>
                  </a:solidFill>
                  <a:latin typeface="Overpass" charset="0"/>
                  <a:ea typeface="ＭＳ Ｐゴシック" charset="0"/>
                  <a:cs typeface="Arial" charset="0"/>
                </a:rPr>
                <a:t>255 255 255</a:t>
              </a:r>
            </a:p>
            <a:p>
              <a:pPr>
                <a:lnSpc>
                  <a:spcPct val="120000"/>
                </a:lnSpc>
                <a:defRPr/>
              </a:pPr>
              <a:r>
                <a:rPr lang="en-US" sz="500" dirty="0">
                  <a:solidFill>
                    <a:srgbClr val="000000"/>
                  </a:solidFill>
                  <a:latin typeface="Overpass" charset="0"/>
                  <a:ea typeface="ＭＳ Ｐゴシック" charset="0"/>
                  <a:cs typeface="Arial" charset="0"/>
                </a:rPr>
                <a:t>#FFFFFF</a:t>
              </a:r>
            </a:p>
          </p:txBody>
        </p:sp>
        <p:sp>
          <p:nvSpPr>
            <p:cNvPr id="16" name="Rectangle 1"/>
            <p:cNvSpPr/>
            <p:nvPr userDrawn="1"/>
          </p:nvSpPr>
          <p:spPr>
            <a:xfrm>
              <a:off x="685800" y="2247643"/>
              <a:ext cx="457200" cy="692944"/>
            </a:xfrm>
            <a:prstGeom prst="rect">
              <a:avLst/>
            </a:prstGeom>
            <a:solidFill>
              <a:srgbClr val="004153"/>
            </a:solidFill>
            <a:ln w="0">
              <a:noFill/>
            </a:ln>
          </p:spPr>
          <p:style>
            <a:lnRef idx="0">
              <a:schemeClr val="dk1"/>
            </a:lnRef>
            <a:fillRef idx="0">
              <a:srgbClr val="99CCFF"/>
            </a:fillRef>
            <a:effectRef idx="0">
              <a:schemeClr val="accent1"/>
            </a:effectRef>
            <a:fontRef idx="minor">
              <a:schemeClr val="dk1"/>
            </a:fontRef>
          </p:style>
          <p:txBody>
            <a:bodyPr lIns="0" tIns="0" rIns="0" bIns="0" anchor="t" anchorCtr="0"/>
            <a:lstStyle/>
            <a:p>
              <a:pPr>
                <a:lnSpc>
                  <a:spcPct val="120000"/>
                </a:lnSpc>
                <a:defRPr/>
              </a:pPr>
              <a:r>
                <a:rPr lang="en-US" sz="500" dirty="0">
                  <a:solidFill>
                    <a:srgbClr val="FFFFFF"/>
                  </a:solidFill>
                  <a:latin typeface="Overpass" charset="0"/>
                  <a:ea typeface="ＭＳ Ｐゴシック" charset="0"/>
                  <a:cs typeface="Arial" charset="0"/>
                </a:rPr>
                <a:t>PMS 3035</a:t>
              </a:r>
            </a:p>
            <a:p>
              <a:pPr>
                <a:lnSpc>
                  <a:spcPct val="120000"/>
                </a:lnSpc>
                <a:defRPr/>
              </a:pPr>
              <a:r>
                <a:rPr lang="en-US" sz="500" dirty="0">
                  <a:solidFill>
                    <a:srgbClr val="FFFFFF"/>
                  </a:solidFill>
                  <a:latin typeface="Overpass" charset="0"/>
                  <a:ea typeface="ＭＳ Ｐゴシック" charset="0"/>
                  <a:cs typeface="Arial" charset="0"/>
                </a:rPr>
                <a:t>100 25 18 72</a:t>
              </a:r>
            </a:p>
            <a:p>
              <a:pPr>
                <a:lnSpc>
                  <a:spcPct val="120000"/>
                </a:lnSpc>
                <a:defRPr/>
              </a:pPr>
              <a:r>
                <a:rPr lang="en-US" sz="500" dirty="0">
                  <a:solidFill>
                    <a:srgbClr val="FFFFFF"/>
                  </a:solidFill>
                  <a:latin typeface="Overpass" charset="0"/>
                  <a:ea typeface="ＭＳ Ｐゴシック" charset="0"/>
                  <a:cs typeface="Arial" charset="0"/>
                </a:rPr>
                <a:t>0 65 83</a:t>
              </a:r>
            </a:p>
            <a:p>
              <a:pPr>
                <a:lnSpc>
                  <a:spcPct val="120000"/>
                </a:lnSpc>
                <a:defRPr/>
              </a:pPr>
              <a:r>
                <a:rPr lang="en-US" sz="500" dirty="0">
                  <a:solidFill>
                    <a:srgbClr val="FFFFFF"/>
                  </a:solidFill>
                  <a:latin typeface="Overpass" charset="0"/>
                  <a:ea typeface="ＭＳ Ｐゴシック" charset="0"/>
                  <a:cs typeface="Arial" charset="0"/>
                </a:rPr>
                <a:t>#004153</a:t>
              </a:r>
            </a:p>
          </p:txBody>
        </p:sp>
        <p:sp>
          <p:nvSpPr>
            <p:cNvPr id="17" name="Title 1"/>
            <p:cNvSpPr txBox="1">
              <a:spLocks/>
            </p:cNvSpPr>
            <p:nvPr userDrawn="1"/>
          </p:nvSpPr>
          <p:spPr>
            <a:xfrm>
              <a:off x="685800" y="2041277"/>
              <a:ext cx="4687562" cy="107722"/>
            </a:xfrm>
            <a:prstGeom prst="rect">
              <a:avLst/>
            </a:prstGeom>
          </p:spPr>
          <p:txBody>
            <a:bodyPr wrap="square" lIns="0" tIns="0" rIns="0" bIns="0">
              <a:spAutoFit/>
            </a:bodyPr>
            <a:lstStyle>
              <a:lvl1pPr algn="l" defTabSz="457200" rtl="0" eaLnBrk="1" latinLnBrk="0" hangingPunct="1">
                <a:spcBef>
                  <a:spcPct val="0"/>
                </a:spcBef>
                <a:buNone/>
                <a:defRPr sz="3600" kern="1200" cap="all">
                  <a:solidFill>
                    <a:schemeClr val="tx1"/>
                  </a:solidFill>
                  <a:latin typeface="Overpass"/>
                  <a:ea typeface="+mj-ea"/>
                  <a:cs typeface="+mj-cs"/>
                </a:defRPr>
              </a:lvl1pPr>
            </a:lstStyle>
            <a:p>
              <a:pPr>
                <a:defRPr/>
              </a:pPr>
              <a:r>
                <a:rPr lang="en-US" sz="700" smtClean="0">
                  <a:latin typeface="Overpass" charset="0"/>
                  <a:ea typeface="ＭＳ Ｐゴシック" charset="0"/>
                  <a:cs typeface="ＭＳ Ｐゴシック" charset="0"/>
                </a:rPr>
                <a:t>SECONDARY</a:t>
              </a:r>
            </a:p>
          </p:txBody>
        </p:sp>
        <p:sp>
          <p:nvSpPr>
            <p:cNvPr id="18" name="Rectangle 1"/>
            <p:cNvSpPr/>
            <p:nvPr userDrawn="1"/>
          </p:nvSpPr>
          <p:spPr>
            <a:xfrm>
              <a:off x="1168400" y="2247643"/>
              <a:ext cx="457200" cy="692944"/>
            </a:xfrm>
            <a:prstGeom prst="rect">
              <a:avLst/>
            </a:prstGeom>
            <a:solidFill>
              <a:srgbClr val="A3DBE8"/>
            </a:solidFill>
            <a:ln w="0">
              <a:noFill/>
            </a:ln>
          </p:spPr>
          <p:style>
            <a:lnRef idx="0">
              <a:schemeClr val="dk1"/>
            </a:lnRef>
            <a:fillRef idx="0">
              <a:srgbClr val="99CCFF"/>
            </a:fillRef>
            <a:effectRef idx="0">
              <a:schemeClr val="accent1"/>
            </a:effectRef>
            <a:fontRef idx="minor">
              <a:schemeClr val="dk1"/>
            </a:fontRef>
          </p:style>
          <p:txBody>
            <a:bodyPr lIns="0" tIns="0" rIns="0" bIns="0" anchor="t" anchorCtr="0"/>
            <a:lstStyle/>
            <a:p>
              <a:pPr>
                <a:lnSpc>
                  <a:spcPct val="120000"/>
                </a:lnSpc>
                <a:defRPr/>
              </a:pPr>
              <a:r>
                <a:rPr lang="en-US" sz="500" dirty="0">
                  <a:solidFill>
                    <a:srgbClr val="FFFFFF"/>
                  </a:solidFill>
                  <a:latin typeface="Overpass" charset="0"/>
                  <a:ea typeface="ＭＳ Ｐゴシック" charset="0"/>
                  <a:cs typeface="Arial" charset="0"/>
                </a:rPr>
                <a:t>PMS 2975</a:t>
              </a:r>
            </a:p>
            <a:p>
              <a:pPr>
                <a:lnSpc>
                  <a:spcPct val="120000"/>
                </a:lnSpc>
                <a:defRPr/>
              </a:pPr>
              <a:r>
                <a:rPr lang="en-US" sz="500" dirty="0">
                  <a:solidFill>
                    <a:srgbClr val="FFFFFF"/>
                  </a:solidFill>
                  <a:latin typeface="Overpass" charset="0"/>
                  <a:ea typeface="ＭＳ Ｐゴシック" charset="0"/>
                  <a:cs typeface="Arial" charset="0"/>
                </a:rPr>
                <a:t>35 0 6 0</a:t>
              </a:r>
            </a:p>
            <a:p>
              <a:pPr>
                <a:lnSpc>
                  <a:spcPct val="120000"/>
                </a:lnSpc>
                <a:defRPr/>
              </a:pPr>
              <a:r>
                <a:rPr lang="en-US" sz="500" dirty="0">
                  <a:solidFill>
                    <a:srgbClr val="FFFFFF"/>
                  </a:solidFill>
                  <a:latin typeface="Overpass" charset="0"/>
                  <a:ea typeface="ＭＳ Ｐゴシック" charset="0"/>
                  <a:cs typeface="Arial" charset="0"/>
                </a:rPr>
                <a:t>163 219 232</a:t>
              </a:r>
            </a:p>
            <a:p>
              <a:pPr>
                <a:lnSpc>
                  <a:spcPct val="120000"/>
                </a:lnSpc>
                <a:defRPr/>
              </a:pPr>
              <a:r>
                <a:rPr lang="en-US" sz="500" dirty="0">
                  <a:solidFill>
                    <a:srgbClr val="FFFFFF"/>
                  </a:solidFill>
                  <a:latin typeface="Overpass" charset="0"/>
                  <a:ea typeface="ＭＳ Ｐゴシック" charset="0"/>
                  <a:cs typeface="Arial" charset="0"/>
                </a:rPr>
                <a:t>#A3DBE8</a:t>
              </a:r>
            </a:p>
          </p:txBody>
        </p:sp>
        <p:sp>
          <p:nvSpPr>
            <p:cNvPr id="19" name="Rectangle 1"/>
            <p:cNvSpPr/>
            <p:nvPr userDrawn="1"/>
          </p:nvSpPr>
          <p:spPr>
            <a:xfrm>
              <a:off x="1651000" y="2247643"/>
              <a:ext cx="457200" cy="692944"/>
            </a:xfrm>
            <a:prstGeom prst="rect">
              <a:avLst/>
            </a:prstGeom>
            <a:solidFill>
              <a:srgbClr val="4C4C4C"/>
            </a:solidFill>
            <a:ln w="0">
              <a:noFill/>
            </a:ln>
          </p:spPr>
          <p:style>
            <a:lnRef idx="0">
              <a:schemeClr val="dk1"/>
            </a:lnRef>
            <a:fillRef idx="0">
              <a:srgbClr val="99CCFF"/>
            </a:fillRef>
            <a:effectRef idx="0">
              <a:schemeClr val="accent1"/>
            </a:effectRef>
            <a:fontRef idx="minor">
              <a:schemeClr val="dk1"/>
            </a:fontRef>
          </p:style>
          <p:txBody>
            <a:bodyPr lIns="0" tIns="0" rIns="0" bIns="0" anchor="t" anchorCtr="0"/>
            <a:lstStyle/>
            <a:p>
              <a:pPr>
                <a:lnSpc>
                  <a:spcPct val="120000"/>
                </a:lnSpc>
                <a:defRPr/>
              </a:pPr>
              <a:r>
                <a:rPr lang="en-US" sz="500" dirty="0">
                  <a:solidFill>
                    <a:srgbClr val="FFFFFF"/>
                  </a:solidFill>
                  <a:latin typeface="Overpass" charset="0"/>
                  <a:ea typeface="ＭＳ Ｐゴシック" charset="0"/>
                  <a:cs typeface="Arial" charset="0"/>
                </a:rPr>
                <a:t>DARK GRAY</a:t>
              </a:r>
            </a:p>
            <a:p>
              <a:pPr>
                <a:lnSpc>
                  <a:spcPct val="120000"/>
                </a:lnSpc>
                <a:defRPr/>
              </a:pPr>
              <a:r>
                <a:rPr lang="en-US" sz="500" dirty="0">
                  <a:solidFill>
                    <a:srgbClr val="FFFFFF"/>
                  </a:solidFill>
                  <a:latin typeface="Overpass" charset="0"/>
                  <a:ea typeface="ＭＳ Ｐゴシック" charset="0"/>
                  <a:cs typeface="Arial" charset="0"/>
                </a:rPr>
                <a:t>0 0 0 85</a:t>
              </a:r>
            </a:p>
            <a:p>
              <a:pPr>
                <a:lnSpc>
                  <a:spcPct val="120000"/>
                </a:lnSpc>
                <a:defRPr/>
              </a:pPr>
              <a:r>
                <a:rPr lang="en-US" sz="500" dirty="0">
                  <a:solidFill>
                    <a:srgbClr val="FFFFFF"/>
                  </a:solidFill>
                  <a:latin typeface="Overpass" charset="0"/>
                  <a:ea typeface="ＭＳ Ｐゴシック" charset="0"/>
                  <a:cs typeface="Arial" charset="0"/>
                </a:rPr>
                <a:t>76 76 76</a:t>
              </a:r>
            </a:p>
            <a:p>
              <a:pPr>
                <a:lnSpc>
                  <a:spcPct val="120000"/>
                </a:lnSpc>
                <a:defRPr/>
              </a:pPr>
              <a:r>
                <a:rPr lang="en-US" sz="500" dirty="0">
                  <a:solidFill>
                    <a:srgbClr val="FFFFFF"/>
                  </a:solidFill>
                  <a:latin typeface="Overpass" charset="0"/>
                  <a:ea typeface="ＭＳ Ｐゴシック" charset="0"/>
                  <a:cs typeface="Arial" charset="0"/>
                </a:rPr>
                <a:t>#4C4C4C</a:t>
              </a:r>
            </a:p>
          </p:txBody>
        </p:sp>
        <p:sp>
          <p:nvSpPr>
            <p:cNvPr id="20" name="Rectangle 1"/>
            <p:cNvSpPr/>
            <p:nvPr userDrawn="1"/>
          </p:nvSpPr>
          <p:spPr>
            <a:xfrm>
              <a:off x="2133600" y="2247643"/>
              <a:ext cx="457200" cy="692944"/>
            </a:xfrm>
            <a:prstGeom prst="rect">
              <a:avLst/>
            </a:prstGeom>
            <a:solidFill>
              <a:srgbClr val="DCDCDC"/>
            </a:solidFill>
            <a:ln w="0">
              <a:noFill/>
            </a:ln>
          </p:spPr>
          <p:style>
            <a:lnRef idx="0">
              <a:schemeClr val="dk1"/>
            </a:lnRef>
            <a:fillRef idx="0">
              <a:srgbClr val="99CCFF"/>
            </a:fillRef>
            <a:effectRef idx="0">
              <a:schemeClr val="accent1"/>
            </a:effectRef>
            <a:fontRef idx="minor">
              <a:schemeClr val="dk1"/>
            </a:fontRef>
          </p:style>
          <p:txBody>
            <a:bodyPr lIns="0" tIns="0" rIns="0" bIns="0" anchor="t" anchorCtr="0"/>
            <a:lstStyle/>
            <a:p>
              <a:pPr>
                <a:lnSpc>
                  <a:spcPct val="120000"/>
                </a:lnSpc>
                <a:defRPr/>
              </a:pPr>
              <a:r>
                <a:rPr lang="en-US" sz="500" dirty="0">
                  <a:solidFill>
                    <a:srgbClr val="000000"/>
                  </a:solidFill>
                  <a:latin typeface="Overpass" charset="0"/>
                  <a:ea typeface="ＭＳ Ｐゴシック" charset="0"/>
                  <a:cs typeface="Arial" charset="0"/>
                </a:rPr>
                <a:t>LIGHT GRAY</a:t>
              </a:r>
            </a:p>
            <a:p>
              <a:pPr>
                <a:lnSpc>
                  <a:spcPct val="120000"/>
                </a:lnSpc>
                <a:defRPr/>
              </a:pPr>
              <a:r>
                <a:rPr lang="en-US" sz="500" dirty="0">
                  <a:solidFill>
                    <a:srgbClr val="000000"/>
                  </a:solidFill>
                  <a:latin typeface="Overpass" charset="0"/>
                  <a:ea typeface="ＭＳ Ｐゴシック" charset="0"/>
                  <a:cs typeface="Arial" charset="0"/>
                </a:rPr>
                <a:t>0 0 0 15</a:t>
              </a:r>
            </a:p>
            <a:p>
              <a:pPr>
                <a:lnSpc>
                  <a:spcPct val="120000"/>
                </a:lnSpc>
                <a:defRPr/>
              </a:pPr>
              <a:r>
                <a:rPr lang="en-US" sz="500" dirty="0">
                  <a:solidFill>
                    <a:srgbClr val="000000"/>
                  </a:solidFill>
                  <a:latin typeface="Overpass" charset="0"/>
                  <a:ea typeface="ＭＳ Ｐゴシック" charset="0"/>
                  <a:cs typeface="Arial" charset="0"/>
                </a:rPr>
                <a:t>220 220 220</a:t>
              </a:r>
            </a:p>
            <a:p>
              <a:pPr>
                <a:lnSpc>
                  <a:spcPct val="120000"/>
                </a:lnSpc>
                <a:defRPr/>
              </a:pPr>
              <a:r>
                <a:rPr lang="en-US" sz="500" dirty="0">
                  <a:solidFill>
                    <a:srgbClr val="000000"/>
                  </a:solidFill>
                  <a:latin typeface="Overpass" charset="0"/>
                  <a:ea typeface="ＭＳ Ｐゴシック" charset="0"/>
                  <a:cs typeface="Arial" charset="0"/>
                </a:rPr>
                <a:t>#DCDCDC</a:t>
              </a:r>
            </a:p>
          </p:txBody>
        </p:sp>
        <p:sp>
          <p:nvSpPr>
            <p:cNvPr id="21" name="Rectangle 1"/>
            <p:cNvSpPr/>
            <p:nvPr userDrawn="1"/>
          </p:nvSpPr>
          <p:spPr>
            <a:xfrm>
              <a:off x="685800" y="3301345"/>
              <a:ext cx="457200" cy="692944"/>
            </a:xfrm>
            <a:prstGeom prst="rect">
              <a:avLst/>
            </a:prstGeom>
            <a:solidFill>
              <a:srgbClr val="3B0083"/>
            </a:solidFill>
            <a:ln w="0">
              <a:noFill/>
            </a:ln>
          </p:spPr>
          <p:style>
            <a:lnRef idx="0">
              <a:schemeClr val="dk1"/>
            </a:lnRef>
            <a:fillRef idx="0">
              <a:srgbClr val="99CCFF"/>
            </a:fillRef>
            <a:effectRef idx="0">
              <a:schemeClr val="accent1"/>
            </a:effectRef>
            <a:fontRef idx="minor">
              <a:schemeClr val="dk1"/>
            </a:fontRef>
          </p:style>
          <p:txBody>
            <a:bodyPr lIns="0" tIns="0" rIns="0" bIns="0" anchor="t" anchorCtr="0"/>
            <a:lstStyle/>
            <a:p>
              <a:pPr>
                <a:lnSpc>
                  <a:spcPct val="120000"/>
                </a:lnSpc>
                <a:defRPr/>
              </a:pPr>
              <a:r>
                <a:rPr lang="en-US" sz="500" dirty="0">
                  <a:solidFill>
                    <a:srgbClr val="FFFFFF"/>
                  </a:solidFill>
                  <a:latin typeface="Overpass" charset="0"/>
                  <a:ea typeface="ＭＳ Ｐゴシック" charset="0"/>
                  <a:cs typeface="Arial" charset="0"/>
                </a:rPr>
                <a:t>PMS 2685</a:t>
              </a:r>
            </a:p>
            <a:p>
              <a:pPr>
                <a:lnSpc>
                  <a:spcPct val="120000"/>
                </a:lnSpc>
                <a:defRPr/>
              </a:pPr>
              <a:r>
                <a:rPr lang="en-US" sz="500" dirty="0">
                  <a:solidFill>
                    <a:srgbClr val="FFFFFF"/>
                  </a:solidFill>
                  <a:latin typeface="Overpass" charset="0"/>
                  <a:ea typeface="ＭＳ Ｐゴシック" charset="0"/>
                  <a:cs typeface="Arial" charset="0"/>
                </a:rPr>
                <a:t>92 100 0 10</a:t>
              </a:r>
            </a:p>
            <a:p>
              <a:pPr>
                <a:lnSpc>
                  <a:spcPct val="120000"/>
                </a:lnSpc>
                <a:defRPr/>
              </a:pPr>
              <a:r>
                <a:rPr lang="en-US" sz="500" dirty="0">
                  <a:solidFill>
                    <a:srgbClr val="FFFFFF"/>
                  </a:solidFill>
                  <a:latin typeface="Overpass" charset="0"/>
                  <a:ea typeface="ＭＳ Ｐゴシック" charset="0"/>
                  <a:cs typeface="Arial" charset="0"/>
                </a:rPr>
                <a:t>59 0 131</a:t>
              </a:r>
            </a:p>
            <a:p>
              <a:pPr>
                <a:lnSpc>
                  <a:spcPct val="120000"/>
                </a:lnSpc>
                <a:defRPr/>
              </a:pPr>
              <a:r>
                <a:rPr lang="en-US" sz="500" dirty="0">
                  <a:solidFill>
                    <a:srgbClr val="FFFFFF"/>
                  </a:solidFill>
                  <a:latin typeface="Overpass" charset="0"/>
                  <a:ea typeface="ＭＳ Ｐゴシック" charset="0"/>
                  <a:cs typeface="Arial" charset="0"/>
                </a:rPr>
                <a:t>#3B0083</a:t>
              </a:r>
            </a:p>
          </p:txBody>
        </p:sp>
        <p:sp>
          <p:nvSpPr>
            <p:cNvPr id="22" name="Title 1"/>
            <p:cNvSpPr txBox="1">
              <a:spLocks/>
            </p:cNvSpPr>
            <p:nvPr userDrawn="1"/>
          </p:nvSpPr>
          <p:spPr>
            <a:xfrm>
              <a:off x="685800" y="3093790"/>
              <a:ext cx="4666332" cy="107722"/>
            </a:xfrm>
            <a:prstGeom prst="rect">
              <a:avLst/>
            </a:prstGeom>
          </p:spPr>
          <p:txBody>
            <a:bodyPr wrap="square" lIns="0" tIns="0" rIns="0" bIns="0">
              <a:spAutoFit/>
            </a:bodyPr>
            <a:lstStyle>
              <a:lvl1pPr algn="l" defTabSz="457200" rtl="0" eaLnBrk="1" latinLnBrk="0" hangingPunct="1">
                <a:spcBef>
                  <a:spcPct val="0"/>
                </a:spcBef>
                <a:buNone/>
                <a:defRPr sz="3600" kern="1200" cap="all">
                  <a:solidFill>
                    <a:schemeClr val="tx1"/>
                  </a:solidFill>
                  <a:latin typeface="Overpass"/>
                  <a:ea typeface="+mj-ea"/>
                  <a:cs typeface="+mj-cs"/>
                </a:defRPr>
              </a:lvl1pPr>
            </a:lstStyle>
            <a:p>
              <a:pPr>
                <a:defRPr/>
              </a:pPr>
              <a:r>
                <a:rPr lang="en-US" sz="700" smtClean="0">
                  <a:latin typeface="Overpass" charset="0"/>
                  <a:ea typeface="ＭＳ Ｐゴシック" charset="0"/>
                  <a:cs typeface="ＭＳ Ｐゴシック" charset="0"/>
                </a:rPr>
                <a:t>ACCENT (Use these colors sparingly.)</a:t>
              </a:r>
            </a:p>
          </p:txBody>
        </p:sp>
        <p:sp>
          <p:nvSpPr>
            <p:cNvPr id="23" name="Rectangle 1"/>
            <p:cNvSpPr/>
            <p:nvPr userDrawn="1"/>
          </p:nvSpPr>
          <p:spPr>
            <a:xfrm>
              <a:off x="1181100" y="3301345"/>
              <a:ext cx="457200" cy="692944"/>
            </a:xfrm>
            <a:prstGeom prst="rect">
              <a:avLst/>
            </a:prstGeom>
            <a:solidFill>
              <a:srgbClr val="F0AB00"/>
            </a:solidFill>
            <a:ln w="0">
              <a:noFill/>
            </a:ln>
          </p:spPr>
          <p:style>
            <a:lnRef idx="0">
              <a:schemeClr val="dk1"/>
            </a:lnRef>
            <a:fillRef idx="0">
              <a:srgbClr val="99CCFF"/>
            </a:fillRef>
            <a:effectRef idx="0">
              <a:schemeClr val="accent1"/>
            </a:effectRef>
            <a:fontRef idx="minor">
              <a:schemeClr val="dk1"/>
            </a:fontRef>
          </p:style>
          <p:txBody>
            <a:bodyPr lIns="0" tIns="0" rIns="0" bIns="0" anchor="t" anchorCtr="0"/>
            <a:lstStyle/>
            <a:p>
              <a:pPr>
                <a:lnSpc>
                  <a:spcPct val="120000"/>
                </a:lnSpc>
                <a:defRPr/>
              </a:pPr>
              <a:r>
                <a:rPr lang="en-US" sz="500" dirty="0">
                  <a:solidFill>
                    <a:srgbClr val="FFFFFF"/>
                  </a:solidFill>
                  <a:latin typeface="Overpass" charset="0"/>
                  <a:ea typeface="ＭＳ Ｐゴシック" charset="0"/>
                  <a:cs typeface="Arial" charset="0"/>
                </a:rPr>
                <a:t>PMS 130</a:t>
              </a:r>
            </a:p>
            <a:p>
              <a:pPr>
                <a:lnSpc>
                  <a:spcPct val="120000"/>
                </a:lnSpc>
                <a:defRPr/>
              </a:pPr>
              <a:r>
                <a:rPr lang="en-US" sz="500" dirty="0">
                  <a:solidFill>
                    <a:srgbClr val="FFFFFF"/>
                  </a:solidFill>
                  <a:latin typeface="Overpass" charset="0"/>
                  <a:ea typeface="ＭＳ Ｐゴシック" charset="0"/>
                  <a:cs typeface="Arial" charset="0"/>
                </a:rPr>
                <a:t>0 30 100 0</a:t>
              </a:r>
            </a:p>
            <a:p>
              <a:pPr>
                <a:lnSpc>
                  <a:spcPct val="120000"/>
                </a:lnSpc>
                <a:defRPr/>
              </a:pPr>
              <a:r>
                <a:rPr lang="en-US" sz="500" dirty="0">
                  <a:solidFill>
                    <a:srgbClr val="FFFFFF"/>
                  </a:solidFill>
                  <a:latin typeface="Overpass" charset="0"/>
                  <a:ea typeface="ＭＳ Ｐゴシック" charset="0"/>
                  <a:cs typeface="Arial" charset="0"/>
                </a:rPr>
                <a:t>240 171 0</a:t>
              </a:r>
            </a:p>
            <a:p>
              <a:pPr>
                <a:lnSpc>
                  <a:spcPct val="120000"/>
                </a:lnSpc>
                <a:defRPr/>
              </a:pPr>
              <a:r>
                <a:rPr lang="en-US" sz="500" dirty="0">
                  <a:solidFill>
                    <a:srgbClr val="FFFFFF"/>
                  </a:solidFill>
                  <a:latin typeface="Overpass" charset="0"/>
                  <a:ea typeface="ＭＳ Ｐゴシック" charset="0"/>
                  <a:cs typeface="Arial" charset="0"/>
                </a:rPr>
                <a:t>#F0AB00</a:t>
              </a:r>
            </a:p>
          </p:txBody>
        </p:sp>
        <p:sp>
          <p:nvSpPr>
            <p:cNvPr id="24" name="Rectangle 1"/>
            <p:cNvSpPr/>
            <p:nvPr userDrawn="1"/>
          </p:nvSpPr>
          <p:spPr>
            <a:xfrm>
              <a:off x="1676400" y="3301345"/>
              <a:ext cx="457200" cy="692944"/>
            </a:xfrm>
            <a:prstGeom prst="rect">
              <a:avLst/>
            </a:prstGeom>
            <a:solidFill>
              <a:srgbClr val="007A87"/>
            </a:solidFill>
            <a:ln w="0">
              <a:noFill/>
            </a:ln>
          </p:spPr>
          <p:style>
            <a:lnRef idx="0">
              <a:schemeClr val="dk1"/>
            </a:lnRef>
            <a:fillRef idx="0">
              <a:srgbClr val="99CCFF"/>
            </a:fillRef>
            <a:effectRef idx="0">
              <a:schemeClr val="accent1"/>
            </a:effectRef>
            <a:fontRef idx="minor">
              <a:schemeClr val="dk1"/>
            </a:fontRef>
          </p:style>
          <p:txBody>
            <a:bodyPr lIns="0" tIns="0" rIns="0" bIns="0" anchor="t" anchorCtr="0"/>
            <a:lstStyle/>
            <a:p>
              <a:pPr>
                <a:lnSpc>
                  <a:spcPct val="120000"/>
                </a:lnSpc>
                <a:defRPr/>
              </a:pPr>
              <a:r>
                <a:rPr lang="en-US" sz="500" dirty="0">
                  <a:solidFill>
                    <a:srgbClr val="FFFFFF"/>
                  </a:solidFill>
                  <a:latin typeface="Overpass" charset="0"/>
                  <a:ea typeface="ＭＳ Ｐゴシック" charset="0"/>
                  <a:cs typeface="Arial" charset="0"/>
                </a:rPr>
                <a:t>PMS 7474</a:t>
              </a:r>
            </a:p>
            <a:p>
              <a:pPr>
                <a:lnSpc>
                  <a:spcPct val="120000"/>
                </a:lnSpc>
                <a:defRPr/>
              </a:pPr>
              <a:r>
                <a:rPr lang="en-US" sz="500" dirty="0">
                  <a:solidFill>
                    <a:srgbClr val="FFFFFF"/>
                  </a:solidFill>
                  <a:latin typeface="Overpass" charset="0"/>
                  <a:ea typeface="ＭＳ Ｐゴシック" charset="0"/>
                  <a:cs typeface="Arial" charset="0"/>
                </a:rPr>
                <a:t>98 7 30 30</a:t>
              </a:r>
            </a:p>
            <a:p>
              <a:pPr>
                <a:lnSpc>
                  <a:spcPct val="120000"/>
                </a:lnSpc>
                <a:defRPr/>
              </a:pPr>
              <a:r>
                <a:rPr lang="en-US" sz="500" dirty="0">
                  <a:solidFill>
                    <a:srgbClr val="FFFFFF"/>
                  </a:solidFill>
                  <a:latin typeface="Overpass" charset="0"/>
                  <a:ea typeface="ＭＳ Ｐゴシック" charset="0"/>
                  <a:cs typeface="Arial" charset="0"/>
                </a:rPr>
                <a:t>0 122 135</a:t>
              </a:r>
            </a:p>
            <a:p>
              <a:pPr>
                <a:lnSpc>
                  <a:spcPct val="120000"/>
                </a:lnSpc>
                <a:defRPr/>
              </a:pPr>
              <a:r>
                <a:rPr lang="en-US" sz="500" dirty="0">
                  <a:solidFill>
                    <a:srgbClr val="FFFFFF"/>
                  </a:solidFill>
                  <a:latin typeface="Overpass" charset="0"/>
                  <a:ea typeface="ＭＳ Ｐゴシック" charset="0"/>
                  <a:cs typeface="Arial" charset="0"/>
                </a:rPr>
                <a:t>#007A87</a:t>
              </a:r>
            </a:p>
          </p:txBody>
        </p:sp>
        <p:sp>
          <p:nvSpPr>
            <p:cNvPr id="25" name="Rectangle 1"/>
            <p:cNvSpPr/>
            <p:nvPr userDrawn="1"/>
          </p:nvSpPr>
          <p:spPr>
            <a:xfrm>
              <a:off x="2171700" y="3301345"/>
              <a:ext cx="457200" cy="692944"/>
            </a:xfrm>
            <a:prstGeom prst="rect">
              <a:avLst/>
            </a:prstGeom>
            <a:solidFill>
              <a:srgbClr val="00B9E4"/>
            </a:solidFill>
            <a:ln w="0">
              <a:noFill/>
            </a:ln>
          </p:spPr>
          <p:style>
            <a:lnRef idx="0">
              <a:schemeClr val="dk1"/>
            </a:lnRef>
            <a:fillRef idx="0">
              <a:srgbClr val="99CCFF"/>
            </a:fillRef>
            <a:effectRef idx="0">
              <a:schemeClr val="accent1"/>
            </a:effectRef>
            <a:fontRef idx="minor">
              <a:schemeClr val="dk1"/>
            </a:fontRef>
          </p:style>
          <p:txBody>
            <a:bodyPr lIns="0" tIns="0" rIns="0" bIns="0" anchor="t" anchorCtr="0"/>
            <a:lstStyle/>
            <a:p>
              <a:pPr>
                <a:lnSpc>
                  <a:spcPct val="120000"/>
                </a:lnSpc>
                <a:defRPr/>
              </a:pPr>
              <a:r>
                <a:rPr lang="en-US" sz="500" dirty="0">
                  <a:solidFill>
                    <a:srgbClr val="FFFFFF"/>
                  </a:solidFill>
                  <a:latin typeface="Overpass" charset="0"/>
                  <a:ea typeface="ＭＳ Ｐゴシック" charset="0"/>
                  <a:cs typeface="Arial" charset="0"/>
                </a:rPr>
                <a:t>PMS 306</a:t>
              </a:r>
            </a:p>
            <a:p>
              <a:pPr>
                <a:lnSpc>
                  <a:spcPct val="120000"/>
                </a:lnSpc>
                <a:defRPr/>
              </a:pPr>
              <a:r>
                <a:rPr lang="en-US" sz="500" dirty="0">
                  <a:solidFill>
                    <a:srgbClr val="FFFFFF"/>
                  </a:solidFill>
                  <a:latin typeface="Overpass" charset="0"/>
                  <a:ea typeface="ＭＳ Ｐゴシック" charset="0"/>
                  <a:cs typeface="Arial" charset="0"/>
                </a:rPr>
                <a:t>79 0 6 5</a:t>
              </a:r>
            </a:p>
            <a:p>
              <a:pPr>
                <a:lnSpc>
                  <a:spcPct val="120000"/>
                </a:lnSpc>
                <a:defRPr/>
              </a:pPr>
              <a:r>
                <a:rPr lang="en-US" sz="500" dirty="0">
                  <a:solidFill>
                    <a:srgbClr val="FFFFFF"/>
                  </a:solidFill>
                  <a:latin typeface="Overpass" charset="0"/>
                  <a:ea typeface="ＭＳ Ｐゴシック" charset="0"/>
                  <a:cs typeface="Arial" charset="0"/>
                </a:rPr>
                <a:t>0 185 228</a:t>
              </a:r>
            </a:p>
            <a:p>
              <a:pPr>
                <a:lnSpc>
                  <a:spcPct val="120000"/>
                </a:lnSpc>
                <a:defRPr/>
              </a:pPr>
              <a:r>
                <a:rPr lang="en-US" sz="500" dirty="0">
                  <a:solidFill>
                    <a:srgbClr val="FFFFFF"/>
                  </a:solidFill>
                  <a:latin typeface="Overpass" charset="0"/>
                  <a:ea typeface="ＭＳ Ｐゴシック" charset="0"/>
                  <a:cs typeface="Arial" charset="0"/>
                </a:rPr>
                <a:t>#00B9E4</a:t>
              </a:r>
            </a:p>
          </p:txBody>
        </p:sp>
        <p:sp>
          <p:nvSpPr>
            <p:cNvPr id="26" name="Rectangle 1"/>
            <p:cNvSpPr/>
            <p:nvPr userDrawn="1"/>
          </p:nvSpPr>
          <p:spPr>
            <a:xfrm>
              <a:off x="2667000" y="3301345"/>
              <a:ext cx="457200" cy="692944"/>
            </a:xfrm>
            <a:prstGeom prst="rect">
              <a:avLst/>
            </a:prstGeom>
            <a:solidFill>
              <a:srgbClr val="92D400"/>
            </a:solidFill>
            <a:ln w="0">
              <a:noFill/>
            </a:ln>
          </p:spPr>
          <p:style>
            <a:lnRef idx="0">
              <a:schemeClr val="dk1"/>
            </a:lnRef>
            <a:fillRef idx="0">
              <a:srgbClr val="99CCFF"/>
            </a:fillRef>
            <a:effectRef idx="0">
              <a:schemeClr val="accent1"/>
            </a:effectRef>
            <a:fontRef idx="minor">
              <a:schemeClr val="dk1"/>
            </a:fontRef>
          </p:style>
          <p:txBody>
            <a:bodyPr lIns="0" tIns="0" rIns="0" bIns="0" anchor="t" anchorCtr="0"/>
            <a:lstStyle/>
            <a:p>
              <a:pPr>
                <a:lnSpc>
                  <a:spcPct val="120000"/>
                </a:lnSpc>
                <a:defRPr/>
              </a:pPr>
              <a:r>
                <a:rPr lang="en-US" sz="500" dirty="0">
                  <a:solidFill>
                    <a:srgbClr val="FFFFFF"/>
                  </a:solidFill>
                  <a:latin typeface="Overpass" charset="0"/>
                  <a:ea typeface="ＭＳ Ｐゴシック" charset="0"/>
                  <a:cs typeface="Arial" charset="0"/>
                </a:rPr>
                <a:t>PMS 375</a:t>
              </a:r>
            </a:p>
            <a:p>
              <a:pPr>
                <a:lnSpc>
                  <a:spcPct val="120000"/>
                </a:lnSpc>
                <a:defRPr/>
              </a:pPr>
              <a:r>
                <a:rPr lang="en-US" sz="500" dirty="0">
                  <a:solidFill>
                    <a:srgbClr val="FFFFFF"/>
                  </a:solidFill>
                  <a:latin typeface="Overpass" charset="0"/>
                  <a:ea typeface="ＭＳ Ｐゴシック" charset="0"/>
                  <a:cs typeface="Arial" charset="0"/>
                </a:rPr>
                <a:t>47 0 94 0</a:t>
              </a:r>
            </a:p>
            <a:p>
              <a:pPr>
                <a:lnSpc>
                  <a:spcPct val="120000"/>
                </a:lnSpc>
                <a:defRPr/>
              </a:pPr>
              <a:r>
                <a:rPr lang="en-US" sz="500" dirty="0">
                  <a:solidFill>
                    <a:srgbClr val="FFFFFF"/>
                  </a:solidFill>
                  <a:latin typeface="Overpass" charset="0"/>
                  <a:ea typeface="ＭＳ Ｐゴシック" charset="0"/>
                  <a:cs typeface="Arial" charset="0"/>
                </a:rPr>
                <a:t>146 212 0</a:t>
              </a:r>
            </a:p>
            <a:p>
              <a:pPr>
                <a:lnSpc>
                  <a:spcPct val="120000"/>
                </a:lnSpc>
                <a:defRPr/>
              </a:pPr>
              <a:r>
                <a:rPr lang="en-US" sz="500" dirty="0">
                  <a:solidFill>
                    <a:srgbClr val="FFFFFF"/>
                  </a:solidFill>
                  <a:latin typeface="Overpass" charset="0"/>
                  <a:ea typeface="ＭＳ Ｐゴシック" charset="0"/>
                  <a:cs typeface="Arial" charset="0"/>
                </a:rPr>
                <a:t>#92D400</a:t>
              </a:r>
            </a:p>
          </p:txBody>
        </p:sp>
      </p:grpSp>
    </p:spTree>
    <p:extLst>
      <p:ext uri="{BB962C8B-B14F-4D97-AF65-F5344CB8AC3E}">
        <p14:creationId xmlns:p14="http://schemas.microsoft.com/office/powerpoint/2010/main" val="697266370"/>
      </p:ext>
    </p:extLst>
  </p:cSld>
  <p:clrMap bg1="lt1" tx1="dk1" bg2="lt2" tx2="dk2" accent1="accent1" accent2="accent2" accent3="accent3" accent4="accent4" accent5="accent5" accent6="accent6" hlink="hlink" folHlink="folHlink"/>
  <p:sldLayoutIdLst>
    <p:sldLayoutId id="2147486022" r:id="rId1"/>
    <p:sldLayoutId id="2147486023" r:id="rId2"/>
    <p:sldLayoutId id="2147486024" r:id="rId3"/>
    <p:sldLayoutId id="2147486025" r:id="rId4"/>
    <p:sldLayoutId id="2147486026" r:id="rId5"/>
    <p:sldLayoutId id="2147486027" r:id="rId6"/>
    <p:sldLayoutId id="2147486028" r:id="rId7"/>
  </p:sldLayoutIdLst>
  <p:hf sldNum="0" hdr="0" ftr="0" dt="0"/>
  <p:txStyles>
    <p:titleStyle>
      <a:lvl1pPr algn="l" defTabSz="457200" rtl="0" fontAlgn="base">
        <a:spcBef>
          <a:spcPct val="0"/>
        </a:spcBef>
        <a:spcAft>
          <a:spcPct val="0"/>
        </a:spcAft>
        <a:defRPr sz="3200" kern="1200" cap="all">
          <a:solidFill>
            <a:schemeClr val="tx1"/>
          </a:solidFill>
          <a:latin typeface="Overpass"/>
          <a:ea typeface="ＭＳ Ｐゴシック" charset="0"/>
          <a:cs typeface="ＭＳ Ｐゴシック" charset="0"/>
        </a:defRPr>
      </a:lvl1pPr>
      <a:lvl2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a:srcRect/>
          <a:stretch>
            <a:fillRect/>
          </a:stretch>
        </a:blipFill>
        <a:effectLst/>
      </p:bgPr>
    </p:bg>
    <p:spTree>
      <p:nvGrpSpPr>
        <p:cNvPr id="1" name=""/>
        <p:cNvGrpSpPr/>
        <p:nvPr/>
      </p:nvGrpSpPr>
      <p:grpSpPr>
        <a:xfrm>
          <a:off x="0" y="0"/>
          <a:ext cx="0" cy="0"/>
          <a:chOff x="0" y="0"/>
          <a:chExt cx="0" cy="0"/>
        </a:xfrm>
      </p:grpSpPr>
      <p:pic>
        <p:nvPicPr>
          <p:cNvPr id="4" name="Picture 3" descr="logo_interior_white.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66760" y="4809744"/>
            <a:ext cx="594360" cy="191249"/>
          </a:xfrm>
          <a:prstGeom prst="rect">
            <a:avLst/>
          </a:prstGeom>
        </p:spPr>
      </p:pic>
    </p:spTree>
    <p:extLst>
      <p:ext uri="{BB962C8B-B14F-4D97-AF65-F5344CB8AC3E}">
        <p14:creationId xmlns:p14="http://schemas.microsoft.com/office/powerpoint/2010/main" val="1209637882"/>
      </p:ext>
    </p:extLst>
  </p:cSld>
  <p:clrMap bg1="lt1" tx1="dk1" bg2="lt2" tx2="dk2" accent1="accent1" accent2="accent2" accent3="accent3" accent4="accent4" accent5="accent5" accent6="accent6" hlink="hlink" folHlink="folHlink"/>
  <p:sldLayoutIdLst>
    <p:sldLayoutId id="2147486030" r:id="rId1"/>
    <p:sldLayoutId id="2147486031" r:id="rId2"/>
    <p:sldLayoutId id="2147486032" r:id="rId3"/>
    <p:sldLayoutId id="2147486047" r:id="rId4"/>
  </p:sldLayoutIdLst>
  <p:hf sldNum="0" hdr="0" ftr="0" dt="0"/>
  <p:txStyles>
    <p:titleStyle>
      <a:lvl1pPr algn="ctr" rtl="0" eaLnBrk="0" fontAlgn="base" hangingPunct="0">
        <a:spcBef>
          <a:spcPct val="0"/>
        </a:spcBef>
        <a:spcAft>
          <a:spcPct val="0"/>
        </a:spcAft>
        <a:defRPr sz="3200" kern="1200" cap="all">
          <a:solidFill>
            <a:srgbClr val="FFFFFF"/>
          </a:solidFill>
          <a:latin typeface="Overpass"/>
          <a:ea typeface="ＭＳ Ｐゴシック" pitchFamily="-103" charset="-128"/>
          <a:cs typeface="ＭＳ Ｐゴシック" pitchFamily="-103" charset="-128"/>
        </a:defRPr>
      </a:lvl1pPr>
      <a:lvl2pPr algn="ctr" rtl="0" eaLnBrk="0" fontAlgn="base" hangingPunct="0">
        <a:spcBef>
          <a:spcPct val="0"/>
        </a:spcBef>
        <a:spcAft>
          <a:spcPct val="0"/>
        </a:spcAft>
        <a:defRPr sz="3200">
          <a:solidFill>
            <a:srgbClr val="FFFFFF"/>
          </a:solidFill>
          <a:latin typeface="Overpass" charset="0"/>
          <a:ea typeface="ＭＳ Ｐゴシック" pitchFamily="-103" charset="-128"/>
          <a:cs typeface="ＭＳ Ｐゴシック" pitchFamily="-103" charset="-128"/>
        </a:defRPr>
      </a:lvl2pPr>
      <a:lvl3pPr algn="ctr" rtl="0" eaLnBrk="0" fontAlgn="base" hangingPunct="0">
        <a:spcBef>
          <a:spcPct val="0"/>
        </a:spcBef>
        <a:spcAft>
          <a:spcPct val="0"/>
        </a:spcAft>
        <a:defRPr sz="3200">
          <a:solidFill>
            <a:srgbClr val="FFFFFF"/>
          </a:solidFill>
          <a:latin typeface="Overpass" charset="0"/>
          <a:ea typeface="ＭＳ Ｐゴシック" pitchFamily="-103" charset="-128"/>
          <a:cs typeface="ＭＳ Ｐゴシック" pitchFamily="-103" charset="-128"/>
        </a:defRPr>
      </a:lvl3pPr>
      <a:lvl4pPr algn="ctr" rtl="0" eaLnBrk="0" fontAlgn="base" hangingPunct="0">
        <a:spcBef>
          <a:spcPct val="0"/>
        </a:spcBef>
        <a:spcAft>
          <a:spcPct val="0"/>
        </a:spcAft>
        <a:defRPr sz="3200">
          <a:solidFill>
            <a:srgbClr val="FFFFFF"/>
          </a:solidFill>
          <a:latin typeface="Overpass" charset="0"/>
          <a:ea typeface="ＭＳ Ｐゴシック" pitchFamily="-103" charset="-128"/>
          <a:cs typeface="ＭＳ Ｐゴシック" pitchFamily="-103" charset="-128"/>
        </a:defRPr>
      </a:lvl4pPr>
      <a:lvl5pPr algn="ctr" rtl="0" eaLnBrk="0" fontAlgn="base" hangingPunct="0">
        <a:spcBef>
          <a:spcPct val="0"/>
        </a:spcBef>
        <a:spcAft>
          <a:spcPct val="0"/>
        </a:spcAft>
        <a:defRPr sz="3200">
          <a:solidFill>
            <a:srgbClr val="FFFFFF"/>
          </a:solidFill>
          <a:latin typeface="Overpass" charset="0"/>
          <a:ea typeface="ＭＳ Ｐゴシック" pitchFamily="-103" charset="-128"/>
          <a:cs typeface="ＭＳ Ｐゴシック" pitchFamily="-103" charset="-128"/>
        </a:defRPr>
      </a:lvl5pPr>
      <a:lvl6pPr marL="457200" algn="ctr" rtl="0" fontAlgn="base">
        <a:spcBef>
          <a:spcPct val="0"/>
        </a:spcBef>
        <a:spcAft>
          <a:spcPct val="0"/>
        </a:spcAft>
        <a:defRPr sz="3200">
          <a:solidFill>
            <a:srgbClr val="FFFFFF"/>
          </a:solidFill>
          <a:latin typeface="Overpass" charset="0"/>
        </a:defRPr>
      </a:lvl6pPr>
      <a:lvl7pPr marL="914400" algn="ctr" rtl="0" fontAlgn="base">
        <a:spcBef>
          <a:spcPct val="0"/>
        </a:spcBef>
        <a:spcAft>
          <a:spcPct val="0"/>
        </a:spcAft>
        <a:defRPr sz="3200">
          <a:solidFill>
            <a:srgbClr val="FFFFFF"/>
          </a:solidFill>
          <a:latin typeface="Overpass" charset="0"/>
        </a:defRPr>
      </a:lvl7pPr>
      <a:lvl8pPr marL="1371600" algn="ctr" rtl="0" fontAlgn="base">
        <a:spcBef>
          <a:spcPct val="0"/>
        </a:spcBef>
        <a:spcAft>
          <a:spcPct val="0"/>
        </a:spcAft>
        <a:defRPr sz="3200">
          <a:solidFill>
            <a:srgbClr val="FFFFFF"/>
          </a:solidFill>
          <a:latin typeface="Overpass" charset="0"/>
        </a:defRPr>
      </a:lvl8pPr>
      <a:lvl9pPr marL="1828800" algn="ctr" rtl="0" fontAlgn="base">
        <a:spcBef>
          <a:spcPct val="0"/>
        </a:spcBef>
        <a:spcAft>
          <a:spcPct val="0"/>
        </a:spcAft>
        <a:defRPr sz="3200">
          <a:solidFill>
            <a:srgbClr val="FFFFFF"/>
          </a:solidFill>
          <a:latin typeface="Overpass" charset="0"/>
        </a:defRPr>
      </a:lvl9pPr>
    </p:titleStyle>
    <p:bodyStyle>
      <a:lvl1pPr marL="342900" indent="-342900" algn="l" rtl="0" eaLnBrk="0" fontAlgn="base" hangingPunct="0">
        <a:spcBef>
          <a:spcPct val="0"/>
        </a:spcBef>
        <a:spcAft>
          <a:spcPts val="1413"/>
        </a:spcAft>
        <a:defRPr sz="1600" kern="1200">
          <a:solidFill>
            <a:srgbClr val="FFFFFF"/>
          </a:solidFill>
          <a:latin typeface="Overpass"/>
          <a:ea typeface="ＭＳ Ｐゴシック" pitchFamily="-103" charset="-128"/>
          <a:cs typeface="ＭＳ Ｐゴシック" pitchFamily="-103" charset="-128"/>
        </a:defRPr>
      </a:lvl1pPr>
      <a:lvl2pPr marL="742950" indent="-285750" algn="l" rtl="0" eaLnBrk="0" fontAlgn="base" hangingPunct="0">
        <a:spcBef>
          <a:spcPct val="0"/>
        </a:spcBef>
        <a:spcAft>
          <a:spcPts val="1138"/>
        </a:spcAft>
        <a:defRPr sz="1600">
          <a:solidFill>
            <a:srgbClr val="FFFFFF"/>
          </a:solidFill>
          <a:latin typeface="Overpass"/>
          <a:ea typeface="ＭＳ Ｐゴシック" charset="-128"/>
          <a:cs typeface="+mn-cs"/>
        </a:defRPr>
      </a:lvl2pPr>
      <a:lvl3pPr marL="1143000" indent="-228600" algn="l" rtl="0" eaLnBrk="0" fontAlgn="base" hangingPunct="0">
        <a:spcBef>
          <a:spcPct val="0"/>
        </a:spcBef>
        <a:spcAft>
          <a:spcPts val="850"/>
        </a:spcAft>
        <a:defRPr sz="1600">
          <a:solidFill>
            <a:srgbClr val="FFFFFF"/>
          </a:solidFill>
          <a:latin typeface="Overpass"/>
          <a:ea typeface="ＭＳ Ｐゴシック" charset="-128"/>
          <a:cs typeface="+mn-cs"/>
        </a:defRPr>
      </a:lvl3pPr>
      <a:lvl4pPr marL="1600200" indent="-228600" algn="l" rtl="0" eaLnBrk="0" fontAlgn="base" hangingPunct="0">
        <a:spcBef>
          <a:spcPct val="0"/>
        </a:spcBef>
        <a:spcAft>
          <a:spcPts val="563"/>
        </a:spcAft>
        <a:defRPr sz="1600">
          <a:solidFill>
            <a:srgbClr val="FFFFFF"/>
          </a:solidFill>
          <a:latin typeface="Overpass"/>
          <a:ea typeface="ＭＳ Ｐゴシック" charset="-128"/>
          <a:cs typeface="+mn-cs"/>
        </a:defRPr>
      </a:lvl4pPr>
      <a:lvl5pPr marL="2057400" indent="-228600" algn="l" rtl="0" eaLnBrk="0" fontAlgn="base" hangingPunct="0">
        <a:spcBef>
          <a:spcPct val="0"/>
        </a:spcBef>
        <a:spcAft>
          <a:spcPts val="288"/>
        </a:spcAft>
        <a:defRPr sz="1600">
          <a:solidFill>
            <a:srgbClr val="FFFFFF"/>
          </a:solidFill>
          <a:latin typeface="Overpass"/>
          <a:ea typeface="ＭＳ Ｐゴシック" charset="-128"/>
          <a:cs typeface="+mn-cs"/>
        </a:defRPr>
      </a:lvl5pPr>
      <a:lvl6pPr marL="0" indent="0" algn="l" defTabSz="914400" rtl="0" eaLnBrk="1" latinLnBrk="0" hangingPunct="1">
        <a:spcBef>
          <a:spcPts val="0"/>
        </a:spcBef>
        <a:spcAft>
          <a:spcPts val="284"/>
        </a:spcAft>
        <a:defRPr sz="1600" u="none" kern="0" spc="0">
          <a:solidFill>
            <a:srgbClr val="FFFFFF"/>
          </a:solidFill>
          <a:latin typeface="Overpass"/>
          <a:ea typeface="+mn-ea"/>
          <a:cs typeface="+mn-cs"/>
        </a:defRPr>
      </a:lvl6pPr>
      <a:lvl7pPr marL="0" indent="0" algn="l" defTabSz="914400" rtl="0" eaLnBrk="1" latinLnBrk="0" hangingPunct="1">
        <a:spcBef>
          <a:spcPts val="0"/>
        </a:spcBef>
        <a:spcAft>
          <a:spcPts val="284"/>
        </a:spcAft>
        <a:defRPr sz="1600" u="none" kern="0" spc="0">
          <a:solidFill>
            <a:srgbClr val="FFFFFF"/>
          </a:solidFill>
          <a:latin typeface="Overpass"/>
          <a:ea typeface="+mn-ea"/>
          <a:cs typeface="+mn-cs"/>
        </a:defRPr>
      </a:lvl7pPr>
      <a:lvl8pPr marL="0" indent="0" algn="l" defTabSz="914400" rtl="0" eaLnBrk="1" latinLnBrk="0" hangingPunct="1">
        <a:spcBef>
          <a:spcPts val="0"/>
        </a:spcBef>
        <a:spcAft>
          <a:spcPts val="284"/>
        </a:spcAft>
        <a:defRPr sz="1600" u="none" kern="0" spc="0">
          <a:solidFill>
            <a:srgbClr val="FFFFFF"/>
          </a:solidFill>
          <a:latin typeface="Overpass"/>
          <a:ea typeface="+mn-ea"/>
          <a:cs typeface="+mn-cs"/>
        </a:defRPr>
      </a:lvl8pPr>
      <a:lvl9pPr marL="0" indent="0" algn="l" defTabSz="914400" rtl="0" eaLnBrk="1" latinLnBrk="0" hangingPunct="1">
        <a:spcBef>
          <a:spcPts val="0"/>
        </a:spcBef>
        <a:spcAft>
          <a:spcPts val="284"/>
        </a:spcAft>
        <a:defRPr sz="1600" u="none" kern="0" spc="0">
          <a:solidFill>
            <a:srgbClr val="FFFFFF"/>
          </a:solidFill>
          <a:latin typeface="Overpass"/>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0.png"/><Relationship Id="rId3" Type="http://schemas.openxmlformats.org/officeDocument/2006/relationships/image" Target="../media/image3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9.png"/><Relationship Id="rId3" Type="http://schemas.openxmlformats.org/officeDocument/2006/relationships/image" Target="../media/image4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0.png"/><Relationship Id="rId3" Type="http://schemas.openxmlformats.org/officeDocument/2006/relationships/image" Target="../media/image3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1" Type="http://schemas.openxmlformats.org/officeDocument/2006/relationships/image" Target="../media/image15.jpg"/><Relationship Id="rId12" Type="http://schemas.openxmlformats.org/officeDocument/2006/relationships/image" Target="../media/image16.png"/><Relationship Id="rId13" Type="http://schemas.microsoft.com/office/2007/relationships/hdphoto" Target="../media/hdphoto2.wdp"/><Relationship Id="rId14" Type="http://schemas.openxmlformats.org/officeDocument/2006/relationships/image" Target="../media/image17.png"/><Relationship Id="rId15" Type="http://schemas.openxmlformats.org/officeDocument/2006/relationships/image" Target="../media/image18.png"/><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9.emf"/><Relationship Id="rId5" Type="http://schemas.openxmlformats.org/officeDocument/2006/relationships/image" Target="../media/image10.emf"/><Relationship Id="rId6" Type="http://schemas.openxmlformats.org/officeDocument/2006/relationships/image" Target="../media/image11.png"/><Relationship Id="rId7" Type="http://schemas.microsoft.com/office/2007/relationships/hdphoto" Target="../media/hdphoto1.wdp"/><Relationship Id="rId8" Type="http://schemas.openxmlformats.org/officeDocument/2006/relationships/image" Target="../media/image12.emf"/><Relationship Id="rId9" Type="http://schemas.openxmlformats.org/officeDocument/2006/relationships/image" Target="../media/image13.emf"/><Relationship Id="rId10" Type="http://schemas.openxmlformats.org/officeDocument/2006/relationships/image" Target="../media/image14.jpg"/></Relationships>
</file>

<file path=ppt/slides/_rels/slide3.xml.rels><?xml version="1.0" encoding="UTF-8" standalone="yes"?>
<Relationships xmlns="http://schemas.openxmlformats.org/package/2006/relationships"><Relationship Id="rId3" Type="http://schemas.openxmlformats.org/officeDocument/2006/relationships/image" Target="../media/image19.emf"/><Relationship Id="rId4" Type="http://schemas.openxmlformats.org/officeDocument/2006/relationships/image" Target="../media/image20.png"/><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1" Type="http://schemas.openxmlformats.org/officeDocument/2006/relationships/image" Target="../media/image29.png"/><Relationship Id="rId12" Type="http://schemas.openxmlformats.org/officeDocument/2006/relationships/image" Target="../media/image30.png"/><Relationship Id="rId13" Type="http://schemas.openxmlformats.org/officeDocument/2006/relationships/image" Target="../media/image31.png"/><Relationship Id="rId14" Type="http://schemas.openxmlformats.org/officeDocument/2006/relationships/image" Target="../media/image32.png"/><Relationship Id="rId1" Type="http://schemas.openxmlformats.org/officeDocument/2006/relationships/slideLayout" Target="../slideLayouts/slideLayout6.xml"/><Relationship Id="rId2" Type="http://schemas.openxmlformats.org/officeDocument/2006/relationships/image" Target="../media/image21.emf"/><Relationship Id="rId3" Type="http://schemas.openxmlformats.org/officeDocument/2006/relationships/image" Target="../media/image22.emf"/><Relationship Id="rId4" Type="http://schemas.openxmlformats.org/officeDocument/2006/relationships/image" Target="../media/image23.png"/><Relationship Id="rId5" Type="http://schemas.openxmlformats.org/officeDocument/2006/relationships/image" Target="../media/image24.emf"/><Relationship Id="rId6" Type="http://schemas.openxmlformats.org/officeDocument/2006/relationships/image" Target="../media/image25.png"/><Relationship Id="rId7" Type="http://schemas.openxmlformats.org/officeDocument/2006/relationships/image" Target="../media/image26.png"/><Relationship Id="rId8" Type="http://schemas.openxmlformats.org/officeDocument/2006/relationships/image" Target="../media/image27.png"/><Relationship Id="rId9" Type="http://schemas.openxmlformats.org/officeDocument/2006/relationships/image" Target="../media/image28.png"/><Relationship Id="rId10"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3.png"/><Relationship Id="rId3" Type="http://schemas.openxmlformats.org/officeDocument/2006/relationships/image" Target="../media/image3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5.png"/></Relationships>
</file>

<file path=ppt/slides/_rels/slide7.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8.png"/><Relationship Id="rId1" Type="http://schemas.openxmlformats.org/officeDocument/2006/relationships/slideLayout" Target="../slideLayouts/slideLayout6.xml"/><Relationship Id="rId2" Type="http://schemas.openxmlformats.org/officeDocument/2006/relationships/image" Target="../media/image3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1"/>
          <p:cNvSpPr/>
          <p:nvPr/>
        </p:nvSpPr>
        <p:spPr>
          <a:xfrm>
            <a:off x="4267200" y="666750"/>
            <a:ext cx="4724399" cy="3124200"/>
          </a:xfrm>
          <a:prstGeom prst="roundRect">
            <a:avLst>
              <a:gd name="adj" fmla="val 4080"/>
            </a:avLst>
          </a:prstGeom>
          <a:solidFill>
            <a:srgbClr val="A3DCE8"/>
          </a:solidFill>
          <a:effectLst/>
        </p:spPr>
        <p:style>
          <a:lnRef idx="1">
            <a:schemeClr val="accent1"/>
          </a:lnRef>
          <a:fillRef idx="3">
            <a:schemeClr val="accent1"/>
          </a:fillRef>
          <a:effectRef idx="2">
            <a:schemeClr val="accent1"/>
          </a:effectRef>
          <a:fontRef idx="minor">
            <a:schemeClr val="lt1"/>
          </a:fontRef>
        </p:style>
        <p:txBody>
          <a:bodyPr rtlCol="0" anchor="t"/>
          <a:lstStyle/>
          <a:p>
            <a:r>
              <a:rPr kumimoji="1" lang="en-US" altLang="ja-JP" sz="1200" dirty="0" smtClean="0">
                <a:solidFill>
                  <a:srgbClr val="000000"/>
                </a:solidFill>
                <a:latin typeface="メイリオ"/>
                <a:ea typeface="メイリオ"/>
                <a:cs typeface="メイリオ"/>
              </a:rPr>
              <a:t>Template</a:t>
            </a:r>
            <a:endParaRPr kumimoji="1" lang="ja-JP" altLang="en-US" sz="1200" dirty="0">
              <a:solidFill>
                <a:srgbClr val="000000"/>
              </a:solidFill>
              <a:latin typeface="メイリオ"/>
              <a:ea typeface="メイリオ"/>
              <a:cs typeface="メイリオ"/>
            </a:endParaRPr>
          </a:p>
        </p:txBody>
      </p:sp>
      <p:sp>
        <p:nvSpPr>
          <p:cNvPr id="9" name="角丸四角形 8"/>
          <p:cNvSpPr/>
          <p:nvPr/>
        </p:nvSpPr>
        <p:spPr>
          <a:xfrm>
            <a:off x="4419600" y="971550"/>
            <a:ext cx="4495800" cy="914400"/>
          </a:xfrm>
          <a:prstGeom prst="roundRect">
            <a:avLst>
              <a:gd name="adj" fmla="val 8742"/>
            </a:avLst>
          </a:prstGeom>
          <a:solidFill>
            <a:srgbClr val="DCDCDC"/>
          </a:solidFill>
          <a:effectLst/>
        </p:spPr>
        <p:style>
          <a:lnRef idx="1">
            <a:schemeClr val="accent1"/>
          </a:lnRef>
          <a:fillRef idx="3">
            <a:schemeClr val="accent1"/>
          </a:fillRef>
          <a:effectRef idx="2">
            <a:schemeClr val="accent1"/>
          </a:effectRef>
          <a:fontRef idx="minor">
            <a:schemeClr val="lt1"/>
          </a:fontRef>
        </p:style>
        <p:txBody>
          <a:bodyPr lIns="36000" tIns="0" rIns="36000" bIns="0" rtlCol="0" anchor="t"/>
          <a:lstStyle/>
          <a:p>
            <a:r>
              <a:rPr kumimoji="1" lang="en-US" altLang="ja-JP" sz="1200" dirty="0" err="1" smtClean="0">
                <a:solidFill>
                  <a:srgbClr val="000000"/>
                </a:solidFill>
                <a:latin typeface="メイリオ"/>
                <a:ea typeface="メイリオ"/>
                <a:cs typeface="メイリオ"/>
              </a:rPr>
              <a:t>Abstructions</a:t>
            </a:r>
            <a:endParaRPr kumimoji="1" lang="ja-JP" altLang="en-US" sz="1200" dirty="0">
              <a:solidFill>
                <a:srgbClr val="000000"/>
              </a:solidFill>
              <a:latin typeface="メイリオ"/>
              <a:ea typeface="メイリオ"/>
              <a:cs typeface="メイリオ"/>
            </a:endParaRPr>
          </a:p>
        </p:txBody>
      </p:sp>
      <p:sp>
        <p:nvSpPr>
          <p:cNvPr id="10" name="角丸四角形 9"/>
          <p:cNvSpPr/>
          <p:nvPr/>
        </p:nvSpPr>
        <p:spPr>
          <a:xfrm>
            <a:off x="4419600" y="1962150"/>
            <a:ext cx="4495800" cy="533400"/>
          </a:xfrm>
          <a:prstGeom prst="roundRect">
            <a:avLst>
              <a:gd name="adj" fmla="val 8742"/>
            </a:avLst>
          </a:prstGeom>
          <a:solidFill>
            <a:srgbClr val="DCDCDC"/>
          </a:solidFill>
          <a:effectLst/>
        </p:spPr>
        <p:style>
          <a:lnRef idx="1">
            <a:schemeClr val="accent1"/>
          </a:lnRef>
          <a:fillRef idx="3">
            <a:schemeClr val="accent1"/>
          </a:fillRef>
          <a:effectRef idx="2">
            <a:schemeClr val="accent1"/>
          </a:effectRef>
          <a:fontRef idx="minor">
            <a:schemeClr val="lt1"/>
          </a:fontRef>
        </p:style>
        <p:txBody>
          <a:bodyPr lIns="36000" tIns="0" rIns="36000" bIns="0" rtlCol="0" anchor="t"/>
          <a:lstStyle/>
          <a:p>
            <a:r>
              <a:rPr kumimoji="1" lang="en-US" altLang="ja-JP" sz="1200" dirty="0" smtClean="0">
                <a:solidFill>
                  <a:srgbClr val="000000"/>
                </a:solidFill>
                <a:latin typeface="メイリオ"/>
                <a:ea typeface="メイリオ"/>
                <a:cs typeface="メイリオ"/>
              </a:rPr>
              <a:t>Deployments</a:t>
            </a:r>
            <a:endParaRPr kumimoji="1" lang="ja-JP" altLang="en-US" sz="1200" dirty="0">
              <a:solidFill>
                <a:srgbClr val="000000"/>
              </a:solidFill>
              <a:latin typeface="メイリオ"/>
              <a:ea typeface="メイリオ"/>
              <a:cs typeface="メイリオ"/>
            </a:endParaRPr>
          </a:p>
        </p:txBody>
      </p:sp>
      <p:sp>
        <p:nvSpPr>
          <p:cNvPr id="11" name="角丸四角形 10"/>
          <p:cNvSpPr/>
          <p:nvPr/>
        </p:nvSpPr>
        <p:spPr>
          <a:xfrm>
            <a:off x="4419600" y="2571750"/>
            <a:ext cx="4495800" cy="533400"/>
          </a:xfrm>
          <a:prstGeom prst="roundRect">
            <a:avLst>
              <a:gd name="adj" fmla="val 8742"/>
            </a:avLst>
          </a:prstGeom>
          <a:solidFill>
            <a:srgbClr val="DCDCDC"/>
          </a:solidFill>
          <a:effectLst/>
        </p:spPr>
        <p:style>
          <a:lnRef idx="1">
            <a:schemeClr val="accent1"/>
          </a:lnRef>
          <a:fillRef idx="3">
            <a:schemeClr val="accent1"/>
          </a:fillRef>
          <a:effectRef idx="2">
            <a:schemeClr val="accent1"/>
          </a:effectRef>
          <a:fontRef idx="minor">
            <a:schemeClr val="lt1"/>
          </a:fontRef>
        </p:style>
        <p:txBody>
          <a:bodyPr lIns="36000" tIns="0" rIns="36000" bIns="0" rtlCol="0" anchor="t"/>
          <a:lstStyle/>
          <a:p>
            <a:r>
              <a:rPr kumimoji="1" lang="en-US" altLang="ja-JP" sz="1200" dirty="0" smtClean="0">
                <a:solidFill>
                  <a:srgbClr val="000000"/>
                </a:solidFill>
                <a:latin typeface="メイリオ"/>
                <a:ea typeface="メイリオ"/>
                <a:cs typeface="メイリオ"/>
              </a:rPr>
              <a:t>Images</a:t>
            </a:r>
            <a:endParaRPr kumimoji="1" lang="ja-JP" altLang="en-US" sz="1200" dirty="0">
              <a:solidFill>
                <a:srgbClr val="000000"/>
              </a:solidFill>
              <a:latin typeface="メイリオ"/>
              <a:ea typeface="メイリオ"/>
              <a:cs typeface="メイリオ"/>
            </a:endParaRPr>
          </a:p>
        </p:txBody>
      </p:sp>
      <p:sp>
        <p:nvSpPr>
          <p:cNvPr id="12" name="角丸四角形 11"/>
          <p:cNvSpPr/>
          <p:nvPr/>
        </p:nvSpPr>
        <p:spPr>
          <a:xfrm>
            <a:off x="4419600" y="3181350"/>
            <a:ext cx="4495800" cy="533400"/>
          </a:xfrm>
          <a:prstGeom prst="roundRect">
            <a:avLst>
              <a:gd name="adj" fmla="val 8742"/>
            </a:avLst>
          </a:prstGeom>
          <a:solidFill>
            <a:srgbClr val="DCDCDC"/>
          </a:solidFill>
          <a:effectLst/>
        </p:spPr>
        <p:style>
          <a:lnRef idx="1">
            <a:schemeClr val="accent1"/>
          </a:lnRef>
          <a:fillRef idx="3">
            <a:schemeClr val="accent1"/>
          </a:fillRef>
          <a:effectRef idx="2">
            <a:schemeClr val="accent1"/>
          </a:effectRef>
          <a:fontRef idx="minor">
            <a:schemeClr val="lt1"/>
          </a:fontRef>
        </p:style>
        <p:txBody>
          <a:bodyPr lIns="36000" tIns="0" rIns="36000" bIns="0" rtlCol="0" anchor="t"/>
          <a:lstStyle/>
          <a:p>
            <a:r>
              <a:rPr kumimoji="1" lang="en-US" altLang="ja-JP" sz="1200" dirty="0" smtClean="0">
                <a:solidFill>
                  <a:srgbClr val="000000"/>
                </a:solidFill>
                <a:latin typeface="メイリオ"/>
                <a:ea typeface="メイリオ"/>
                <a:cs typeface="メイリオ"/>
              </a:rPr>
              <a:t>Builds</a:t>
            </a:r>
            <a:endParaRPr kumimoji="1" lang="ja-JP" altLang="en-US" sz="1200" dirty="0">
              <a:solidFill>
                <a:srgbClr val="000000"/>
              </a:solidFill>
              <a:latin typeface="メイリオ"/>
              <a:ea typeface="メイリオ"/>
              <a:cs typeface="メイリオ"/>
            </a:endParaRPr>
          </a:p>
        </p:txBody>
      </p:sp>
      <p:sp>
        <p:nvSpPr>
          <p:cNvPr id="13" name="角丸四角形 12"/>
          <p:cNvSpPr/>
          <p:nvPr/>
        </p:nvSpPr>
        <p:spPr>
          <a:xfrm>
            <a:off x="4800600" y="1176753"/>
            <a:ext cx="1845298" cy="251997"/>
          </a:xfrm>
          <a:prstGeom prst="roundRect">
            <a:avLst>
              <a:gd name="adj" fmla="val 8742"/>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nchorCtr="0"/>
          <a:lstStyle/>
          <a:p>
            <a:r>
              <a:rPr kumimoji="1" lang="en-US" altLang="ja-JP" sz="1200" dirty="0" smtClean="0">
                <a:solidFill>
                  <a:srgbClr val="000000"/>
                </a:solidFill>
                <a:latin typeface="メイリオ"/>
                <a:ea typeface="メイリオ"/>
                <a:cs typeface="メイリオ"/>
              </a:rPr>
              <a:t>Route: hello-web</a:t>
            </a:r>
            <a:endParaRPr kumimoji="1" lang="ja-JP" altLang="en-US" sz="1200" dirty="0">
              <a:solidFill>
                <a:srgbClr val="000000"/>
              </a:solidFill>
              <a:latin typeface="メイリオ"/>
              <a:ea typeface="メイリオ"/>
              <a:cs typeface="メイリオ"/>
            </a:endParaRPr>
          </a:p>
        </p:txBody>
      </p:sp>
      <p:sp>
        <p:nvSpPr>
          <p:cNvPr id="14" name="角丸四角形 13"/>
          <p:cNvSpPr/>
          <p:nvPr/>
        </p:nvSpPr>
        <p:spPr>
          <a:xfrm>
            <a:off x="4800600" y="1557753"/>
            <a:ext cx="1845298" cy="251997"/>
          </a:xfrm>
          <a:prstGeom prst="roundRect">
            <a:avLst>
              <a:gd name="adj" fmla="val 8742"/>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nchorCtr="0"/>
          <a:lstStyle/>
          <a:p>
            <a:r>
              <a:rPr kumimoji="1" lang="en-US" altLang="ja-JP" sz="1200" dirty="0" smtClean="0">
                <a:solidFill>
                  <a:srgbClr val="000000"/>
                </a:solidFill>
                <a:latin typeface="メイリオ"/>
                <a:ea typeface="メイリオ"/>
                <a:cs typeface="メイリオ"/>
              </a:rPr>
              <a:t>Service: hello-web</a:t>
            </a:r>
            <a:endParaRPr kumimoji="1" lang="ja-JP" altLang="en-US" sz="1200" dirty="0">
              <a:solidFill>
                <a:srgbClr val="000000"/>
              </a:solidFill>
              <a:latin typeface="メイリオ"/>
              <a:ea typeface="メイリオ"/>
              <a:cs typeface="メイリオ"/>
            </a:endParaRPr>
          </a:p>
        </p:txBody>
      </p:sp>
      <p:sp>
        <p:nvSpPr>
          <p:cNvPr id="15" name="角丸四角形 14"/>
          <p:cNvSpPr/>
          <p:nvPr/>
        </p:nvSpPr>
        <p:spPr>
          <a:xfrm>
            <a:off x="6781800" y="1557753"/>
            <a:ext cx="2057400" cy="251997"/>
          </a:xfrm>
          <a:prstGeom prst="roundRect">
            <a:avLst>
              <a:gd name="adj" fmla="val 8742"/>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nchorCtr="0"/>
          <a:lstStyle/>
          <a:p>
            <a:r>
              <a:rPr kumimoji="1" lang="en-US" altLang="ja-JP" sz="1200" dirty="0" err="1" smtClean="0">
                <a:solidFill>
                  <a:srgbClr val="000000"/>
                </a:solidFill>
                <a:latin typeface="メイリオ"/>
                <a:ea typeface="メイリオ"/>
                <a:cs typeface="メイリオ"/>
              </a:rPr>
              <a:t>Service:db</a:t>
            </a:r>
            <a:endParaRPr kumimoji="1" lang="ja-JP" altLang="en-US" sz="1200" dirty="0">
              <a:solidFill>
                <a:srgbClr val="000000"/>
              </a:solidFill>
              <a:latin typeface="メイリオ"/>
              <a:ea typeface="メイリオ"/>
              <a:cs typeface="メイリオ"/>
            </a:endParaRPr>
          </a:p>
        </p:txBody>
      </p:sp>
      <p:sp>
        <p:nvSpPr>
          <p:cNvPr id="16" name="角丸四角形 15"/>
          <p:cNvSpPr/>
          <p:nvPr/>
        </p:nvSpPr>
        <p:spPr>
          <a:xfrm>
            <a:off x="4800600" y="2167353"/>
            <a:ext cx="1845298" cy="251997"/>
          </a:xfrm>
          <a:prstGeom prst="roundRect">
            <a:avLst>
              <a:gd name="adj" fmla="val 8742"/>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wrap="none" lIns="0" rIns="0" rtlCol="0" anchor="ctr" anchorCtr="0"/>
          <a:lstStyle/>
          <a:p>
            <a:r>
              <a:rPr kumimoji="1" lang="en-US" altLang="ja-JP" sz="1200" dirty="0" err="1" smtClean="0">
                <a:solidFill>
                  <a:srgbClr val="000000"/>
                </a:solidFill>
                <a:latin typeface="メイリオ"/>
                <a:ea typeface="メイリオ"/>
                <a:cs typeface="メイリオ"/>
              </a:rPr>
              <a:t>DeploymentConfig</a:t>
            </a:r>
            <a:r>
              <a:rPr kumimoji="1" lang="en-US" altLang="ja-JP" sz="1200" dirty="0" smtClean="0">
                <a:solidFill>
                  <a:srgbClr val="000000"/>
                </a:solidFill>
                <a:latin typeface="メイリオ"/>
                <a:ea typeface="メイリオ"/>
                <a:cs typeface="メイリオ"/>
              </a:rPr>
              <a:t>: hello</a:t>
            </a:r>
            <a:endParaRPr kumimoji="1" lang="ja-JP" altLang="en-US" sz="1200" dirty="0">
              <a:solidFill>
                <a:srgbClr val="000000"/>
              </a:solidFill>
              <a:latin typeface="メイリオ"/>
              <a:ea typeface="メイリオ"/>
              <a:cs typeface="メイリオ"/>
            </a:endParaRPr>
          </a:p>
        </p:txBody>
      </p:sp>
      <p:sp>
        <p:nvSpPr>
          <p:cNvPr id="17" name="角丸四角形 16"/>
          <p:cNvSpPr/>
          <p:nvPr/>
        </p:nvSpPr>
        <p:spPr>
          <a:xfrm>
            <a:off x="6781800" y="2167353"/>
            <a:ext cx="2057400" cy="251997"/>
          </a:xfrm>
          <a:prstGeom prst="roundRect">
            <a:avLst>
              <a:gd name="adj" fmla="val 8742"/>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wrap="none" lIns="0" rIns="0" rtlCol="0" anchor="ctr" anchorCtr="0"/>
          <a:lstStyle/>
          <a:p>
            <a:r>
              <a:rPr kumimoji="1" lang="en-US" altLang="ja-JP" sz="1200" dirty="0" err="1" smtClean="0">
                <a:solidFill>
                  <a:srgbClr val="000000"/>
                </a:solidFill>
                <a:latin typeface="メイリオ"/>
                <a:ea typeface="メイリオ"/>
                <a:cs typeface="メイリオ"/>
              </a:rPr>
              <a:t>DeploymentConfig:hello-db</a:t>
            </a:r>
            <a:endParaRPr kumimoji="1" lang="ja-JP" altLang="en-US" sz="1200" dirty="0">
              <a:solidFill>
                <a:srgbClr val="000000"/>
              </a:solidFill>
              <a:latin typeface="メイリオ"/>
              <a:ea typeface="メイリオ"/>
              <a:cs typeface="メイリオ"/>
            </a:endParaRPr>
          </a:p>
        </p:txBody>
      </p:sp>
      <p:sp>
        <p:nvSpPr>
          <p:cNvPr id="18" name="角丸四角形 17"/>
          <p:cNvSpPr/>
          <p:nvPr/>
        </p:nvSpPr>
        <p:spPr>
          <a:xfrm>
            <a:off x="4800600" y="2776953"/>
            <a:ext cx="1845298" cy="251997"/>
          </a:xfrm>
          <a:prstGeom prst="roundRect">
            <a:avLst>
              <a:gd name="adj" fmla="val 8742"/>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wrap="none" lIns="0" rIns="0" rtlCol="0" anchor="ctr" anchorCtr="0"/>
          <a:lstStyle/>
          <a:p>
            <a:r>
              <a:rPr kumimoji="1" lang="en-US" altLang="ja-JP" sz="1200" dirty="0" err="1" smtClean="0">
                <a:solidFill>
                  <a:srgbClr val="000000"/>
                </a:solidFill>
                <a:latin typeface="メイリオ"/>
                <a:ea typeface="メイリオ"/>
                <a:cs typeface="メイリオ"/>
              </a:rPr>
              <a:t>ImageStream</a:t>
            </a:r>
            <a:r>
              <a:rPr kumimoji="1" lang="en-US" altLang="ja-JP" sz="1200" dirty="0" smtClean="0">
                <a:solidFill>
                  <a:srgbClr val="000000"/>
                </a:solidFill>
                <a:latin typeface="メイリオ"/>
                <a:ea typeface="メイリオ"/>
                <a:cs typeface="メイリオ"/>
              </a:rPr>
              <a:t>: hello</a:t>
            </a:r>
            <a:endParaRPr kumimoji="1" lang="ja-JP" altLang="en-US" sz="1200" dirty="0">
              <a:solidFill>
                <a:srgbClr val="000000"/>
              </a:solidFill>
              <a:latin typeface="メイリオ"/>
              <a:ea typeface="メイリオ"/>
              <a:cs typeface="メイリオ"/>
            </a:endParaRPr>
          </a:p>
        </p:txBody>
      </p:sp>
      <p:sp>
        <p:nvSpPr>
          <p:cNvPr id="19" name="角丸四角形 18"/>
          <p:cNvSpPr/>
          <p:nvPr/>
        </p:nvSpPr>
        <p:spPr>
          <a:xfrm>
            <a:off x="4800600" y="3386553"/>
            <a:ext cx="1845298" cy="251997"/>
          </a:xfrm>
          <a:prstGeom prst="roundRect">
            <a:avLst>
              <a:gd name="adj" fmla="val 8742"/>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wrap="none" lIns="0" rIns="0" rtlCol="0" anchor="ctr" anchorCtr="0"/>
          <a:lstStyle/>
          <a:p>
            <a:r>
              <a:rPr kumimoji="1" lang="en-US" altLang="ja-JP" sz="1200" dirty="0" err="1" smtClean="0">
                <a:solidFill>
                  <a:srgbClr val="000000"/>
                </a:solidFill>
                <a:latin typeface="メイリオ"/>
                <a:ea typeface="メイリオ"/>
                <a:cs typeface="メイリオ"/>
              </a:rPr>
              <a:t>BuildConfig</a:t>
            </a:r>
            <a:r>
              <a:rPr kumimoji="1" lang="en-US" altLang="ja-JP" sz="1200" dirty="0" smtClean="0">
                <a:solidFill>
                  <a:srgbClr val="000000"/>
                </a:solidFill>
                <a:latin typeface="メイリオ"/>
                <a:ea typeface="メイリオ"/>
                <a:cs typeface="メイリオ"/>
              </a:rPr>
              <a:t>: hello</a:t>
            </a:r>
            <a:endParaRPr kumimoji="1" lang="ja-JP" altLang="en-US" sz="1200" dirty="0">
              <a:solidFill>
                <a:srgbClr val="000000"/>
              </a:solidFill>
              <a:latin typeface="メイリオ"/>
              <a:ea typeface="メイリオ"/>
              <a:cs typeface="メイリオ"/>
            </a:endParaRPr>
          </a:p>
        </p:txBody>
      </p:sp>
      <p:sp>
        <p:nvSpPr>
          <p:cNvPr id="20" name="角丸四角形 19"/>
          <p:cNvSpPr/>
          <p:nvPr/>
        </p:nvSpPr>
        <p:spPr>
          <a:xfrm>
            <a:off x="4419600" y="3943350"/>
            <a:ext cx="4495800" cy="685800"/>
          </a:xfrm>
          <a:prstGeom prst="roundRect">
            <a:avLst>
              <a:gd name="adj" fmla="val 8742"/>
            </a:avLst>
          </a:prstGeom>
          <a:solidFill>
            <a:srgbClr val="EDEDED"/>
          </a:solidFill>
          <a:effectLst/>
        </p:spPr>
        <p:style>
          <a:lnRef idx="1">
            <a:schemeClr val="accent1"/>
          </a:lnRef>
          <a:fillRef idx="3">
            <a:schemeClr val="accent1"/>
          </a:fillRef>
          <a:effectRef idx="2">
            <a:schemeClr val="accent1"/>
          </a:effectRef>
          <a:fontRef idx="minor">
            <a:schemeClr val="lt1"/>
          </a:fontRef>
        </p:style>
        <p:txBody>
          <a:bodyPr lIns="36000" tIns="0" rIns="36000" bIns="0" rtlCol="0" anchor="t"/>
          <a:lstStyle/>
          <a:p>
            <a:r>
              <a:rPr kumimoji="1" lang="en-US" altLang="ja-JP" sz="1200" dirty="0" err="1" smtClean="0">
                <a:solidFill>
                  <a:srgbClr val="000000"/>
                </a:solidFill>
                <a:latin typeface="メイリオ"/>
                <a:ea typeface="メイリオ"/>
                <a:cs typeface="メイリオ"/>
              </a:rPr>
              <a:t>BaseImages</a:t>
            </a:r>
            <a:endParaRPr kumimoji="1" lang="ja-JP" altLang="en-US" sz="1200" dirty="0">
              <a:solidFill>
                <a:srgbClr val="000000"/>
              </a:solidFill>
              <a:latin typeface="メイリオ"/>
              <a:ea typeface="メイリオ"/>
              <a:cs typeface="メイリオ"/>
            </a:endParaRPr>
          </a:p>
        </p:txBody>
      </p:sp>
      <p:sp>
        <p:nvSpPr>
          <p:cNvPr id="21" name="角丸四角形 20"/>
          <p:cNvSpPr/>
          <p:nvPr/>
        </p:nvSpPr>
        <p:spPr>
          <a:xfrm>
            <a:off x="4800600" y="4171950"/>
            <a:ext cx="1845298" cy="381000"/>
          </a:xfrm>
          <a:prstGeom prst="roundRect">
            <a:avLst>
              <a:gd name="adj" fmla="val 8742"/>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wrap="none" lIns="0" rIns="0" rtlCol="0" anchor="ctr" anchorCtr="0"/>
          <a:lstStyle/>
          <a:p>
            <a:r>
              <a:rPr kumimoji="1" lang="en-US" altLang="ja-JP" sz="1200" dirty="0" err="1" smtClean="0">
                <a:solidFill>
                  <a:srgbClr val="000000"/>
                </a:solidFill>
                <a:latin typeface="メイリオ"/>
                <a:ea typeface="メイリオ"/>
                <a:cs typeface="メイリオ"/>
              </a:rPr>
              <a:t>ImageStream</a:t>
            </a:r>
            <a:r>
              <a:rPr kumimoji="1" lang="en-US" altLang="ja-JP" sz="1200" dirty="0" smtClean="0">
                <a:solidFill>
                  <a:srgbClr val="000000"/>
                </a:solidFill>
                <a:latin typeface="メイリオ"/>
                <a:ea typeface="メイリオ"/>
                <a:cs typeface="メイリオ"/>
              </a:rPr>
              <a:t>: </a:t>
            </a:r>
          </a:p>
          <a:p>
            <a:r>
              <a:rPr kumimoji="1" lang="en-US" altLang="ja-JP" sz="1200" dirty="0">
                <a:solidFill>
                  <a:srgbClr val="000000"/>
                </a:solidFill>
                <a:latin typeface="メイリオ"/>
                <a:ea typeface="メイリオ"/>
                <a:cs typeface="メイリオ"/>
              </a:rPr>
              <a:t> </a:t>
            </a:r>
            <a:r>
              <a:rPr kumimoji="1" lang="en-US" altLang="ja-JP" sz="1200" dirty="0" smtClean="0">
                <a:solidFill>
                  <a:srgbClr val="000000"/>
                </a:solidFill>
                <a:latin typeface="メイリオ"/>
                <a:ea typeface="メイリオ"/>
                <a:cs typeface="メイリオ"/>
              </a:rPr>
              <a:t> jboss-eap6-openshift</a:t>
            </a:r>
            <a:endParaRPr kumimoji="1" lang="ja-JP" altLang="en-US" sz="1200" dirty="0">
              <a:solidFill>
                <a:srgbClr val="000000"/>
              </a:solidFill>
              <a:latin typeface="メイリオ"/>
              <a:ea typeface="メイリオ"/>
              <a:cs typeface="メイリオ"/>
            </a:endParaRPr>
          </a:p>
        </p:txBody>
      </p:sp>
      <p:sp>
        <p:nvSpPr>
          <p:cNvPr id="22" name="角丸四角形 21"/>
          <p:cNvSpPr/>
          <p:nvPr/>
        </p:nvSpPr>
        <p:spPr>
          <a:xfrm>
            <a:off x="6781800" y="4171950"/>
            <a:ext cx="2057400" cy="381000"/>
          </a:xfrm>
          <a:prstGeom prst="roundRect">
            <a:avLst>
              <a:gd name="adj" fmla="val 8742"/>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wrap="none" lIns="0" rIns="0" rtlCol="0" anchor="ctr" anchorCtr="0"/>
          <a:lstStyle/>
          <a:p>
            <a:r>
              <a:rPr kumimoji="1" lang="en-US" altLang="ja-JP" sz="1200" dirty="0" err="1" smtClean="0">
                <a:solidFill>
                  <a:srgbClr val="000000"/>
                </a:solidFill>
                <a:latin typeface="メイリオ"/>
                <a:ea typeface="メイリオ"/>
                <a:cs typeface="メイリオ"/>
              </a:rPr>
              <a:t>ImageStream:mongodb</a:t>
            </a:r>
            <a:endParaRPr kumimoji="1" lang="en-US" altLang="ja-JP" sz="1200" dirty="0" smtClean="0">
              <a:solidFill>
                <a:srgbClr val="000000"/>
              </a:solidFill>
              <a:latin typeface="メイリオ"/>
              <a:ea typeface="メイリオ"/>
              <a:cs typeface="メイリオ"/>
            </a:endParaRPr>
          </a:p>
        </p:txBody>
      </p:sp>
      <p:cxnSp>
        <p:nvCxnSpPr>
          <p:cNvPr id="6" name="直線矢印コネクタ 5"/>
          <p:cNvCxnSpPr>
            <a:stCxn id="21" idx="0"/>
            <a:endCxn id="19" idx="2"/>
          </p:cNvCxnSpPr>
          <p:nvPr/>
        </p:nvCxnSpPr>
        <p:spPr>
          <a:xfrm flipV="1">
            <a:off x="5723249" y="3638550"/>
            <a:ext cx="0" cy="533400"/>
          </a:xfrm>
          <a:prstGeom prst="straightConnector1">
            <a:avLst/>
          </a:prstGeom>
          <a:ln>
            <a:solidFill>
              <a:srgbClr val="00415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 name="直線矢印コネクタ 22"/>
          <p:cNvCxnSpPr>
            <a:stCxn id="19" idx="0"/>
          </p:cNvCxnSpPr>
          <p:nvPr/>
        </p:nvCxnSpPr>
        <p:spPr>
          <a:xfrm flipV="1">
            <a:off x="5723249" y="3028950"/>
            <a:ext cx="0" cy="357603"/>
          </a:xfrm>
          <a:prstGeom prst="straightConnector1">
            <a:avLst/>
          </a:prstGeom>
          <a:ln>
            <a:solidFill>
              <a:srgbClr val="00415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6" name="直線矢印コネクタ 25"/>
          <p:cNvCxnSpPr>
            <a:stCxn id="18" idx="0"/>
          </p:cNvCxnSpPr>
          <p:nvPr/>
        </p:nvCxnSpPr>
        <p:spPr>
          <a:xfrm flipV="1">
            <a:off x="5723249" y="2419350"/>
            <a:ext cx="0" cy="357603"/>
          </a:xfrm>
          <a:prstGeom prst="straightConnector1">
            <a:avLst/>
          </a:prstGeom>
          <a:ln>
            <a:solidFill>
              <a:srgbClr val="00415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9" name="直線矢印コネクタ 28"/>
          <p:cNvCxnSpPr>
            <a:stCxn id="16" idx="0"/>
            <a:endCxn id="14" idx="2"/>
          </p:cNvCxnSpPr>
          <p:nvPr/>
        </p:nvCxnSpPr>
        <p:spPr>
          <a:xfrm flipV="1">
            <a:off x="5723249" y="1809750"/>
            <a:ext cx="0" cy="357603"/>
          </a:xfrm>
          <a:prstGeom prst="straightConnector1">
            <a:avLst/>
          </a:prstGeom>
          <a:ln>
            <a:solidFill>
              <a:srgbClr val="00415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2" name="直線矢印コネクタ 31"/>
          <p:cNvCxnSpPr>
            <a:stCxn id="14" idx="0"/>
            <a:endCxn id="13" idx="2"/>
          </p:cNvCxnSpPr>
          <p:nvPr/>
        </p:nvCxnSpPr>
        <p:spPr>
          <a:xfrm flipV="1">
            <a:off x="5723249" y="1428750"/>
            <a:ext cx="0" cy="129003"/>
          </a:xfrm>
          <a:prstGeom prst="straightConnector1">
            <a:avLst/>
          </a:prstGeom>
          <a:ln>
            <a:solidFill>
              <a:srgbClr val="00415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5" name="直線矢印コネクタ 34"/>
          <p:cNvCxnSpPr>
            <a:stCxn id="22" idx="0"/>
            <a:endCxn id="17" idx="2"/>
          </p:cNvCxnSpPr>
          <p:nvPr/>
        </p:nvCxnSpPr>
        <p:spPr>
          <a:xfrm flipV="1">
            <a:off x="7810500" y="2419350"/>
            <a:ext cx="0" cy="1752600"/>
          </a:xfrm>
          <a:prstGeom prst="straightConnector1">
            <a:avLst/>
          </a:prstGeom>
          <a:ln>
            <a:solidFill>
              <a:srgbClr val="00415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8" name="直線矢印コネクタ 37"/>
          <p:cNvCxnSpPr>
            <a:stCxn id="17" idx="0"/>
            <a:endCxn id="15" idx="2"/>
          </p:cNvCxnSpPr>
          <p:nvPr/>
        </p:nvCxnSpPr>
        <p:spPr>
          <a:xfrm flipV="1">
            <a:off x="7810500" y="1809750"/>
            <a:ext cx="0" cy="357603"/>
          </a:xfrm>
          <a:prstGeom prst="straightConnector1">
            <a:avLst/>
          </a:prstGeom>
          <a:ln>
            <a:solidFill>
              <a:srgbClr val="004153"/>
            </a:solidFill>
            <a:tailEnd type="arrow"/>
          </a:ln>
          <a:effectLst/>
        </p:spPr>
        <p:style>
          <a:lnRef idx="2">
            <a:schemeClr val="accent1"/>
          </a:lnRef>
          <a:fillRef idx="0">
            <a:schemeClr val="accent1"/>
          </a:fillRef>
          <a:effectRef idx="1">
            <a:schemeClr val="accent1"/>
          </a:effectRef>
          <a:fontRef idx="minor">
            <a:schemeClr val="tx1"/>
          </a:fontRef>
        </p:style>
      </p:cxnSp>
      <p:sp>
        <p:nvSpPr>
          <p:cNvPr id="41" name="タイトル 40"/>
          <p:cNvSpPr>
            <a:spLocks noGrp="1"/>
          </p:cNvSpPr>
          <p:nvPr>
            <p:ph type="title"/>
          </p:nvPr>
        </p:nvSpPr>
        <p:spPr/>
        <p:txBody>
          <a:bodyPr/>
          <a:lstStyle/>
          <a:p>
            <a:r>
              <a:rPr kumimoji="1" lang="en-US" altLang="ja-JP" dirty="0" smtClean="0"/>
              <a:t>Template</a:t>
            </a:r>
            <a:endParaRPr kumimoji="1" lang="ja-JP" altLang="en-US" dirty="0"/>
          </a:p>
        </p:txBody>
      </p:sp>
      <p:sp>
        <p:nvSpPr>
          <p:cNvPr id="47" name="テキスト ボックス 46"/>
          <p:cNvSpPr txBox="1"/>
          <p:nvPr/>
        </p:nvSpPr>
        <p:spPr>
          <a:xfrm>
            <a:off x="304800" y="1657350"/>
            <a:ext cx="3733800" cy="1938992"/>
          </a:xfrm>
          <a:prstGeom prst="rect">
            <a:avLst/>
          </a:prstGeom>
          <a:noFill/>
        </p:spPr>
        <p:txBody>
          <a:bodyPr wrap="square" rtlCol="0">
            <a:spAutoFit/>
          </a:bodyPr>
          <a:lstStyle/>
          <a:p>
            <a:r>
              <a:rPr kumimoji="1" lang="ja-JP" altLang="en-US" sz="2400" dirty="0" smtClean="0">
                <a:latin typeface="メイリオ"/>
                <a:ea typeface="メイリオ"/>
                <a:cs typeface="メイリオ"/>
              </a:rPr>
              <a:t>コンテナのビルドやデプロイに必要な</a:t>
            </a:r>
            <a:r>
              <a:rPr kumimoji="1" lang="ja-JP" altLang="en-US" sz="2400" b="1" dirty="0" smtClean="0">
                <a:latin typeface="メイリオ"/>
                <a:ea typeface="メイリオ"/>
                <a:cs typeface="メイリオ"/>
              </a:rPr>
              <a:t>リソース</a:t>
            </a:r>
            <a:r>
              <a:rPr kumimoji="1" lang="ja-JP" altLang="en-US" sz="2400" dirty="0" smtClean="0">
                <a:latin typeface="メイリオ"/>
                <a:ea typeface="メイリオ"/>
                <a:cs typeface="メイリオ"/>
              </a:rPr>
              <a:t>と</a:t>
            </a:r>
            <a:r>
              <a:rPr kumimoji="1" lang="ja-JP" altLang="en-US" sz="2400" b="1" dirty="0" smtClean="0">
                <a:latin typeface="メイリオ"/>
                <a:ea typeface="メイリオ"/>
                <a:cs typeface="メイリオ"/>
              </a:rPr>
              <a:t>パラメータ</a:t>
            </a:r>
            <a:r>
              <a:rPr kumimoji="1" lang="ja-JP" altLang="en-US" sz="2400" dirty="0" smtClean="0">
                <a:latin typeface="メイリオ"/>
                <a:ea typeface="メイリオ"/>
                <a:cs typeface="メイリオ"/>
              </a:rPr>
              <a:t>の定義</a:t>
            </a:r>
            <a:endParaRPr kumimoji="1" lang="en-US" altLang="ja-JP" sz="2400" dirty="0" smtClean="0">
              <a:latin typeface="メイリオ"/>
              <a:ea typeface="メイリオ"/>
              <a:cs typeface="メイリオ"/>
            </a:endParaRPr>
          </a:p>
          <a:p>
            <a:endParaRPr kumimoji="1" lang="en-US" altLang="ja-JP" sz="2400" dirty="0">
              <a:latin typeface="メイリオ"/>
              <a:ea typeface="メイリオ"/>
              <a:cs typeface="メイリオ"/>
            </a:endParaRPr>
          </a:p>
          <a:p>
            <a:r>
              <a:rPr kumimoji="1" lang="en-US" altLang="ja-JP" sz="2400" dirty="0" smtClean="0">
                <a:latin typeface="メイリオ"/>
                <a:ea typeface="メイリオ"/>
                <a:cs typeface="メイリオ"/>
              </a:rPr>
              <a:t>JSON/YAML</a:t>
            </a:r>
            <a:r>
              <a:rPr kumimoji="1" lang="ja-JP" altLang="en-US" sz="2400" dirty="0" smtClean="0">
                <a:latin typeface="メイリオ"/>
                <a:ea typeface="メイリオ"/>
                <a:cs typeface="メイリオ"/>
              </a:rPr>
              <a:t>形式で定義</a:t>
            </a:r>
          </a:p>
        </p:txBody>
      </p:sp>
    </p:spTree>
    <p:extLst>
      <p:ext uri="{BB962C8B-B14F-4D97-AF65-F5344CB8AC3E}">
        <p14:creationId xmlns:p14="http://schemas.microsoft.com/office/powerpoint/2010/main" val="267494656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タイトル 112"/>
          <p:cNvSpPr>
            <a:spLocks noGrp="1"/>
          </p:cNvSpPr>
          <p:nvPr>
            <p:ph type="title"/>
          </p:nvPr>
        </p:nvSpPr>
        <p:spPr/>
        <p:txBody>
          <a:bodyPr/>
          <a:lstStyle/>
          <a:p>
            <a:r>
              <a:rPr kumimoji="1" lang="en-US" altLang="ja-JP" dirty="0" smtClean="0"/>
              <a:t>CI/CD</a:t>
            </a:r>
            <a:r>
              <a:rPr kumimoji="1" lang="ja-JP" altLang="en-US" dirty="0" smtClean="0"/>
              <a:t>フロー</a:t>
            </a:r>
            <a:endParaRPr kumimoji="1" lang="ja-JP" altLang="en-US" dirty="0"/>
          </a:p>
        </p:txBody>
      </p:sp>
      <p:sp>
        <p:nvSpPr>
          <p:cNvPr id="4" name="円柱 3"/>
          <p:cNvSpPr/>
          <p:nvPr/>
        </p:nvSpPr>
        <p:spPr>
          <a:xfrm>
            <a:off x="3059832" y="4083918"/>
            <a:ext cx="2160240" cy="648072"/>
          </a:xfrm>
          <a:prstGeom prst="can">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kumimoji="1" lang="ja-JP" altLang="en-US" sz="1200" dirty="0" err="1" smtClean="0">
              <a:solidFill>
                <a:schemeClr val="tx1"/>
              </a:solidFill>
              <a:latin typeface="Overpass"/>
              <a:ea typeface="Overpass"/>
              <a:cs typeface="Overpass"/>
            </a:endParaRPr>
          </a:p>
        </p:txBody>
      </p:sp>
      <p:sp>
        <p:nvSpPr>
          <p:cNvPr id="5" name="角丸四角形 4"/>
          <p:cNvSpPr/>
          <p:nvPr/>
        </p:nvSpPr>
        <p:spPr>
          <a:xfrm>
            <a:off x="2123728" y="3651870"/>
            <a:ext cx="6552728" cy="1152128"/>
          </a:xfrm>
          <a:prstGeom prst="roundRect">
            <a:avLst>
              <a:gd name="adj" fmla="val 1549"/>
            </a:avLst>
          </a:prstGeom>
          <a:noFill/>
          <a:ln w="952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36000" tIns="45720" rIns="36000" bIns="45720" numCol="1" spcCol="0" rtlCol="0" fromWordArt="0" anchor="b" anchorCtr="0" forceAA="0" compatLnSpc="1">
            <a:prstTxWarp prst="textNoShape">
              <a:avLst/>
            </a:prstTxWarp>
            <a:noAutofit/>
          </a:bodyPr>
          <a:lstStyle/>
          <a:p>
            <a:pPr algn="ctr"/>
            <a:endParaRPr kumimoji="1" lang="ja-JP" altLang="en-US" sz="1200" dirty="0" smtClean="0">
              <a:latin typeface="Overpass"/>
              <a:ea typeface="Overpass"/>
              <a:cs typeface="Overpass"/>
            </a:endParaRPr>
          </a:p>
        </p:txBody>
      </p:sp>
      <p:sp>
        <p:nvSpPr>
          <p:cNvPr id="6" name="Shape 4444"/>
          <p:cNvSpPr/>
          <p:nvPr/>
        </p:nvSpPr>
        <p:spPr>
          <a:xfrm>
            <a:off x="5032102" y="915566"/>
            <a:ext cx="1355100" cy="1736659"/>
          </a:xfrm>
          <a:prstGeom prst="rect">
            <a:avLst/>
          </a:prstGeom>
          <a:solidFill>
            <a:srgbClr val="244A6E"/>
          </a:solidFill>
          <a:ln>
            <a:noFill/>
          </a:ln>
        </p:spPr>
        <p:txBody>
          <a:bodyPr wrap="none" lIns="58925" tIns="29450" rIns="58925" bIns="29450" anchor="t" anchorCtr="0">
            <a:noAutofit/>
          </a:bodyPr>
          <a:lstStyle/>
          <a:p>
            <a:pPr marL="0" marR="0" lvl="0" indent="0" algn="ctr" rtl="0">
              <a:spcBef>
                <a:spcPts val="0"/>
              </a:spcBef>
              <a:buNone/>
            </a:pPr>
            <a:r>
              <a:rPr lang="en-US" altLang="ja-JP" sz="1200" dirty="0" smtClean="0">
                <a:solidFill>
                  <a:srgbClr val="FFFFFF"/>
                </a:solidFill>
                <a:latin typeface="Overpass"/>
                <a:ea typeface="Overpass"/>
                <a:cs typeface="Overpass"/>
                <a:sym typeface="Calibri"/>
              </a:rPr>
              <a:t>UAT</a:t>
            </a:r>
          </a:p>
          <a:p>
            <a:pPr marL="0" marR="0" lvl="0" indent="0" algn="ctr" rtl="0">
              <a:spcBef>
                <a:spcPts val="0"/>
              </a:spcBef>
              <a:buNone/>
            </a:pPr>
            <a:r>
              <a:rPr lang="ja-JP" altLang="ja-JP" sz="1100" dirty="0" smtClean="0">
                <a:solidFill>
                  <a:srgbClr val="FFFFFF"/>
                </a:solidFill>
                <a:latin typeface="Overpass"/>
                <a:ea typeface="Overpass"/>
                <a:cs typeface="Overpass"/>
                <a:sym typeface="Calibri"/>
              </a:rPr>
              <a:t>(</a:t>
            </a:r>
            <a:r>
              <a:rPr lang="ja-JP" altLang="en-US" sz="1100" dirty="0" smtClean="0">
                <a:solidFill>
                  <a:srgbClr val="FFFFFF"/>
                </a:solidFill>
                <a:latin typeface="Overpass"/>
                <a:ea typeface="Overpass"/>
                <a:cs typeface="Overpass"/>
                <a:sym typeface="Calibri"/>
              </a:rPr>
              <a:t>ユーザ受入テスト）</a:t>
            </a:r>
            <a:endParaRPr sz="1100" b="0" i="0" u="none" strike="noStrike" cap="none" baseline="0" dirty="0">
              <a:solidFill>
                <a:srgbClr val="FFFFFF"/>
              </a:solidFill>
              <a:latin typeface="Overpass"/>
              <a:ea typeface="Overpass"/>
              <a:cs typeface="Overpass"/>
              <a:sym typeface="Calibri"/>
            </a:endParaRPr>
          </a:p>
        </p:txBody>
      </p:sp>
      <p:sp>
        <p:nvSpPr>
          <p:cNvPr id="7" name="Shape 4445"/>
          <p:cNvSpPr/>
          <p:nvPr/>
        </p:nvSpPr>
        <p:spPr>
          <a:xfrm>
            <a:off x="5096892" y="1424581"/>
            <a:ext cx="1203300" cy="612900"/>
          </a:xfrm>
          <a:prstGeom prst="rect">
            <a:avLst/>
          </a:prstGeom>
          <a:solidFill>
            <a:srgbClr val="FFFFFF"/>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sp>
        <p:nvSpPr>
          <p:cNvPr id="8" name="Shape 4446"/>
          <p:cNvSpPr/>
          <p:nvPr/>
        </p:nvSpPr>
        <p:spPr>
          <a:xfrm>
            <a:off x="7308304" y="915566"/>
            <a:ext cx="1357499" cy="1736659"/>
          </a:xfrm>
          <a:prstGeom prst="rect">
            <a:avLst/>
          </a:prstGeom>
          <a:solidFill>
            <a:srgbClr val="244A6E"/>
          </a:solidFill>
          <a:ln>
            <a:noFill/>
          </a:ln>
        </p:spPr>
        <p:txBody>
          <a:bodyPr wrap="none" lIns="58925" tIns="29450" rIns="58925" bIns="29450" anchor="t" anchorCtr="0">
            <a:noAutofit/>
          </a:bodyPr>
          <a:lstStyle/>
          <a:p>
            <a:pPr marL="0" marR="0" lvl="0" indent="0" algn="ctr" rtl="0">
              <a:spcBef>
                <a:spcPts val="0"/>
              </a:spcBef>
              <a:buNone/>
            </a:pPr>
            <a:r>
              <a:rPr lang="ja-JP" altLang="en-US" sz="1200" dirty="0" smtClean="0">
                <a:solidFill>
                  <a:srgbClr val="FFFFFF"/>
                </a:solidFill>
                <a:latin typeface="Overpass"/>
                <a:ea typeface="Overpass"/>
                <a:cs typeface="Overpass"/>
                <a:sym typeface="Calibri"/>
              </a:rPr>
              <a:t>プロダクション</a:t>
            </a:r>
            <a:endParaRPr sz="1200" b="0" i="0" u="none" strike="noStrike" cap="none" baseline="0" dirty="0">
              <a:solidFill>
                <a:srgbClr val="FFFFFF"/>
              </a:solidFill>
              <a:latin typeface="Overpass"/>
              <a:ea typeface="Overpass"/>
              <a:cs typeface="Overpass"/>
              <a:sym typeface="Calibri"/>
            </a:endParaRPr>
          </a:p>
        </p:txBody>
      </p:sp>
      <p:sp>
        <p:nvSpPr>
          <p:cNvPr id="9" name="Shape 4447"/>
          <p:cNvSpPr/>
          <p:nvPr/>
        </p:nvSpPr>
        <p:spPr>
          <a:xfrm>
            <a:off x="7385891" y="1424581"/>
            <a:ext cx="1202399" cy="612900"/>
          </a:xfrm>
          <a:prstGeom prst="rect">
            <a:avLst/>
          </a:prstGeom>
          <a:solidFill>
            <a:srgbClr val="FFFFFF"/>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sp>
        <p:nvSpPr>
          <p:cNvPr id="10" name="Shape 4448"/>
          <p:cNvSpPr/>
          <p:nvPr/>
        </p:nvSpPr>
        <p:spPr>
          <a:xfrm>
            <a:off x="2756799" y="915566"/>
            <a:ext cx="1354200" cy="1736659"/>
          </a:xfrm>
          <a:prstGeom prst="rect">
            <a:avLst/>
          </a:prstGeom>
          <a:solidFill>
            <a:srgbClr val="244A6E"/>
          </a:solidFill>
          <a:ln>
            <a:noFill/>
          </a:ln>
        </p:spPr>
        <p:txBody>
          <a:bodyPr wrap="none" lIns="58925" tIns="29450" rIns="58925" bIns="29450" anchor="t" anchorCtr="0">
            <a:noAutofit/>
          </a:bodyPr>
          <a:lstStyle/>
          <a:p>
            <a:pPr marL="0" marR="0" lvl="0" indent="0" algn="ctr" rtl="0">
              <a:spcBef>
                <a:spcPts val="0"/>
              </a:spcBef>
              <a:buNone/>
            </a:pPr>
            <a:r>
              <a:rPr lang="ja-JP" altLang="en-US" sz="1200" b="0" i="0" u="none" strike="noStrike" cap="none" baseline="0" dirty="0" smtClean="0">
                <a:solidFill>
                  <a:srgbClr val="FFFFFF"/>
                </a:solidFill>
                <a:latin typeface="Overpass"/>
                <a:ea typeface="Overpass"/>
                <a:cs typeface="Overpass"/>
                <a:sym typeface="Calibri"/>
              </a:rPr>
              <a:t>受け入れステージ</a:t>
            </a:r>
            <a:endParaRPr sz="1200" b="0" i="0" u="none" strike="noStrike" cap="none" baseline="0" dirty="0">
              <a:solidFill>
                <a:srgbClr val="FFFFFF"/>
              </a:solidFill>
              <a:latin typeface="Overpass"/>
              <a:ea typeface="Overpass"/>
              <a:cs typeface="Overpass"/>
              <a:sym typeface="Calibri"/>
            </a:endParaRPr>
          </a:p>
        </p:txBody>
      </p:sp>
      <p:sp>
        <p:nvSpPr>
          <p:cNvPr id="11" name="Shape 4449"/>
          <p:cNvSpPr/>
          <p:nvPr/>
        </p:nvSpPr>
        <p:spPr>
          <a:xfrm>
            <a:off x="2843808" y="1424581"/>
            <a:ext cx="1203300" cy="612900"/>
          </a:xfrm>
          <a:prstGeom prst="rect">
            <a:avLst/>
          </a:prstGeom>
          <a:solidFill>
            <a:srgbClr val="FFFFFF"/>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sp>
        <p:nvSpPr>
          <p:cNvPr id="12" name="Shape 4450"/>
          <p:cNvSpPr/>
          <p:nvPr/>
        </p:nvSpPr>
        <p:spPr>
          <a:xfrm>
            <a:off x="479396" y="915566"/>
            <a:ext cx="1356300" cy="1736659"/>
          </a:xfrm>
          <a:prstGeom prst="rect">
            <a:avLst/>
          </a:prstGeom>
          <a:solidFill>
            <a:srgbClr val="244A6E"/>
          </a:solidFill>
          <a:ln>
            <a:noFill/>
          </a:ln>
        </p:spPr>
        <p:txBody>
          <a:bodyPr wrap="none" lIns="58925" tIns="29450" rIns="58925" bIns="29450" anchor="t" anchorCtr="0">
            <a:noAutofit/>
          </a:bodyPr>
          <a:lstStyle/>
          <a:p>
            <a:pPr marL="0" marR="0" lvl="0" indent="0" algn="ctr" rtl="0">
              <a:spcBef>
                <a:spcPts val="0"/>
              </a:spcBef>
              <a:buNone/>
            </a:pPr>
            <a:r>
              <a:rPr lang="ja-JP" altLang="en-US" sz="1200" b="0" i="0" u="none" strike="noStrike" cap="none" baseline="0" dirty="0" smtClean="0">
                <a:solidFill>
                  <a:schemeClr val="bg1"/>
                </a:solidFill>
                <a:latin typeface="Overpass"/>
                <a:ea typeface="Overpass"/>
                <a:cs typeface="Overpass"/>
                <a:sym typeface="Calibri"/>
              </a:rPr>
              <a:t>コミットステージ</a:t>
            </a:r>
            <a:endParaRPr sz="1200" b="0" i="0" u="none" strike="noStrike" cap="none" baseline="0" dirty="0">
              <a:solidFill>
                <a:schemeClr val="bg1"/>
              </a:solidFill>
              <a:latin typeface="Overpass"/>
              <a:ea typeface="Overpass"/>
              <a:cs typeface="Overpass"/>
              <a:sym typeface="Calibri"/>
            </a:endParaRPr>
          </a:p>
        </p:txBody>
      </p:sp>
      <p:sp>
        <p:nvSpPr>
          <p:cNvPr id="13" name="Shape 4471"/>
          <p:cNvSpPr/>
          <p:nvPr/>
        </p:nvSpPr>
        <p:spPr>
          <a:xfrm>
            <a:off x="529512" y="2038537"/>
            <a:ext cx="375095" cy="561097"/>
          </a:xfrm>
          <a:custGeom>
            <a:avLst/>
            <a:gdLst/>
            <a:ahLst/>
            <a:cxnLst/>
            <a:rect l="0" t="0" r="0" b="0"/>
            <a:pathLst>
              <a:path w="123" h="184" extrusionOk="0">
                <a:moveTo>
                  <a:pt x="61" y="57"/>
                </a:moveTo>
                <a:cubicBezTo>
                  <a:pt x="77" y="57"/>
                  <a:pt x="90" y="44"/>
                  <a:pt x="90" y="28"/>
                </a:cubicBezTo>
                <a:cubicBezTo>
                  <a:pt x="90" y="12"/>
                  <a:pt x="77" y="0"/>
                  <a:pt x="61" y="0"/>
                </a:cubicBezTo>
                <a:cubicBezTo>
                  <a:pt x="45" y="0"/>
                  <a:pt x="32" y="12"/>
                  <a:pt x="32" y="28"/>
                </a:cubicBezTo>
                <a:cubicBezTo>
                  <a:pt x="32" y="44"/>
                  <a:pt x="45" y="57"/>
                  <a:pt x="61" y="57"/>
                </a:cubicBezTo>
                <a:close/>
                <a:moveTo>
                  <a:pt x="61" y="4"/>
                </a:moveTo>
                <a:cubicBezTo>
                  <a:pt x="75" y="4"/>
                  <a:pt x="86" y="15"/>
                  <a:pt x="86" y="28"/>
                </a:cubicBezTo>
                <a:cubicBezTo>
                  <a:pt x="86" y="42"/>
                  <a:pt x="75" y="53"/>
                  <a:pt x="61" y="53"/>
                </a:cubicBezTo>
                <a:cubicBezTo>
                  <a:pt x="48" y="53"/>
                  <a:pt x="37" y="42"/>
                  <a:pt x="37" y="28"/>
                </a:cubicBezTo>
                <a:cubicBezTo>
                  <a:pt x="37" y="15"/>
                  <a:pt x="48" y="4"/>
                  <a:pt x="61" y="4"/>
                </a:cubicBezTo>
                <a:close/>
                <a:moveTo>
                  <a:pt x="77" y="63"/>
                </a:moveTo>
                <a:cubicBezTo>
                  <a:pt x="45" y="63"/>
                  <a:pt x="45" y="63"/>
                  <a:pt x="45" y="63"/>
                </a:cubicBezTo>
                <a:cubicBezTo>
                  <a:pt x="16" y="63"/>
                  <a:pt x="0" y="79"/>
                  <a:pt x="0" y="108"/>
                </a:cubicBezTo>
                <a:cubicBezTo>
                  <a:pt x="0" y="134"/>
                  <a:pt x="0" y="134"/>
                  <a:pt x="0" y="134"/>
                </a:cubicBezTo>
                <a:cubicBezTo>
                  <a:pt x="0" y="148"/>
                  <a:pt x="9" y="155"/>
                  <a:pt x="20" y="163"/>
                </a:cubicBezTo>
                <a:cubicBezTo>
                  <a:pt x="21" y="164"/>
                  <a:pt x="21" y="164"/>
                  <a:pt x="21" y="164"/>
                </a:cubicBezTo>
                <a:cubicBezTo>
                  <a:pt x="21" y="173"/>
                  <a:pt x="21" y="173"/>
                  <a:pt x="21" y="173"/>
                </a:cubicBezTo>
                <a:cubicBezTo>
                  <a:pt x="21" y="174"/>
                  <a:pt x="21" y="174"/>
                  <a:pt x="21" y="175"/>
                </a:cubicBezTo>
                <a:cubicBezTo>
                  <a:pt x="23" y="177"/>
                  <a:pt x="32" y="184"/>
                  <a:pt x="61" y="184"/>
                </a:cubicBezTo>
                <a:cubicBezTo>
                  <a:pt x="90" y="184"/>
                  <a:pt x="99" y="177"/>
                  <a:pt x="101" y="175"/>
                </a:cubicBezTo>
                <a:cubicBezTo>
                  <a:pt x="102" y="174"/>
                  <a:pt x="102" y="174"/>
                  <a:pt x="102" y="173"/>
                </a:cubicBezTo>
                <a:cubicBezTo>
                  <a:pt x="102" y="164"/>
                  <a:pt x="102" y="164"/>
                  <a:pt x="102" y="164"/>
                </a:cubicBezTo>
                <a:cubicBezTo>
                  <a:pt x="103" y="163"/>
                  <a:pt x="103" y="163"/>
                  <a:pt x="103" y="163"/>
                </a:cubicBezTo>
                <a:cubicBezTo>
                  <a:pt x="113" y="155"/>
                  <a:pt x="123" y="148"/>
                  <a:pt x="123" y="134"/>
                </a:cubicBezTo>
                <a:cubicBezTo>
                  <a:pt x="123" y="108"/>
                  <a:pt x="123" y="108"/>
                  <a:pt x="123" y="108"/>
                </a:cubicBezTo>
                <a:cubicBezTo>
                  <a:pt x="123" y="79"/>
                  <a:pt x="107" y="63"/>
                  <a:pt x="77" y="63"/>
                </a:cubicBezTo>
                <a:close/>
                <a:moveTo>
                  <a:pt x="119" y="134"/>
                </a:moveTo>
                <a:cubicBezTo>
                  <a:pt x="119" y="146"/>
                  <a:pt x="110" y="152"/>
                  <a:pt x="101" y="159"/>
                </a:cubicBezTo>
                <a:cubicBezTo>
                  <a:pt x="101" y="104"/>
                  <a:pt x="101" y="104"/>
                  <a:pt x="101" y="104"/>
                </a:cubicBezTo>
                <a:cubicBezTo>
                  <a:pt x="101" y="103"/>
                  <a:pt x="100" y="103"/>
                  <a:pt x="99" y="103"/>
                </a:cubicBezTo>
                <a:cubicBezTo>
                  <a:pt x="98" y="103"/>
                  <a:pt x="97" y="103"/>
                  <a:pt x="97" y="104"/>
                </a:cubicBezTo>
                <a:cubicBezTo>
                  <a:pt x="97" y="173"/>
                  <a:pt x="97" y="173"/>
                  <a:pt x="97" y="173"/>
                </a:cubicBezTo>
                <a:cubicBezTo>
                  <a:pt x="94" y="175"/>
                  <a:pt x="85" y="180"/>
                  <a:pt x="61" y="180"/>
                </a:cubicBezTo>
                <a:cubicBezTo>
                  <a:pt x="37" y="180"/>
                  <a:pt x="28" y="175"/>
                  <a:pt x="25" y="173"/>
                </a:cubicBezTo>
                <a:cubicBezTo>
                  <a:pt x="25" y="172"/>
                  <a:pt x="25" y="172"/>
                  <a:pt x="25" y="172"/>
                </a:cubicBezTo>
                <a:cubicBezTo>
                  <a:pt x="25" y="104"/>
                  <a:pt x="25" y="104"/>
                  <a:pt x="25" y="104"/>
                </a:cubicBezTo>
                <a:cubicBezTo>
                  <a:pt x="25" y="103"/>
                  <a:pt x="25" y="103"/>
                  <a:pt x="24" y="103"/>
                </a:cubicBezTo>
                <a:cubicBezTo>
                  <a:pt x="23" y="103"/>
                  <a:pt x="22" y="103"/>
                  <a:pt x="22" y="104"/>
                </a:cubicBezTo>
                <a:cubicBezTo>
                  <a:pt x="22" y="159"/>
                  <a:pt x="22" y="159"/>
                  <a:pt x="22" y="159"/>
                </a:cubicBezTo>
                <a:cubicBezTo>
                  <a:pt x="12" y="152"/>
                  <a:pt x="4" y="146"/>
                  <a:pt x="4" y="134"/>
                </a:cubicBezTo>
                <a:cubicBezTo>
                  <a:pt x="4" y="108"/>
                  <a:pt x="4" y="108"/>
                  <a:pt x="4" y="108"/>
                </a:cubicBezTo>
                <a:cubicBezTo>
                  <a:pt x="4" y="89"/>
                  <a:pt x="11" y="67"/>
                  <a:pt x="45" y="67"/>
                </a:cubicBezTo>
                <a:cubicBezTo>
                  <a:pt x="77" y="67"/>
                  <a:pt x="77" y="67"/>
                  <a:pt x="77" y="67"/>
                </a:cubicBezTo>
                <a:cubicBezTo>
                  <a:pt x="111" y="67"/>
                  <a:pt x="119" y="89"/>
                  <a:pt x="119" y="108"/>
                </a:cubicBezTo>
                <a:lnTo>
                  <a:pt x="119" y="134"/>
                </a:lnTo>
                <a:close/>
                <a:moveTo>
                  <a:pt x="87" y="100"/>
                </a:moveTo>
                <a:cubicBezTo>
                  <a:pt x="69" y="100"/>
                  <a:pt x="69" y="100"/>
                  <a:pt x="69" y="100"/>
                </a:cubicBezTo>
                <a:cubicBezTo>
                  <a:pt x="68" y="100"/>
                  <a:pt x="67" y="100"/>
                  <a:pt x="67" y="101"/>
                </a:cubicBezTo>
                <a:cubicBezTo>
                  <a:pt x="67" y="117"/>
                  <a:pt x="67" y="117"/>
                  <a:pt x="67" y="117"/>
                </a:cubicBezTo>
                <a:cubicBezTo>
                  <a:pt x="67" y="118"/>
                  <a:pt x="68" y="118"/>
                  <a:pt x="68" y="119"/>
                </a:cubicBezTo>
                <a:cubicBezTo>
                  <a:pt x="77" y="122"/>
                  <a:pt x="77" y="122"/>
                  <a:pt x="77" y="122"/>
                </a:cubicBezTo>
                <a:cubicBezTo>
                  <a:pt x="78" y="122"/>
                  <a:pt x="78" y="122"/>
                  <a:pt x="78" y="122"/>
                </a:cubicBezTo>
                <a:cubicBezTo>
                  <a:pt x="78" y="122"/>
                  <a:pt x="79" y="122"/>
                  <a:pt x="79" y="122"/>
                </a:cubicBezTo>
                <a:cubicBezTo>
                  <a:pt x="88" y="119"/>
                  <a:pt x="88" y="119"/>
                  <a:pt x="88" y="119"/>
                </a:cubicBezTo>
                <a:cubicBezTo>
                  <a:pt x="88" y="118"/>
                  <a:pt x="89" y="118"/>
                  <a:pt x="89" y="117"/>
                </a:cubicBezTo>
                <a:cubicBezTo>
                  <a:pt x="89" y="101"/>
                  <a:pt x="89" y="101"/>
                  <a:pt x="89" y="101"/>
                </a:cubicBezTo>
                <a:cubicBezTo>
                  <a:pt x="89" y="100"/>
                  <a:pt x="88" y="100"/>
                  <a:pt x="87" y="100"/>
                </a:cubicBezTo>
                <a:close/>
                <a:moveTo>
                  <a:pt x="85" y="116"/>
                </a:moveTo>
                <a:cubicBezTo>
                  <a:pt x="78" y="119"/>
                  <a:pt x="78" y="119"/>
                  <a:pt x="78" y="119"/>
                </a:cubicBezTo>
                <a:cubicBezTo>
                  <a:pt x="71" y="116"/>
                  <a:pt x="71" y="116"/>
                  <a:pt x="71" y="116"/>
                </a:cubicBezTo>
                <a:cubicBezTo>
                  <a:pt x="71" y="103"/>
                  <a:pt x="71" y="103"/>
                  <a:pt x="71" y="103"/>
                </a:cubicBezTo>
                <a:cubicBezTo>
                  <a:pt x="85" y="103"/>
                  <a:pt x="85" y="103"/>
                  <a:pt x="85" y="103"/>
                </a:cubicBezTo>
                <a:lnTo>
                  <a:pt x="85" y="116"/>
                </a:lnTo>
                <a:close/>
              </a:path>
            </a:pathLst>
          </a:custGeom>
          <a:solidFill>
            <a:schemeClr val="lt1"/>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sp>
        <p:nvSpPr>
          <p:cNvPr id="14" name="Shape 4472"/>
          <p:cNvSpPr/>
          <p:nvPr/>
        </p:nvSpPr>
        <p:spPr>
          <a:xfrm>
            <a:off x="2776813" y="2038537"/>
            <a:ext cx="375095" cy="561097"/>
          </a:xfrm>
          <a:custGeom>
            <a:avLst/>
            <a:gdLst/>
            <a:ahLst/>
            <a:cxnLst/>
            <a:rect l="0" t="0" r="0" b="0"/>
            <a:pathLst>
              <a:path w="123" h="184" extrusionOk="0">
                <a:moveTo>
                  <a:pt x="61" y="57"/>
                </a:moveTo>
                <a:cubicBezTo>
                  <a:pt x="77" y="57"/>
                  <a:pt x="90" y="44"/>
                  <a:pt x="90" y="28"/>
                </a:cubicBezTo>
                <a:cubicBezTo>
                  <a:pt x="90" y="12"/>
                  <a:pt x="77" y="0"/>
                  <a:pt x="61" y="0"/>
                </a:cubicBezTo>
                <a:cubicBezTo>
                  <a:pt x="45" y="0"/>
                  <a:pt x="32" y="12"/>
                  <a:pt x="32" y="28"/>
                </a:cubicBezTo>
                <a:cubicBezTo>
                  <a:pt x="32" y="44"/>
                  <a:pt x="45" y="57"/>
                  <a:pt x="61" y="57"/>
                </a:cubicBezTo>
                <a:close/>
                <a:moveTo>
                  <a:pt x="61" y="4"/>
                </a:moveTo>
                <a:cubicBezTo>
                  <a:pt x="75" y="4"/>
                  <a:pt x="86" y="15"/>
                  <a:pt x="86" y="28"/>
                </a:cubicBezTo>
                <a:cubicBezTo>
                  <a:pt x="86" y="42"/>
                  <a:pt x="75" y="53"/>
                  <a:pt x="61" y="53"/>
                </a:cubicBezTo>
                <a:cubicBezTo>
                  <a:pt x="48" y="53"/>
                  <a:pt x="37" y="42"/>
                  <a:pt x="37" y="28"/>
                </a:cubicBezTo>
                <a:cubicBezTo>
                  <a:pt x="37" y="15"/>
                  <a:pt x="48" y="4"/>
                  <a:pt x="61" y="4"/>
                </a:cubicBezTo>
                <a:close/>
                <a:moveTo>
                  <a:pt x="77" y="63"/>
                </a:moveTo>
                <a:cubicBezTo>
                  <a:pt x="45" y="63"/>
                  <a:pt x="45" y="63"/>
                  <a:pt x="45" y="63"/>
                </a:cubicBezTo>
                <a:cubicBezTo>
                  <a:pt x="16" y="63"/>
                  <a:pt x="0" y="79"/>
                  <a:pt x="0" y="108"/>
                </a:cubicBezTo>
                <a:cubicBezTo>
                  <a:pt x="0" y="134"/>
                  <a:pt x="0" y="134"/>
                  <a:pt x="0" y="134"/>
                </a:cubicBezTo>
                <a:cubicBezTo>
                  <a:pt x="0" y="148"/>
                  <a:pt x="9" y="155"/>
                  <a:pt x="20" y="163"/>
                </a:cubicBezTo>
                <a:cubicBezTo>
                  <a:pt x="21" y="164"/>
                  <a:pt x="21" y="164"/>
                  <a:pt x="21" y="164"/>
                </a:cubicBezTo>
                <a:cubicBezTo>
                  <a:pt x="21" y="173"/>
                  <a:pt x="21" y="173"/>
                  <a:pt x="21" y="173"/>
                </a:cubicBezTo>
                <a:cubicBezTo>
                  <a:pt x="21" y="174"/>
                  <a:pt x="21" y="174"/>
                  <a:pt x="21" y="175"/>
                </a:cubicBezTo>
                <a:cubicBezTo>
                  <a:pt x="23" y="177"/>
                  <a:pt x="32" y="184"/>
                  <a:pt x="61" y="184"/>
                </a:cubicBezTo>
                <a:cubicBezTo>
                  <a:pt x="90" y="184"/>
                  <a:pt x="99" y="177"/>
                  <a:pt x="101" y="175"/>
                </a:cubicBezTo>
                <a:cubicBezTo>
                  <a:pt x="102" y="174"/>
                  <a:pt x="102" y="174"/>
                  <a:pt x="102" y="173"/>
                </a:cubicBezTo>
                <a:cubicBezTo>
                  <a:pt x="102" y="164"/>
                  <a:pt x="102" y="164"/>
                  <a:pt x="102" y="164"/>
                </a:cubicBezTo>
                <a:cubicBezTo>
                  <a:pt x="103" y="163"/>
                  <a:pt x="103" y="163"/>
                  <a:pt x="103" y="163"/>
                </a:cubicBezTo>
                <a:cubicBezTo>
                  <a:pt x="113" y="155"/>
                  <a:pt x="123" y="148"/>
                  <a:pt x="123" y="134"/>
                </a:cubicBezTo>
                <a:cubicBezTo>
                  <a:pt x="123" y="108"/>
                  <a:pt x="123" y="108"/>
                  <a:pt x="123" y="108"/>
                </a:cubicBezTo>
                <a:cubicBezTo>
                  <a:pt x="123" y="79"/>
                  <a:pt x="107" y="63"/>
                  <a:pt x="77" y="63"/>
                </a:cubicBezTo>
                <a:close/>
                <a:moveTo>
                  <a:pt x="119" y="134"/>
                </a:moveTo>
                <a:cubicBezTo>
                  <a:pt x="119" y="146"/>
                  <a:pt x="110" y="152"/>
                  <a:pt x="101" y="159"/>
                </a:cubicBezTo>
                <a:cubicBezTo>
                  <a:pt x="101" y="104"/>
                  <a:pt x="101" y="104"/>
                  <a:pt x="101" y="104"/>
                </a:cubicBezTo>
                <a:cubicBezTo>
                  <a:pt x="101" y="103"/>
                  <a:pt x="100" y="103"/>
                  <a:pt x="99" y="103"/>
                </a:cubicBezTo>
                <a:cubicBezTo>
                  <a:pt x="98" y="103"/>
                  <a:pt x="97" y="103"/>
                  <a:pt x="97" y="104"/>
                </a:cubicBezTo>
                <a:cubicBezTo>
                  <a:pt x="97" y="173"/>
                  <a:pt x="97" y="173"/>
                  <a:pt x="97" y="173"/>
                </a:cubicBezTo>
                <a:cubicBezTo>
                  <a:pt x="94" y="175"/>
                  <a:pt x="85" y="180"/>
                  <a:pt x="61" y="180"/>
                </a:cubicBezTo>
                <a:cubicBezTo>
                  <a:pt x="37" y="180"/>
                  <a:pt x="28" y="175"/>
                  <a:pt x="25" y="173"/>
                </a:cubicBezTo>
                <a:cubicBezTo>
                  <a:pt x="25" y="172"/>
                  <a:pt x="25" y="172"/>
                  <a:pt x="25" y="172"/>
                </a:cubicBezTo>
                <a:cubicBezTo>
                  <a:pt x="25" y="104"/>
                  <a:pt x="25" y="104"/>
                  <a:pt x="25" y="104"/>
                </a:cubicBezTo>
                <a:cubicBezTo>
                  <a:pt x="25" y="103"/>
                  <a:pt x="25" y="103"/>
                  <a:pt x="24" y="103"/>
                </a:cubicBezTo>
                <a:cubicBezTo>
                  <a:pt x="23" y="103"/>
                  <a:pt x="22" y="103"/>
                  <a:pt x="22" y="104"/>
                </a:cubicBezTo>
                <a:cubicBezTo>
                  <a:pt x="22" y="159"/>
                  <a:pt x="22" y="159"/>
                  <a:pt x="22" y="159"/>
                </a:cubicBezTo>
                <a:cubicBezTo>
                  <a:pt x="12" y="152"/>
                  <a:pt x="4" y="146"/>
                  <a:pt x="4" y="134"/>
                </a:cubicBezTo>
                <a:cubicBezTo>
                  <a:pt x="4" y="108"/>
                  <a:pt x="4" y="108"/>
                  <a:pt x="4" y="108"/>
                </a:cubicBezTo>
                <a:cubicBezTo>
                  <a:pt x="4" y="89"/>
                  <a:pt x="11" y="67"/>
                  <a:pt x="45" y="67"/>
                </a:cubicBezTo>
                <a:cubicBezTo>
                  <a:pt x="77" y="67"/>
                  <a:pt x="77" y="67"/>
                  <a:pt x="77" y="67"/>
                </a:cubicBezTo>
                <a:cubicBezTo>
                  <a:pt x="111" y="67"/>
                  <a:pt x="119" y="89"/>
                  <a:pt x="119" y="108"/>
                </a:cubicBezTo>
                <a:lnTo>
                  <a:pt x="119" y="134"/>
                </a:lnTo>
                <a:close/>
                <a:moveTo>
                  <a:pt x="87" y="100"/>
                </a:moveTo>
                <a:cubicBezTo>
                  <a:pt x="69" y="100"/>
                  <a:pt x="69" y="100"/>
                  <a:pt x="69" y="100"/>
                </a:cubicBezTo>
                <a:cubicBezTo>
                  <a:pt x="68" y="100"/>
                  <a:pt x="67" y="100"/>
                  <a:pt x="67" y="101"/>
                </a:cubicBezTo>
                <a:cubicBezTo>
                  <a:pt x="67" y="117"/>
                  <a:pt x="67" y="117"/>
                  <a:pt x="67" y="117"/>
                </a:cubicBezTo>
                <a:cubicBezTo>
                  <a:pt x="67" y="118"/>
                  <a:pt x="68" y="118"/>
                  <a:pt x="68" y="119"/>
                </a:cubicBezTo>
                <a:cubicBezTo>
                  <a:pt x="77" y="122"/>
                  <a:pt x="77" y="122"/>
                  <a:pt x="77" y="122"/>
                </a:cubicBezTo>
                <a:cubicBezTo>
                  <a:pt x="78" y="122"/>
                  <a:pt x="78" y="122"/>
                  <a:pt x="78" y="122"/>
                </a:cubicBezTo>
                <a:cubicBezTo>
                  <a:pt x="78" y="122"/>
                  <a:pt x="79" y="122"/>
                  <a:pt x="79" y="122"/>
                </a:cubicBezTo>
                <a:cubicBezTo>
                  <a:pt x="88" y="119"/>
                  <a:pt x="88" y="119"/>
                  <a:pt x="88" y="119"/>
                </a:cubicBezTo>
                <a:cubicBezTo>
                  <a:pt x="88" y="118"/>
                  <a:pt x="89" y="118"/>
                  <a:pt x="89" y="117"/>
                </a:cubicBezTo>
                <a:cubicBezTo>
                  <a:pt x="89" y="101"/>
                  <a:pt x="89" y="101"/>
                  <a:pt x="89" y="101"/>
                </a:cubicBezTo>
                <a:cubicBezTo>
                  <a:pt x="89" y="100"/>
                  <a:pt x="88" y="100"/>
                  <a:pt x="87" y="100"/>
                </a:cubicBezTo>
                <a:close/>
                <a:moveTo>
                  <a:pt x="85" y="116"/>
                </a:moveTo>
                <a:cubicBezTo>
                  <a:pt x="78" y="119"/>
                  <a:pt x="78" y="119"/>
                  <a:pt x="78" y="119"/>
                </a:cubicBezTo>
                <a:cubicBezTo>
                  <a:pt x="71" y="116"/>
                  <a:pt x="71" y="116"/>
                  <a:pt x="71" y="116"/>
                </a:cubicBezTo>
                <a:cubicBezTo>
                  <a:pt x="71" y="103"/>
                  <a:pt x="71" y="103"/>
                  <a:pt x="71" y="103"/>
                </a:cubicBezTo>
                <a:cubicBezTo>
                  <a:pt x="85" y="103"/>
                  <a:pt x="85" y="103"/>
                  <a:pt x="85" y="103"/>
                </a:cubicBezTo>
                <a:lnTo>
                  <a:pt x="85" y="116"/>
                </a:lnTo>
                <a:close/>
              </a:path>
            </a:pathLst>
          </a:custGeom>
          <a:solidFill>
            <a:schemeClr val="lt1"/>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grpSp>
        <p:nvGrpSpPr>
          <p:cNvPr id="15" name="Shape 4473"/>
          <p:cNvGrpSpPr/>
          <p:nvPr/>
        </p:nvGrpSpPr>
        <p:grpSpPr>
          <a:xfrm>
            <a:off x="5111529" y="2029629"/>
            <a:ext cx="374080" cy="570005"/>
            <a:chOff x="6127750" y="2592386"/>
            <a:chExt cx="457199" cy="696913"/>
          </a:xfrm>
        </p:grpSpPr>
        <p:sp>
          <p:nvSpPr>
            <p:cNvPr id="16" name="Shape 4474"/>
            <p:cNvSpPr/>
            <p:nvPr/>
          </p:nvSpPr>
          <p:spPr>
            <a:xfrm>
              <a:off x="6246812" y="2592386"/>
              <a:ext cx="217487" cy="217486"/>
            </a:xfrm>
            <a:custGeom>
              <a:avLst/>
              <a:gdLst/>
              <a:ahLst/>
              <a:cxnLst/>
              <a:rect l="0" t="0" r="0" b="0"/>
              <a:pathLst>
                <a:path w="58" h="58" extrusionOk="0">
                  <a:moveTo>
                    <a:pt x="29" y="58"/>
                  </a:moveTo>
                  <a:cubicBezTo>
                    <a:pt x="45" y="58"/>
                    <a:pt x="58" y="45"/>
                    <a:pt x="58" y="29"/>
                  </a:cubicBezTo>
                  <a:cubicBezTo>
                    <a:pt x="58" y="13"/>
                    <a:pt x="45" y="0"/>
                    <a:pt x="29" y="0"/>
                  </a:cubicBezTo>
                  <a:cubicBezTo>
                    <a:pt x="13" y="0"/>
                    <a:pt x="0" y="13"/>
                    <a:pt x="0" y="29"/>
                  </a:cubicBezTo>
                  <a:cubicBezTo>
                    <a:pt x="0" y="45"/>
                    <a:pt x="13" y="58"/>
                    <a:pt x="29" y="58"/>
                  </a:cubicBezTo>
                  <a:close/>
                  <a:moveTo>
                    <a:pt x="29" y="4"/>
                  </a:moveTo>
                  <a:cubicBezTo>
                    <a:pt x="43" y="4"/>
                    <a:pt x="54" y="15"/>
                    <a:pt x="54" y="29"/>
                  </a:cubicBezTo>
                  <a:cubicBezTo>
                    <a:pt x="54" y="42"/>
                    <a:pt x="43" y="53"/>
                    <a:pt x="29" y="53"/>
                  </a:cubicBezTo>
                  <a:cubicBezTo>
                    <a:pt x="15" y="53"/>
                    <a:pt x="4" y="42"/>
                    <a:pt x="4" y="29"/>
                  </a:cubicBezTo>
                  <a:cubicBezTo>
                    <a:pt x="4" y="15"/>
                    <a:pt x="15" y="4"/>
                    <a:pt x="29" y="4"/>
                  </a:cubicBezTo>
                  <a:close/>
                </a:path>
              </a:pathLst>
            </a:custGeom>
            <a:solidFill>
              <a:schemeClr val="lt1"/>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sp>
          <p:nvSpPr>
            <p:cNvPr id="17" name="Shape 4475"/>
            <p:cNvSpPr/>
            <p:nvPr/>
          </p:nvSpPr>
          <p:spPr>
            <a:xfrm>
              <a:off x="6127750" y="2828925"/>
              <a:ext cx="457199" cy="460375"/>
            </a:xfrm>
            <a:custGeom>
              <a:avLst/>
              <a:gdLst/>
              <a:ahLst/>
              <a:cxnLst/>
              <a:rect l="0" t="0" r="0" b="0"/>
              <a:pathLst>
                <a:path w="122" h="123" extrusionOk="0">
                  <a:moveTo>
                    <a:pt x="77" y="0"/>
                  </a:moveTo>
                  <a:cubicBezTo>
                    <a:pt x="45" y="0"/>
                    <a:pt x="45" y="0"/>
                    <a:pt x="45" y="0"/>
                  </a:cubicBezTo>
                  <a:cubicBezTo>
                    <a:pt x="45" y="0"/>
                    <a:pt x="45" y="0"/>
                    <a:pt x="45" y="0"/>
                  </a:cubicBezTo>
                  <a:cubicBezTo>
                    <a:pt x="45" y="0"/>
                    <a:pt x="45" y="0"/>
                    <a:pt x="45" y="0"/>
                  </a:cubicBezTo>
                  <a:cubicBezTo>
                    <a:pt x="16" y="0"/>
                    <a:pt x="0" y="16"/>
                    <a:pt x="0" y="46"/>
                  </a:cubicBezTo>
                  <a:cubicBezTo>
                    <a:pt x="0" y="71"/>
                    <a:pt x="0" y="71"/>
                    <a:pt x="0" y="71"/>
                  </a:cubicBezTo>
                  <a:cubicBezTo>
                    <a:pt x="0" y="85"/>
                    <a:pt x="9" y="92"/>
                    <a:pt x="19" y="100"/>
                  </a:cubicBezTo>
                  <a:cubicBezTo>
                    <a:pt x="21" y="101"/>
                    <a:pt x="21" y="101"/>
                    <a:pt x="21" y="101"/>
                  </a:cubicBezTo>
                  <a:cubicBezTo>
                    <a:pt x="21" y="112"/>
                    <a:pt x="21" y="112"/>
                    <a:pt x="21" y="112"/>
                  </a:cubicBezTo>
                  <a:cubicBezTo>
                    <a:pt x="21" y="113"/>
                    <a:pt x="21" y="113"/>
                    <a:pt x="21" y="114"/>
                  </a:cubicBezTo>
                  <a:cubicBezTo>
                    <a:pt x="23" y="116"/>
                    <a:pt x="32" y="123"/>
                    <a:pt x="61" y="123"/>
                  </a:cubicBezTo>
                  <a:cubicBezTo>
                    <a:pt x="90" y="123"/>
                    <a:pt x="99" y="116"/>
                    <a:pt x="101" y="114"/>
                  </a:cubicBezTo>
                  <a:cubicBezTo>
                    <a:pt x="101" y="113"/>
                    <a:pt x="101" y="113"/>
                    <a:pt x="101" y="112"/>
                  </a:cubicBezTo>
                  <a:cubicBezTo>
                    <a:pt x="101" y="101"/>
                    <a:pt x="101" y="101"/>
                    <a:pt x="101" y="101"/>
                  </a:cubicBezTo>
                  <a:cubicBezTo>
                    <a:pt x="103" y="100"/>
                    <a:pt x="103" y="100"/>
                    <a:pt x="103" y="100"/>
                  </a:cubicBezTo>
                  <a:cubicBezTo>
                    <a:pt x="113" y="92"/>
                    <a:pt x="122" y="85"/>
                    <a:pt x="122" y="71"/>
                  </a:cubicBezTo>
                  <a:cubicBezTo>
                    <a:pt x="122" y="46"/>
                    <a:pt x="122" y="46"/>
                    <a:pt x="122" y="46"/>
                  </a:cubicBezTo>
                  <a:cubicBezTo>
                    <a:pt x="122" y="16"/>
                    <a:pt x="106" y="0"/>
                    <a:pt x="77" y="0"/>
                  </a:cubicBezTo>
                  <a:close/>
                  <a:moveTo>
                    <a:pt x="71" y="4"/>
                  </a:moveTo>
                  <a:cubicBezTo>
                    <a:pt x="68" y="12"/>
                    <a:pt x="62" y="19"/>
                    <a:pt x="59" y="21"/>
                  </a:cubicBezTo>
                  <a:cubicBezTo>
                    <a:pt x="55" y="18"/>
                    <a:pt x="51" y="10"/>
                    <a:pt x="48" y="4"/>
                  </a:cubicBezTo>
                  <a:lnTo>
                    <a:pt x="71" y="4"/>
                  </a:lnTo>
                  <a:close/>
                  <a:moveTo>
                    <a:pt x="118" y="71"/>
                  </a:moveTo>
                  <a:cubicBezTo>
                    <a:pt x="118" y="83"/>
                    <a:pt x="110" y="89"/>
                    <a:pt x="100" y="96"/>
                  </a:cubicBezTo>
                  <a:cubicBezTo>
                    <a:pt x="100" y="44"/>
                    <a:pt x="100" y="44"/>
                    <a:pt x="100" y="44"/>
                  </a:cubicBezTo>
                  <a:cubicBezTo>
                    <a:pt x="100" y="43"/>
                    <a:pt x="99" y="42"/>
                    <a:pt x="98" y="42"/>
                  </a:cubicBezTo>
                  <a:cubicBezTo>
                    <a:pt x="97" y="42"/>
                    <a:pt x="97" y="43"/>
                    <a:pt x="97" y="44"/>
                  </a:cubicBezTo>
                  <a:cubicBezTo>
                    <a:pt x="97" y="112"/>
                    <a:pt x="97" y="112"/>
                    <a:pt x="97" y="112"/>
                  </a:cubicBezTo>
                  <a:cubicBezTo>
                    <a:pt x="94" y="114"/>
                    <a:pt x="85" y="119"/>
                    <a:pt x="61" y="119"/>
                  </a:cubicBezTo>
                  <a:cubicBezTo>
                    <a:pt x="37" y="119"/>
                    <a:pt x="28" y="114"/>
                    <a:pt x="25" y="112"/>
                  </a:cubicBezTo>
                  <a:cubicBezTo>
                    <a:pt x="25" y="112"/>
                    <a:pt x="25" y="111"/>
                    <a:pt x="25" y="111"/>
                  </a:cubicBezTo>
                  <a:cubicBezTo>
                    <a:pt x="25" y="44"/>
                    <a:pt x="25" y="44"/>
                    <a:pt x="25" y="44"/>
                  </a:cubicBezTo>
                  <a:cubicBezTo>
                    <a:pt x="25" y="43"/>
                    <a:pt x="24" y="42"/>
                    <a:pt x="23" y="42"/>
                  </a:cubicBezTo>
                  <a:cubicBezTo>
                    <a:pt x="22" y="42"/>
                    <a:pt x="22" y="43"/>
                    <a:pt x="22" y="44"/>
                  </a:cubicBezTo>
                  <a:cubicBezTo>
                    <a:pt x="22" y="96"/>
                    <a:pt x="22" y="96"/>
                    <a:pt x="22" y="96"/>
                  </a:cubicBezTo>
                  <a:cubicBezTo>
                    <a:pt x="12" y="89"/>
                    <a:pt x="4" y="83"/>
                    <a:pt x="4" y="71"/>
                  </a:cubicBezTo>
                  <a:cubicBezTo>
                    <a:pt x="4" y="46"/>
                    <a:pt x="4" y="46"/>
                    <a:pt x="4" y="46"/>
                  </a:cubicBezTo>
                  <a:cubicBezTo>
                    <a:pt x="4" y="27"/>
                    <a:pt x="11" y="5"/>
                    <a:pt x="44" y="4"/>
                  </a:cubicBezTo>
                  <a:cubicBezTo>
                    <a:pt x="46" y="9"/>
                    <a:pt x="52" y="22"/>
                    <a:pt x="59" y="26"/>
                  </a:cubicBezTo>
                  <a:cubicBezTo>
                    <a:pt x="59" y="26"/>
                    <a:pt x="59" y="26"/>
                    <a:pt x="60" y="26"/>
                  </a:cubicBezTo>
                  <a:cubicBezTo>
                    <a:pt x="60" y="26"/>
                    <a:pt x="61" y="26"/>
                    <a:pt x="61" y="25"/>
                  </a:cubicBezTo>
                  <a:cubicBezTo>
                    <a:pt x="61" y="25"/>
                    <a:pt x="72" y="16"/>
                    <a:pt x="76" y="4"/>
                  </a:cubicBezTo>
                  <a:cubicBezTo>
                    <a:pt x="77" y="4"/>
                    <a:pt x="77" y="4"/>
                    <a:pt x="77" y="4"/>
                  </a:cubicBezTo>
                  <a:cubicBezTo>
                    <a:pt x="111" y="4"/>
                    <a:pt x="118" y="27"/>
                    <a:pt x="118" y="46"/>
                  </a:cubicBezTo>
                  <a:lnTo>
                    <a:pt x="118" y="71"/>
                  </a:lnTo>
                  <a:close/>
                </a:path>
              </a:pathLst>
            </a:custGeom>
            <a:solidFill>
              <a:schemeClr val="lt1"/>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grpSp>
      <p:grpSp>
        <p:nvGrpSpPr>
          <p:cNvPr id="18" name="Shape 4476"/>
          <p:cNvGrpSpPr/>
          <p:nvPr/>
        </p:nvGrpSpPr>
        <p:grpSpPr>
          <a:xfrm>
            <a:off x="7455973" y="2028854"/>
            <a:ext cx="372983" cy="570780"/>
            <a:chOff x="8780463" y="3208338"/>
            <a:chExt cx="457199" cy="700087"/>
          </a:xfrm>
        </p:grpSpPr>
        <p:sp>
          <p:nvSpPr>
            <p:cNvPr id="19" name="Shape 4477"/>
            <p:cNvSpPr/>
            <p:nvPr/>
          </p:nvSpPr>
          <p:spPr>
            <a:xfrm>
              <a:off x="8899525" y="3208338"/>
              <a:ext cx="217487" cy="217486"/>
            </a:xfrm>
            <a:custGeom>
              <a:avLst/>
              <a:gdLst/>
              <a:ahLst/>
              <a:cxnLst/>
              <a:rect l="0" t="0" r="0" b="0"/>
              <a:pathLst>
                <a:path w="58" h="58" extrusionOk="0">
                  <a:moveTo>
                    <a:pt x="29" y="58"/>
                  </a:moveTo>
                  <a:cubicBezTo>
                    <a:pt x="45" y="58"/>
                    <a:pt x="58" y="45"/>
                    <a:pt x="58" y="29"/>
                  </a:cubicBezTo>
                  <a:cubicBezTo>
                    <a:pt x="58" y="13"/>
                    <a:pt x="45" y="0"/>
                    <a:pt x="29" y="0"/>
                  </a:cubicBezTo>
                  <a:cubicBezTo>
                    <a:pt x="13" y="0"/>
                    <a:pt x="0" y="13"/>
                    <a:pt x="0" y="29"/>
                  </a:cubicBezTo>
                  <a:cubicBezTo>
                    <a:pt x="0" y="45"/>
                    <a:pt x="13" y="58"/>
                    <a:pt x="29" y="58"/>
                  </a:cubicBezTo>
                  <a:close/>
                  <a:moveTo>
                    <a:pt x="29" y="4"/>
                  </a:moveTo>
                  <a:cubicBezTo>
                    <a:pt x="43" y="4"/>
                    <a:pt x="54" y="15"/>
                    <a:pt x="54" y="29"/>
                  </a:cubicBezTo>
                  <a:cubicBezTo>
                    <a:pt x="54" y="43"/>
                    <a:pt x="43" y="54"/>
                    <a:pt x="29" y="54"/>
                  </a:cubicBezTo>
                  <a:cubicBezTo>
                    <a:pt x="15" y="54"/>
                    <a:pt x="4" y="43"/>
                    <a:pt x="4" y="29"/>
                  </a:cubicBezTo>
                  <a:cubicBezTo>
                    <a:pt x="4" y="15"/>
                    <a:pt x="15" y="4"/>
                    <a:pt x="29" y="4"/>
                  </a:cubicBezTo>
                  <a:close/>
                </a:path>
              </a:pathLst>
            </a:custGeom>
            <a:solidFill>
              <a:schemeClr val="lt1"/>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sp>
          <p:nvSpPr>
            <p:cNvPr id="20" name="Shape 4478"/>
            <p:cNvSpPr/>
            <p:nvPr/>
          </p:nvSpPr>
          <p:spPr>
            <a:xfrm>
              <a:off x="8780463" y="3444875"/>
              <a:ext cx="457199" cy="463550"/>
            </a:xfrm>
            <a:custGeom>
              <a:avLst/>
              <a:gdLst/>
              <a:ahLst/>
              <a:cxnLst/>
              <a:rect l="0" t="0" r="0" b="0"/>
              <a:pathLst>
                <a:path w="122" h="124" extrusionOk="0">
                  <a:moveTo>
                    <a:pt x="77" y="0"/>
                  </a:moveTo>
                  <a:cubicBezTo>
                    <a:pt x="45" y="0"/>
                    <a:pt x="45" y="0"/>
                    <a:pt x="45" y="0"/>
                  </a:cubicBezTo>
                  <a:cubicBezTo>
                    <a:pt x="16" y="0"/>
                    <a:pt x="0" y="17"/>
                    <a:pt x="0" y="46"/>
                  </a:cubicBezTo>
                  <a:cubicBezTo>
                    <a:pt x="0" y="71"/>
                    <a:pt x="0" y="71"/>
                    <a:pt x="0" y="71"/>
                  </a:cubicBezTo>
                  <a:cubicBezTo>
                    <a:pt x="0" y="86"/>
                    <a:pt x="9" y="93"/>
                    <a:pt x="19" y="100"/>
                  </a:cubicBezTo>
                  <a:cubicBezTo>
                    <a:pt x="21" y="101"/>
                    <a:pt x="21" y="101"/>
                    <a:pt x="21" y="101"/>
                  </a:cubicBezTo>
                  <a:cubicBezTo>
                    <a:pt x="21" y="113"/>
                    <a:pt x="21" y="113"/>
                    <a:pt x="21" y="113"/>
                  </a:cubicBezTo>
                  <a:cubicBezTo>
                    <a:pt x="21" y="113"/>
                    <a:pt x="21" y="114"/>
                    <a:pt x="21" y="114"/>
                  </a:cubicBezTo>
                  <a:cubicBezTo>
                    <a:pt x="23" y="117"/>
                    <a:pt x="32" y="124"/>
                    <a:pt x="61" y="124"/>
                  </a:cubicBezTo>
                  <a:cubicBezTo>
                    <a:pt x="90" y="124"/>
                    <a:pt x="99" y="117"/>
                    <a:pt x="101" y="114"/>
                  </a:cubicBezTo>
                  <a:cubicBezTo>
                    <a:pt x="101" y="114"/>
                    <a:pt x="101" y="113"/>
                    <a:pt x="101" y="113"/>
                  </a:cubicBezTo>
                  <a:cubicBezTo>
                    <a:pt x="101" y="101"/>
                    <a:pt x="101" y="101"/>
                    <a:pt x="101" y="101"/>
                  </a:cubicBezTo>
                  <a:cubicBezTo>
                    <a:pt x="103" y="100"/>
                    <a:pt x="103" y="100"/>
                    <a:pt x="103" y="100"/>
                  </a:cubicBezTo>
                  <a:cubicBezTo>
                    <a:pt x="113" y="93"/>
                    <a:pt x="122" y="86"/>
                    <a:pt x="122" y="71"/>
                  </a:cubicBezTo>
                  <a:cubicBezTo>
                    <a:pt x="122" y="46"/>
                    <a:pt x="122" y="46"/>
                    <a:pt x="122" y="46"/>
                  </a:cubicBezTo>
                  <a:cubicBezTo>
                    <a:pt x="122" y="17"/>
                    <a:pt x="106" y="0"/>
                    <a:pt x="77" y="0"/>
                  </a:cubicBezTo>
                  <a:close/>
                  <a:moveTo>
                    <a:pt x="60" y="16"/>
                  </a:moveTo>
                  <a:cubicBezTo>
                    <a:pt x="62" y="16"/>
                    <a:pt x="62" y="16"/>
                    <a:pt x="62" y="16"/>
                  </a:cubicBezTo>
                  <a:cubicBezTo>
                    <a:pt x="62" y="16"/>
                    <a:pt x="62" y="16"/>
                    <a:pt x="62" y="16"/>
                  </a:cubicBezTo>
                  <a:cubicBezTo>
                    <a:pt x="62" y="16"/>
                    <a:pt x="62" y="16"/>
                    <a:pt x="62" y="16"/>
                  </a:cubicBezTo>
                  <a:cubicBezTo>
                    <a:pt x="63" y="16"/>
                    <a:pt x="63" y="16"/>
                    <a:pt x="63" y="16"/>
                  </a:cubicBezTo>
                  <a:cubicBezTo>
                    <a:pt x="69" y="103"/>
                    <a:pt x="69" y="103"/>
                    <a:pt x="69" y="103"/>
                  </a:cubicBezTo>
                  <a:cubicBezTo>
                    <a:pt x="61" y="109"/>
                    <a:pt x="61" y="109"/>
                    <a:pt x="61" y="109"/>
                  </a:cubicBezTo>
                  <a:cubicBezTo>
                    <a:pt x="54" y="103"/>
                    <a:pt x="54" y="103"/>
                    <a:pt x="54" y="103"/>
                  </a:cubicBezTo>
                  <a:lnTo>
                    <a:pt x="60" y="16"/>
                  </a:lnTo>
                  <a:close/>
                  <a:moveTo>
                    <a:pt x="63" y="12"/>
                  </a:moveTo>
                  <a:cubicBezTo>
                    <a:pt x="62" y="12"/>
                    <a:pt x="62" y="12"/>
                    <a:pt x="62" y="12"/>
                  </a:cubicBezTo>
                  <a:cubicBezTo>
                    <a:pt x="60" y="12"/>
                    <a:pt x="60" y="12"/>
                    <a:pt x="60" y="12"/>
                  </a:cubicBezTo>
                  <a:cubicBezTo>
                    <a:pt x="59" y="10"/>
                    <a:pt x="57" y="7"/>
                    <a:pt x="57" y="5"/>
                  </a:cubicBezTo>
                  <a:cubicBezTo>
                    <a:pt x="66" y="5"/>
                    <a:pt x="66" y="5"/>
                    <a:pt x="66" y="5"/>
                  </a:cubicBezTo>
                  <a:cubicBezTo>
                    <a:pt x="65" y="7"/>
                    <a:pt x="64" y="10"/>
                    <a:pt x="63" y="12"/>
                  </a:cubicBezTo>
                  <a:close/>
                  <a:moveTo>
                    <a:pt x="118" y="71"/>
                  </a:moveTo>
                  <a:cubicBezTo>
                    <a:pt x="118" y="84"/>
                    <a:pt x="110" y="90"/>
                    <a:pt x="100" y="97"/>
                  </a:cubicBezTo>
                  <a:cubicBezTo>
                    <a:pt x="100" y="44"/>
                    <a:pt x="100" y="44"/>
                    <a:pt x="100" y="44"/>
                  </a:cubicBezTo>
                  <a:cubicBezTo>
                    <a:pt x="100" y="43"/>
                    <a:pt x="99" y="42"/>
                    <a:pt x="98" y="42"/>
                  </a:cubicBezTo>
                  <a:cubicBezTo>
                    <a:pt x="97" y="42"/>
                    <a:pt x="97" y="43"/>
                    <a:pt x="97" y="44"/>
                  </a:cubicBezTo>
                  <a:cubicBezTo>
                    <a:pt x="97" y="113"/>
                    <a:pt x="97" y="113"/>
                    <a:pt x="97" y="113"/>
                  </a:cubicBezTo>
                  <a:cubicBezTo>
                    <a:pt x="94" y="115"/>
                    <a:pt x="85" y="120"/>
                    <a:pt x="61" y="120"/>
                  </a:cubicBezTo>
                  <a:cubicBezTo>
                    <a:pt x="36" y="120"/>
                    <a:pt x="28" y="115"/>
                    <a:pt x="25" y="112"/>
                  </a:cubicBezTo>
                  <a:cubicBezTo>
                    <a:pt x="25" y="112"/>
                    <a:pt x="25" y="112"/>
                    <a:pt x="25" y="112"/>
                  </a:cubicBezTo>
                  <a:cubicBezTo>
                    <a:pt x="25" y="44"/>
                    <a:pt x="25" y="44"/>
                    <a:pt x="25" y="44"/>
                  </a:cubicBezTo>
                  <a:cubicBezTo>
                    <a:pt x="25" y="43"/>
                    <a:pt x="24" y="42"/>
                    <a:pt x="23" y="42"/>
                  </a:cubicBezTo>
                  <a:cubicBezTo>
                    <a:pt x="22" y="42"/>
                    <a:pt x="22" y="43"/>
                    <a:pt x="22" y="44"/>
                  </a:cubicBezTo>
                  <a:cubicBezTo>
                    <a:pt x="22" y="97"/>
                    <a:pt x="22" y="97"/>
                    <a:pt x="22" y="97"/>
                  </a:cubicBezTo>
                  <a:cubicBezTo>
                    <a:pt x="12" y="90"/>
                    <a:pt x="4" y="84"/>
                    <a:pt x="4" y="71"/>
                  </a:cubicBezTo>
                  <a:cubicBezTo>
                    <a:pt x="4" y="46"/>
                    <a:pt x="4" y="46"/>
                    <a:pt x="4" y="46"/>
                  </a:cubicBezTo>
                  <a:cubicBezTo>
                    <a:pt x="4" y="27"/>
                    <a:pt x="11" y="5"/>
                    <a:pt x="45" y="5"/>
                  </a:cubicBezTo>
                  <a:cubicBezTo>
                    <a:pt x="52" y="5"/>
                    <a:pt x="52" y="5"/>
                    <a:pt x="52" y="5"/>
                  </a:cubicBezTo>
                  <a:cubicBezTo>
                    <a:pt x="53" y="7"/>
                    <a:pt x="54" y="11"/>
                    <a:pt x="56" y="14"/>
                  </a:cubicBezTo>
                  <a:cubicBezTo>
                    <a:pt x="56" y="14"/>
                    <a:pt x="56" y="14"/>
                    <a:pt x="56" y="14"/>
                  </a:cubicBezTo>
                  <a:cubicBezTo>
                    <a:pt x="50" y="104"/>
                    <a:pt x="50" y="104"/>
                    <a:pt x="50" y="104"/>
                  </a:cubicBezTo>
                  <a:cubicBezTo>
                    <a:pt x="50" y="104"/>
                    <a:pt x="50" y="105"/>
                    <a:pt x="51" y="105"/>
                  </a:cubicBezTo>
                  <a:cubicBezTo>
                    <a:pt x="60" y="113"/>
                    <a:pt x="60" y="113"/>
                    <a:pt x="60" y="113"/>
                  </a:cubicBezTo>
                  <a:cubicBezTo>
                    <a:pt x="60" y="114"/>
                    <a:pt x="61" y="114"/>
                    <a:pt x="61" y="114"/>
                  </a:cubicBezTo>
                  <a:cubicBezTo>
                    <a:pt x="62" y="114"/>
                    <a:pt x="62" y="114"/>
                    <a:pt x="63" y="113"/>
                  </a:cubicBezTo>
                  <a:cubicBezTo>
                    <a:pt x="72" y="105"/>
                    <a:pt x="72" y="105"/>
                    <a:pt x="72" y="105"/>
                  </a:cubicBezTo>
                  <a:cubicBezTo>
                    <a:pt x="73" y="105"/>
                    <a:pt x="73" y="104"/>
                    <a:pt x="73" y="104"/>
                  </a:cubicBezTo>
                  <a:cubicBezTo>
                    <a:pt x="67" y="14"/>
                    <a:pt x="67" y="14"/>
                    <a:pt x="67" y="14"/>
                  </a:cubicBezTo>
                  <a:cubicBezTo>
                    <a:pt x="68" y="12"/>
                    <a:pt x="70" y="8"/>
                    <a:pt x="71" y="5"/>
                  </a:cubicBezTo>
                  <a:cubicBezTo>
                    <a:pt x="77" y="5"/>
                    <a:pt x="77" y="5"/>
                    <a:pt x="77" y="5"/>
                  </a:cubicBezTo>
                  <a:cubicBezTo>
                    <a:pt x="111" y="5"/>
                    <a:pt x="118" y="27"/>
                    <a:pt x="118" y="46"/>
                  </a:cubicBezTo>
                  <a:lnTo>
                    <a:pt x="118" y="71"/>
                  </a:lnTo>
                  <a:close/>
                </a:path>
              </a:pathLst>
            </a:custGeom>
            <a:solidFill>
              <a:schemeClr val="lt1"/>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grpSp>
      <p:sp>
        <p:nvSpPr>
          <p:cNvPr id="21" name="Shape 4559"/>
          <p:cNvSpPr txBox="1"/>
          <p:nvPr/>
        </p:nvSpPr>
        <p:spPr>
          <a:xfrm>
            <a:off x="896380" y="2427734"/>
            <a:ext cx="795300" cy="171900"/>
          </a:xfrm>
          <a:prstGeom prst="rect">
            <a:avLst/>
          </a:prstGeom>
          <a:noFill/>
          <a:ln>
            <a:noFill/>
          </a:ln>
        </p:spPr>
        <p:txBody>
          <a:bodyPr wrap="none" lIns="58925" tIns="29450" rIns="58925" bIns="29450" anchor="t" anchorCtr="0">
            <a:noAutofit/>
          </a:bodyPr>
          <a:lstStyle/>
          <a:p>
            <a:pPr marL="0" marR="0" lvl="0" indent="0" algn="l" rtl="0">
              <a:lnSpc>
                <a:spcPct val="90000"/>
              </a:lnSpc>
              <a:spcBef>
                <a:spcPts val="0"/>
              </a:spcBef>
              <a:buSzPct val="25000"/>
              <a:buNone/>
            </a:pPr>
            <a:r>
              <a:rPr lang="en-US" altLang="ja-JP" sz="1200" b="0" i="0" u="none" strike="noStrike" cap="none" baseline="0" dirty="0" smtClean="0">
                <a:solidFill>
                  <a:schemeClr val="lt1"/>
                </a:solidFill>
                <a:latin typeface="Overpass"/>
                <a:ea typeface="Overpass"/>
                <a:cs typeface="Overpass"/>
                <a:sym typeface="Arial"/>
              </a:rPr>
              <a:t>DEV</a:t>
            </a:r>
            <a:endParaRPr lang="en" sz="1200" b="0" i="0" u="none" strike="noStrike" cap="none" baseline="0" dirty="0">
              <a:solidFill>
                <a:schemeClr val="lt1"/>
              </a:solidFill>
              <a:latin typeface="Overpass"/>
              <a:ea typeface="Overpass"/>
              <a:cs typeface="Overpass"/>
              <a:sym typeface="Arial"/>
            </a:endParaRPr>
          </a:p>
        </p:txBody>
      </p:sp>
      <p:sp>
        <p:nvSpPr>
          <p:cNvPr id="22" name="Shape 4560"/>
          <p:cNvSpPr txBox="1"/>
          <p:nvPr/>
        </p:nvSpPr>
        <p:spPr>
          <a:xfrm>
            <a:off x="3147024" y="2427734"/>
            <a:ext cx="795300" cy="171900"/>
          </a:xfrm>
          <a:prstGeom prst="rect">
            <a:avLst/>
          </a:prstGeom>
          <a:noFill/>
          <a:ln>
            <a:noFill/>
          </a:ln>
        </p:spPr>
        <p:txBody>
          <a:bodyPr wrap="none" lIns="58925" tIns="29450" rIns="58925" bIns="29450" anchor="t" anchorCtr="0">
            <a:noAutofit/>
          </a:bodyPr>
          <a:lstStyle/>
          <a:p>
            <a:pPr marL="0" marR="0" lvl="0" indent="0" algn="l" rtl="0">
              <a:lnSpc>
                <a:spcPct val="90000"/>
              </a:lnSpc>
              <a:spcBef>
                <a:spcPts val="0"/>
              </a:spcBef>
              <a:buSzPct val="25000"/>
              <a:buNone/>
            </a:pPr>
            <a:r>
              <a:rPr lang="en-US" sz="1200" b="0" i="0" u="none" strike="noStrike" cap="none" baseline="0" dirty="0" smtClean="0">
                <a:solidFill>
                  <a:schemeClr val="lt1"/>
                </a:solidFill>
                <a:latin typeface="Overpass"/>
                <a:ea typeface="Overpass"/>
                <a:cs typeface="Overpass"/>
                <a:sym typeface="Arial"/>
              </a:rPr>
              <a:t>DEV</a:t>
            </a:r>
            <a:endParaRPr lang="en" sz="1200" b="0" i="0" u="none" strike="noStrike" cap="none" baseline="0" dirty="0">
              <a:solidFill>
                <a:schemeClr val="lt1"/>
              </a:solidFill>
              <a:latin typeface="Overpass"/>
              <a:ea typeface="Overpass"/>
              <a:cs typeface="Overpass"/>
              <a:sym typeface="Arial"/>
            </a:endParaRPr>
          </a:p>
        </p:txBody>
      </p:sp>
      <p:sp>
        <p:nvSpPr>
          <p:cNvPr id="23" name="Shape 4561"/>
          <p:cNvSpPr txBox="1"/>
          <p:nvPr/>
        </p:nvSpPr>
        <p:spPr>
          <a:xfrm>
            <a:off x="5491831" y="2427734"/>
            <a:ext cx="795300" cy="171900"/>
          </a:xfrm>
          <a:prstGeom prst="rect">
            <a:avLst/>
          </a:prstGeom>
          <a:noFill/>
          <a:ln>
            <a:noFill/>
          </a:ln>
        </p:spPr>
        <p:txBody>
          <a:bodyPr wrap="none" lIns="58925" tIns="29450" rIns="58925" bIns="29450" anchor="t" anchorCtr="0">
            <a:noAutofit/>
          </a:bodyPr>
          <a:lstStyle/>
          <a:p>
            <a:pPr marL="0" marR="0" lvl="0" indent="0" algn="l" rtl="0">
              <a:lnSpc>
                <a:spcPct val="90000"/>
              </a:lnSpc>
              <a:spcBef>
                <a:spcPts val="0"/>
              </a:spcBef>
              <a:buSzPct val="25000"/>
              <a:buNone/>
            </a:pPr>
            <a:r>
              <a:rPr lang="en" sz="1200" b="0" i="0" u="none" strike="noStrike" cap="none" baseline="0" dirty="0">
                <a:solidFill>
                  <a:schemeClr val="lt1"/>
                </a:solidFill>
                <a:latin typeface="Overpass"/>
                <a:ea typeface="Overpass"/>
                <a:cs typeface="Overpass"/>
                <a:sym typeface="Arial"/>
              </a:rPr>
              <a:t>TESTERS</a:t>
            </a:r>
          </a:p>
        </p:txBody>
      </p:sp>
      <p:sp>
        <p:nvSpPr>
          <p:cNvPr id="24" name="Shape 4562"/>
          <p:cNvSpPr txBox="1"/>
          <p:nvPr/>
        </p:nvSpPr>
        <p:spPr>
          <a:xfrm>
            <a:off x="7881156" y="2427734"/>
            <a:ext cx="795300" cy="171900"/>
          </a:xfrm>
          <a:prstGeom prst="rect">
            <a:avLst/>
          </a:prstGeom>
          <a:noFill/>
          <a:ln>
            <a:noFill/>
          </a:ln>
        </p:spPr>
        <p:txBody>
          <a:bodyPr wrap="none" lIns="58925" tIns="29450" rIns="58925" bIns="29450" anchor="t" anchorCtr="0">
            <a:noAutofit/>
          </a:bodyPr>
          <a:lstStyle/>
          <a:p>
            <a:pPr marL="0" marR="0" lvl="0" indent="0" algn="l" rtl="0">
              <a:lnSpc>
                <a:spcPct val="90000"/>
              </a:lnSpc>
              <a:spcBef>
                <a:spcPts val="0"/>
              </a:spcBef>
              <a:buSzPct val="25000"/>
              <a:buNone/>
            </a:pPr>
            <a:r>
              <a:rPr lang="en-US" sz="1200" b="0" i="0" u="none" strike="noStrike" cap="none" baseline="0" dirty="0" smtClean="0">
                <a:solidFill>
                  <a:schemeClr val="lt1"/>
                </a:solidFill>
                <a:latin typeface="Overpass"/>
                <a:ea typeface="Overpass"/>
                <a:cs typeface="Overpass"/>
                <a:sym typeface="Arial"/>
              </a:rPr>
              <a:t>OPS</a:t>
            </a:r>
            <a:endParaRPr lang="en" sz="1200" b="0" i="0" u="none" strike="noStrike" cap="none" baseline="0" dirty="0">
              <a:solidFill>
                <a:schemeClr val="lt1"/>
              </a:solidFill>
              <a:latin typeface="Overpass"/>
              <a:ea typeface="Overpass"/>
              <a:cs typeface="Overpass"/>
              <a:sym typeface="Arial"/>
            </a:endParaRPr>
          </a:p>
        </p:txBody>
      </p:sp>
      <p:sp>
        <p:nvSpPr>
          <p:cNvPr id="25" name="Shape 4563"/>
          <p:cNvSpPr txBox="1"/>
          <p:nvPr/>
        </p:nvSpPr>
        <p:spPr>
          <a:xfrm>
            <a:off x="5236226" y="1740169"/>
            <a:ext cx="924899" cy="220800"/>
          </a:xfrm>
          <a:prstGeom prst="rect">
            <a:avLst/>
          </a:prstGeom>
          <a:noFill/>
          <a:ln>
            <a:noFill/>
          </a:ln>
        </p:spPr>
        <p:txBody>
          <a:bodyPr wrap="none" lIns="58925" tIns="29450" rIns="58925" bIns="29450" anchor="t" anchorCtr="0">
            <a:noAutofit/>
          </a:bodyPr>
          <a:lstStyle/>
          <a:p>
            <a:pPr marL="0" marR="0" lvl="0" indent="0" algn="ctr" rtl="0">
              <a:lnSpc>
                <a:spcPct val="90000"/>
              </a:lnSpc>
              <a:spcBef>
                <a:spcPts val="0"/>
              </a:spcBef>
              <a:buSzPct val="25000"/>
              <a:buNone/>
            </a:pPr>
            <a:r>
              <a:rPr lang="en" sz="1200" b="0" i="0" u="none" strike="noStrike" cap="none" baseline="0" dirty="0" smtClean="0">
                <a:solidFill>
                  <a:srgbClr val="595959"/>
                </a:solidFill>
                <a:latin typeface="Overpass"/>
                <a:ea typeface="Overpass"/>
                <a:cs typeface="Overpass"/>
                <a:sym typeface="Arial"/>
              </a:rPr>
              <a:t>TEST</a:t>
            </a:r>
            <a:r>
              <a:rPr lang="ja-JP" altLang="en-US" sz="1200" b="0" i="0" u="none" strike="noStrike" cap="none" baseline="0" dirty="0" smtClean="0">
                <a:solidFill>
                  <a:srgbClr val="595959"/>
                </a:solidFill>
                <a:latin typeface="Overpass"/>
                <a:ea typeface="Overpass"/>
                <a:cs typeface="Overpass"/>
                <a:sym typeface="Arial"/>
              </a:rPr>
              <a:t>環境</a:t>
            </a:r>
            <a:endParaRPr lang="en" sz="1200" b="0" i="0" u="none" strike="noStrike" cap="none" baseline="0" dirty="0">
              <a:solidFill>
                <a:srgbClr val="595959"/>
              </a:solidFill>
              <a:latin typeface="Overpass"/>
              <a:ea typeface="Overpass"/>
              <a:cs typeface="Overpass"/>
              <a:sym typeface="Arial"/>
            </a:endParaRPr>
          </a:p>
        </p:txBody>
      </p:sp>
      <p:sp>
        <p:nvSpPr>
          <p:cNvPr id="26" name="Shape 4564"/>
          <p:cNvSpPr txBox="1"/>
          <p:nvPr/>
        </p:nvSpPr>
        <p:spPr>
          <a:xfrm>
            <a:off x="7524668" y="1740169"/>
            <a:ext cx="924899" cy="220800"/>
          </a:xfrm>
          <a:prstGeom prst="rect">
            <a:avLst/>
          </a:prstGeom>
          <a:noFill/>
          <a:ln>
            <a:noFill/>
          </a:ln>
        </p:spPr>
        <p:txBody>
          <a:bodyPr wrap="none" lIns="58925" tIns="29450" rIns="58925" bIns="29450" anchor="t" anchorCtr="0">
            <a:noAutofit/>
          </a:bodyPr>
          <a:lstStyle/>
          <a:p>
            <a:pPr marL="0" marR="0" lvl="0" indent="0" algn="ctr" rtl="0">
              <a:lnSpc>
                <a:spcPct val="90000"/>
              </a:lnSpc>
              <a:spcBef>
                <a:spcPts val="0"/>
              </a:spcBef>
              <a:buSzPct val="25000"/>
              <a:buNone/>
            </a:pPr>
            <a:r>
              <a:rPr lang="en" sz="1200" b="0" i="0" u="none" strike="noStrike" cap="none" baseline="0" dirty="0" smtClean="0">
                <a:solidFill>
                  <a:srgbClr val="595959"/>
                </a:solidFill>
                <a:latin typeface="Overpass"/>
                <a:ea typeface="Overpass"/>
                <a:cs typeface="Overpass"/>
                <a:sym typeface="Arial"/>
              </a:rPr>
              <a:t>PROD</a:t>
            </a:r>
            <a:r>
              <a:rPr lang="ja-JP" altLang="en-US" sz="1200" b="0" i="0" u="none" strike="noStrike" cap="none" baseline="0" dirty="0" smtClean="0">
                <a:solidFill>
                  <a:srgbClr val="595959"/>
                </a:solidFill>
                <a:latin typeface="Overpass"/>
                <a:ea typeface="Overpass"/>
                <a:cs typeface="Overpass"/>
                <a:sym typeface="Arial"/>
              </a:rPr>
              <a:t>環境</a:t>
            </a:r>
            <a:endParaRPr lang="en" sz="1200" b="0" i="0" u="none" strike="noStrike" cap="none" baseline="0" dirty="0">
              <a:solidFill>
                <a:srgbClr val="595959"/>
              </a:solidFill>
              <a:latin typeface="Overpass"/>
              <a:ea typeface="Overpass"/>
              <a:cs typeface="Overpass"/>
              <a:sym typeface="Arial"/>
            </a:endParaRPr>
          </a:p>
        </p:txBody>
      </p:sp>
      <p:sp>
        <p:nvSpPr>
          <p:cNvPr id="27" name="Shape 4565"/>
          <p:cNvSpPr txBox="1"/>
          <p:nvPr/>
        </p:nvSpPr>
        <p:spPr>
          <a:xfrm>
            <a:off x="2983143" y="1740169"/>
            <a:ext cx="924899" cy="220800"/>
          </a:xfrm>
          <a:prstGeom prst="rect">
            <a:avLst/>
          </a:prstGeom>
          <a:noFill/>
          <a:ln>
            <a:noFill/>
          </a:ln>
        </p:spPr>
        <p:txBody>
          <a:bodyPr wrap="none" lIns="58925" tIns="29450" rIns="58925" bIns="29450" anchor="t" anchorCtr="0">
            <a:noAutofit/>
          </a:bodyPr>
          <a:lstStyle/>
          <a:p>
            <a:pPr marL="0" marR="0" lvl="0" indent="0" algn="ctr" rtl="0">
              <a:lnSpc>
                <a:spcPct val="90000"/>
              </a:lnSpc>
              <a:spcBef>
                <a:spcPts val="0"/>
              </a:spcBef>
              <a:buSzPct val="25000"/>
              <a:buNone/>
            </a:pPr>
            <a:r>
              <a:rPr lang="en" sz="1200" b="0" i="0" u="none" strike="noStrike" cap="none" baseline="0" dirty="0">
                <a:solidFill>
                  <a:srgbClr val="595959"/>
                </a:solidFill>
                <a:latin typeface="Overpass"/>
                <a:ea typeface="Overpass"/>
                <a:cs typeface="Overpass"/>
                <a:sym typeface="Arial"/>
              </a:rPr>
              <a:t>DEV </a:t>
            </a:r>
            <a:r>
              <a:rPr lang="en-US" sz="1200" b="0" i="0" u="none" strike="noStrike" cap="none" baseline="0" dirty="0" smtClean="0">
                <a:solidFill>
                  <a:srgbClr val="595959"/>
                </a:solidFill>
                <a:latin typeface="Overpass"/>
                <a:ea typeface="Overpass"/>
                <a:cs typeface="Overpass"/>
                <a:sym typeface="Arial"/>
              </a:rPr>
              <a:t>環境</a:t>
            </a:r>
            <a:endParaRPr lang="en" sz="1200" b="0" i="0" u="none" strike="noStrike" cap="none" baseline="0" dirty="0">
              <a:solidFill>
                <a:srgbClr val="595959"/>
              </a:solidFill>
              <a:latin typeface="Overpass"/>
              <a:ea typeface="Overpass"/>
              <a:cs typeface="Overpass"/>
              <a:sym typeface="Arial"/>
            </a:endParaRPr>
          </a:p>
        </p:txBody>
      </p:sp>
      <p:sp>
        <p:nvSpPr>
          <p:cNvPr id="28" name="Shape 4566"/>
          <p:cNvSpPr txBox="1"/>
          <p:nvPr/>
        </p:nvSpPr>
        <p:spPr>
          <a:xfrm>
            <a:off x="2627784" y="3184910"/>
            <a:ext cx="734554" cy="394952"/>
          </a:xfrm>
          <a:prstGeom prst="rect">
            <a:avLst/>
          </a:prstGeom>
          <a:noFill/>
          <a:ln>
            <a:noFill/>
          </a:ln>
        </p:spPr>
        <p:txBody>
          <a:bodyPr wrap="none" lIns="58925" tIns="29450" rIns="58925" bIns="29450" anchor="t" anchorCtr="0">
            <a:spAutoFit/>
          </a:bodyPr>
          <a:lstStyle/>
          <a:p>
            <a:pPr marL="0" marR="0" lvl="0" indent="0" rtl="0">
              <a:lnSpc>
                <a:spcPct val="90000"/>
              </a:lnSpc>
              <a:spcBef>
                <a:spcPts val="0"/>
              </a:spcBef>
              <a:buSzPct val="25000"/>
              <a:buNone/>
            </a:pPr>
            <a:r>
              <a:rPr lang="ja-JP" altLang="en-US" sz="1200" dirty="0" smtClean="0">
                <a:solidFill>
                  <a:schemeClr val="dk1"/>
                </a:solidFill>
                <a:latin typeface="Overpass"/>
                <a:ea typeface="Overpass"/>
                <a:cs typeface="Overpass"/>
                <a:sym typeface="Arial"/>
              </a:rPr>
              <a:t>自動で</a:t>
            </a:r>
            <a:endParaRPr lang="en-US" altLang="ja-JP" sz="1200" b="0" i="0" u="none" strike="noStrike" cap="none" baseline="0" dirty="0" smtClean="0">
              <a:solidFill>
                <a:schemeClr val="dk1"/>
              </a:solidFill>
              <a:latin typeface="Overpass"/>
              <a:ea typeface="Overpass"/>
              <a:cs typeface="Overpass"/>
              <a:sym typeface="Arial"/>
            </a:endParaRPr>
          </a:p>
          <a:p>
            <a:pPr marL="0" marR="0" lvl="0" indent="0" rtl="0">
              <a:lnSpc>
                <a:spcPct val="90000"/>
              </a:lnSpc>
              <a:spcBef>
                <a:spcPts val="0"/>
              </a:spcBef>
              <a:buSzPct val="25000"/>
              <a:buNone/>
            </a:pPr>
            <a:r>
              <a:rPr lang="ja-JP" altLang="en-US" sz="1200" dirty="0" smtClean="0">
                <a:solidFill>
                  <a:schemeClr val="dk1"/>
                </a:solidFill>
                <a:latin typeface="Overpass"/>
                <a:ea typeface="Overpass"/>
                <a:cs typeface="Overpass"/>
                <a:sym typeface="Arial"/>
              </a:rPr>
              <a:t>デプロイ</a:t>
            </a:r>
            <a:endParaRPr lang="en" sz="1200" b="0" i="0" u="none" strike="noStrike" cap="none" baseline="0" dirty="0">
              <a:solidFill>
                <a:schemeClr val="dk1"/>
              </a:solidFill>
              <a:latin typeface="Overpass"/>
              <a:ea typeface="Overpass"/>
              <a:cs typeface="Overpass"/>
              <a:sym typeface="Arial"/>
            </a:endParaRPr>
          </a:p>
        </p:txBody>
      </p:sp>
      <p:sp>
        <p:nvSpPr>
          <p:cNvPr id="29" name="Shape 4567"/>
          <p:cNvSpPr txBox="1"/>
          <p:nvPr/>
        </p:nvSpPr>
        <p:spPr>
          <a:xfrm>
            <a:off x="3923928" y="2715766"/>
            <a:ext cx="734554" cy="228752"/>
          </a:xfrm>
          <a:prstGeom prst="rect">
            <a:avLst/>
          </a:prstGeom>
          <a:noFill/>
          <a:ln>
            <a:noFill/>
          </a:ln>
        </p:spPr>
        <p:txBody>
          <a:bodyPr wrap="none" lIns="58925" tIns="29450" rIns="58925" bIns="29450" anchor="ctr" anchorCtr="0">
            <a:spAutoFit/>
          </a:bodyPr>
          <a:lstStyle/>
          <a:p>
            <a:pPr marL="0" marR="0" lvl="0" indent="0" rtl="0">
              <a:lnSpc>
                <a:spcPct val="90000"/>
              </a:lnSpc>
              <a:spcBef>
                <a:spcPts val="0"/>
              </a:spcBef>
              <a:buSzPct val="25000"/>
              <a:buNone/>
            </a:pPr>
            <a:r>
              <a:rPr lang="ja-JP" altLang="en-US" sz="1200" dirty="0" smtClean="0">
                <a:solidFill>
                  <a:schemeClr val="dk1"/>
                </a:solidFill>
                <a:latin typeface="Overpass"/>
                <a:ea typeface="Overpass"/>
                <a:cs typeface="Overpass"/>
                <a:sym typeface="Arial"/>
              </a:rPr>
              <a:t>タグ付け</a:t>
            </a:r>
            <a:endParaRPr lang="en-US" altLang="ja-JP" sz="1200" dirty="0" smtClean="0">
              <a:solidFill>
                <a:schemeClr val="dk1"/>
              </a:solidFill>
              <a:latin typeface="Overpass"/>
              <a:ea typeface="Overpass"/>
              <a:cs typeface="Overpass"/>
              <a:sym typeface="Arial"/>
            </a:endParaRPr>
          </a:p>
        </p:txBody>
      </p:sp>
      <p:sp>
        <p:nvSpPr>
          <p:cNvPr id="30" name="Shape 4568"/>
          <p:cNvSpPr txBox="1"/>
          <p:nvPr/>
        </p:nvSpPr>
        <p:spPr>
          <a:xfrm>
            <a:off x="6372200" y="2041634"/>
            <a:ext cx="936104" cy="386100"/>
          </a:xfrm>
          <a:prstGeom prst="rect">
            <a:avLst/>
          </a:prstGeom>
          <a:noFill/>
          <a:ln>
            <a:noFill/>
          </a:ln>
        </p:spPr>
        <p:txBody>
          <a:bodyPr wrap="none" lIns="58925" tIns="29450" rIns="58925" bIns="29450" anchor="t" anchorCtr="0">
            <a:noAutofit/>
          </a:bodyPr>
          <a:lstStyle/>
          <a:p>
            <a:pPr marL="0" marR="0" lvl="0" indent="0" algn="ctr" rtl="0">
              <a:lnSpc>
                <a:spcPct val="90000"/>
              </a:lnSpc>
              <a:spcBef>
                <a:spcPts val="0"/>
              </a:spcBef>
              <a:buSzPct val="25000"/>
              <a:buNone/>
            </a:pPr>
            <a:r>
              <a:rPr lang="ja-JP" altLang="en-US" sz="1200" b="0" i="0" u="none" strike="noStrike" cap="none" baseline="0" dirty="0" smtClean="0">
                <a:solidFill>
                  <a:schemeClr val="dk1"/>
                </a:solidFill>
                <a:latin typeface="Overpass"/>
                <a:ea typeface="Overpass"/>
                <a:cs typeface="Overpass"/>
                <a:sym typeface="Arial"/>
              </a:rPr>
              <a:t>運用チーム</a:t>
            </a:r>
            <a:endParaRPr lang="en-US" altLang="ja-JP" sz="1200" b="0" i="0" u="none" strike="noStrike" cap="none" baseline="0" dirty="0" smtClean="0">
              <a:solidFill>
                <a:schemeClr val="dk1"/>
              </a:solidFill>
              <a:latin typeface="Overpass"/>
              <a:ea typeface="Overpass"/>
              <a:cs typeface="Overpass"/>
              <a:sym typeface="Arial"/>
            </a:endParaRPr>
          </a:p>
          <a:p>
            <a:pPr marL="0" marR="0" lvl="0" indent="0" algn="ctr" rtl="0">
              <a:lnSpc>
                <a:spcPct val="90000"/>
              </a:lnSpc>
              <a:spcBef>
                <a:spcPts val="0"/>
              </a:spcBef>
              <a:buSzPct val="25000"/>
              <a:buNone/>
            </a:pPr>
            <a:r>
              <a:rPr lang="ja-JP" altLang="en-US" sz="1200" dirty="0" smtClean="0">
                <a:solidFill>
                  <a:schemeClr val="dk1"/>
                </a:solidFill>
                <a:latin typeface="Overpass"/>
                <a:ea typeface="Overpass"/>
                <a:cs typeface="Overpass"/>
                <a:sym typeface="Arial"/>
              </a:rPr>
              <a:t>コマンド一つ</a:t>
            </a:r>
            <a:endParaRPr lang="en-US" altLang="ja-JP" sz="1200" dirty="0" smtClean="0">
              <a:solidFill>
                <a:schemeClr val="dk1"/>
              </a:solidFill>
              <a:latin typeface="Overpass"/>
              <a:ea typeface="Overpass"/>
              <a:cs typeface="Overpass"/>
              <a:sym typeface="Arial"/>
            </a:endParaRPr>
          </a:p>
          <a:p>
            <a:pPr marL="0" marR="0" lvl="0" indent="0" algn="ctr" rtl="0">
              <a:lnSpc>
                <a:spcPct val="90000"/>
              </a:lnSpc>
              <a:spcBef>
                <a:spcPts val="0"/>
              </a:spcBef>
              <a:buSzPct val="25000"/>
              <a:buNone/>
            </a:pPr>
            <a:r>
              <a:rPr lang="ja-JP" altLang="en-US" sz="1200" b="0" i="0" u="none" strike="noStrike" cap="none" baseline="0" dirty="0" smtClean="0">
                <a:solidFill>
                  <a:schemeClr val="dk1"/>
                </a:solidFill>
                <a:latin typeface="Overpass"/>
                <a:ea typeface="Overpass"/>
                <a:cs typeface="Overpass"/>
                <a:sym typeface="Arial"/>
              </a:rPr>
              <a:t>でデプロイ</a:t>
            </a:r>
            <a:endParaRPr lang="en-US" altLang="ja-JP" sz="1200" b="0" i="0" u="none" strike="noStrike" cap="none" baseline="0" dirty="0" smtClean="0">
              <a:solidFill>
                <a:schemeClr val="dk1"/>
              </a:solidFill>
              <a:latin typeface="Overpass"/>
              <a:ea typeface="Overpass"/>
              <a:cs typeface="Overpass"/>
              <a:sym typeface="Arial"/>
            </a:endParaRPr>
          </a:p>
        </p:txBody>
      </p:sp>
      <p:sp>
        <p:nvSpPr>
          <p:cNvPr id="31" name="Shape 4569"/>
          <p:cNvSpPr txBox="1"/>
          <p:nvPr/>
        </p:nvSpPr>
        <p:spPr>
          <a:xfrm>
            <a:off x="467544" y="4443958"/>
            <a:ext cx="795300" cy="279299"/>
          </a:xfrm>
          <a:prstGeom prst="rect">
            <a:avLst/>
          </a:prstGeom>
          <a:noFill/>
          <a:ln>
            <a:noFill/>
          </a:ln>
        </p:spPr>
        <p:txBody>
          <a:bodyPr wrap="none" lIns="58925" tIns="29450" rIns="58925" bIns="29450" anchor="t" anchorCtr="0">
            <a:noAutofit/>
          </a:bodyPr>
          <a:lstStyle/>
          <a:p>
            <a:pPr marL="0" marR="0" lvl="0" indent="0" algn="ctr" rtl="0">
              <a:lnSpc>
                <a:spcPct val="90000"/>
              </a:lnSpc>
              <a:spcBef>
                <a:spcPts val="0"/>
              </a:spcBef>
              <a:buSzPct val="25000"/>
              <a:buNone/>
            </a:pPr>
            <a:r>
              <a:rPr lang="ja-JP" altLang="en-US" sz="1200" b="0" i="0" u="none" strike="noStrike" cap="none" baseline="0" dirty="0" smtClean="0">
                <a:solidFill>
                  <a:srgbClr val="BC1C29"/>
                </a:solidFill>
                <a:latin typeface="Overpass"/>
                <a:ea typeface="Overpass"/>
                <a:cs typeface="Overpass"/>
                <a:sym typeface="Arial"/>
              </a:rPr>
              <a:t>ソースコード</a:t>
            </a:r>
            <a:endParaRPr lang="en-US" altLang="ja-JP" sz="1200" b="0" i="0" u="none" strike="noStrike" cap="none" baseline="0" dirty="0" smtClean="0">
              <a:solidFill>
                <a:srgbClr val="BC1C29"/>
              </a:solidFill>
              <a:latin typeface="Overpass"/>
              <a:ea typeface="Overpass"/>
              <a:cs typeface="Overpass"/>
              <a:sym typeface="Arial"/>
            </a:endParaRPr>
          </a:p>
          <a:p>
            <a:pPr marL="0" marR="0" lvl="0" indent="0" algn="ctr" rtl="0">
              <a:lnSpc>
                <a:spcPct val="90000"/>
              </a:lnSpc>
              <a:spcBef>
                <a:spcPts val="0"/>
              </a:spcBef>
              <a:buSzPct val="25000"/>
              <a:buNone/>
            </a:pPr>
            <a:r>
              <a:rPr lang="ja-JP" altLang="en-US" sz="1200" b="0" i="0" u="none" strike="noStrike" cap="none" baseline="0" dirty="0" smtClean="0">
                <a:solidFill>
                  <a:srgbClr val="BC1C29"/>
                </a:solidFill>
                <a:latin typeface="Overpass"/>
                <a:ea typeface="Overpass"/>
                <a:cs typeface="Overpass"/>
                <a:sym typeface="Arial"/>
              </a:rPr>
              <a:t>管理</a:t>
            </a:r>
            <a:endParaRPr lang="en-US" altLang="ja-JP" sz="1200" b="0" i="0" u="none" strike="noStrike" cap="none" baseline="0" dirty="0" smtClean="0">
              <a:solidFill>
                <a:srgbClr val="BC1C29"/>
              </a:solidFill>
              <a:latin typeface="Overpass"/>
              <a:ea typeface="Overpass"/>
              <a:cs typeface="Overpass"/>
              <a:sym typeface="Arial"/>
            </a:endParaRPr>
          </a:p>
        </p:txBody>
      </p:sp>
      <p:grpSp>
        <p:nvGrpSpPr>
          <p:cNvPr id="32" name="Shape 4572"/>
          <p:cNvGrpSpPr/>
          <p:nvPr/>
        </p:nvGrpSpPr>
        <p:grpSpPr>
          <a:xfrm>
            <a:off x="3085444" y="1488196"/>
            <a:ext cx="720033" cy="208665"/>
            <a:chOff x="4575175" y="3289300"/>
            <a:chExt cx="1023937" cy="296863"/>
          </a:xfrm>
        </p:grpSpPr>
        <p:sp>
          <p:nvSpPr>
            <p:cNvPr id="33" name="Shape 4573"/>
            <p:cNvSpPr/>
            <p:nvPr/>
          </p:nvSpPr>
          <p:spPr>
            <a:xfrm>
              <a:off x="4575175" y="3289300"/>
              <a:ext cx="296863" cy="296863"/>
            </a:xfrm>
            <a:custGeom>
              <a:avLst/>
              <a:gdLst/>
              <a:ahLst/>
              <a:cxnLst/>
              <a:rect l="0" t="0" r="0" b="0"/>
              <a:pathLst>
                <a:path w="71" h="71" extrusionOk="0">
                  <a:moveTo>
                    <a:pt x="21" y="16"/>
                  </a:moveTo>
                  <a:cubicBezTo>
                    <a:pt x="22" y="16"/>
                    <a:pt x="22" y="16"/>
                    <a:pt x="22" y="16"/>
                  </a:cubicBezTo>
                  <a:cubicBezTo>
                    <a:pt x="25" y="14"/>
                    <a:pt x="28" y="13"/>
                    <a:pt x="31" y="12"/>
                  </a:cubicBezTo>
                  <a:cubicBezTo>
                    <a:pt x="31" y="12"/>
                    <a:pt x="32" y="12"/>
                    <a:pt x="32" y="11"/>
                  </a:cubicBezTo>
                  <a:cubicBezTo>
                    <a:pt x="33" y="2"/>
                    <a:pt x="33" y="2"/>
                    <a:pt x="33" y="2"/>
                  </a:cubicBezTo>
                  <a:cubicBezTo>
                    <a:pt x="34" y="2"/>
                    <a:pt x="34" y="2"/>
                    <a:pt x="35" y="2"/>
                  </a:cubicBezTo>
                  <a:cubicBezTo>
                    <a:pt x="36" y="2"/>
                    <a:pt x="37" y="2"/>
                    <a:pt x="38" y="2"/>
                  </a:cubicBezTo>
                  <a:cubicBezTo>
                    <a:pt x="39" y="11"/>
                    <a:pt x="39" y="11"/>
                    <a:pt x="39" y="11"/>
                  </a:cubicBezTo>
                  <a:cubicBezTo>
                    <a:pt x="39" y="12"/>
                    <a:pt x="39" y="12"/>
                    <a:pt x="40" y="12"/>
                  </a:cubicBezTo>
                  <a:cubicBezTo>
                    <a:pt x="43" y="13"/>
                    <a:pt x="46" y="14"/>
                    <a:pt x="49" y="16"/>
                  </a:cubicBezTo>
                  <a:cubicBezTo>
                    <a:pt x="49" y="16"/>
                    <a:pt x="49" y="16"/>
                    <a:pt x="49" y="16"/>
                  </a:cubicBezTo>
                  <a:cubicBezTo>
                    <a:pt x="50" y="16"/>
                    <a:pt x="50" y="16"/>
                    <a:pt x="50" y="16"/>
                  </a:cubicBezTo>
                  <a:cubicBezTo>
                    <a:pt x="57" y="10"/>
                    <a:pt x="57" y="10"/>
                    <a:pt x="57" y="10"/>
                  </a:cubicBezTo>
                  <a:cubicBezTo>
                    <a:pt x="58" y="11"/>
                    <a:pt x="60" y="13"/>
                    <a:pt x="61" y="14"/>
                  </a:cubicBezTo>
                  <a:cubicBezTo>
                    <a:pt x="55" y="21"/>
                    <a:pt x="55" y="21"/>
                    <a:pt x="55" y="21"/>
                  </a:cubicBezTo>
                  <a:cubicBezTo>
                    <a:pt x="55" y="21"/>
                    <a:pt x="55" y="22"/>
                    <a:pt x="55" y="22"/>
                  </a:cubicBezTo>
                  <a:cubicBezTo>
                    <a:pt x="57" y="25"/>
                    <a:pt x="58" y="28"/>
                    <a:pt x="59" y="31"/>
                  </a:cubicBezTo>
                  <a:cubicBezTo>
                    <a:pt x="59" y="32"/>
                    <a:pt x="59" y="32"/>
                    <a:pt x="60" y="32"/>
                  </a:cubicBezTo>
                  <a:cubicBezTo>
                    <a:pt x="69" y="33"/>
                    <a:pt x="69" y="33"/>
                    <a:pt x="69" y="33"/>
                  </a:cubicBezTo>
                  <a:cubicBezTo>
                    <a:pt x="69" y="35"/>
                    <a:pt x="69" y="36"/>
                    <a:pt x="69" y="38"/>
                  </a:cubicBezTo>
                  <a:cubicBezTo>
                    <a:pt x="60" y="39"/>
                    <a:pt x="60" y="39"/>
                    <a:pt x="60" y="39"/>
                  </a:cubicBezTo>
                  <a:cubicBezTo>
                    <a:pt x="59" y="39"/>
                    <a:pt x="59" y="39"/>
                    <a:pt x="59" y="40"/>
                  </a:cubicBezTo>
                  <a:cubicBezTo>
                    <a:pt x="58" y="43"/>
                    <a:pt x="57" y="46"/>
                    <a:pt x="55" y="49"/>
                  </a:cubicBezTo>
                  <a:cubicBezTo>
                    <a:pt x="55" y="49"/>
                    <a:pt x="55" y="50"/>
                    <a:pt x="55" y="50"/>
                  </a:cubicBezTo>
                  <a:cubicBezTo>
                    <a:pt x="61" y="57"/>
                    <a:pt x="61" y="57"/>
                    <a:pt x="61" y="57"/>
                  </a:cubicBezTo>
                  <a:cubicBezTo>
                    <a:pt x="60" y="59"/>
                    <a:pt x="58" y="60"/>
                    <a:pt x="57" y="61"/>
                  </a:cubicBezTo>
                  <a:cubicBezTo>
                    <a:pt x="50" y="55"/>
                    <a:pt x="50" y="55"/>
                    <a:pt x="50" y="55"/>
                  </a:cubicBezTo>
                  <a:cubicBezTo>
                    <a:pt x="50" y="55"/>
                    <a:pt x="50" y="55"/>
                    <a:pt x="49" y="55"/>
                  </a:cubicBezTo>
                  <a:cubicBezTo>
                    <a:pt x="49" y="55"/>
                    <a:pt x="49" y="55"/>
                    <a:pt x="49" y="55"/>
                  </a:cubicBezTo>
                  <a:cubicBezTo>
                    <a:pt x="46" y="57"/>
                    <a:pt x="43" y="58"/>
                    <a:pt x="40" y="59"/>
                  </a:cubicBezTo>
                  <a:cubicBezTo>
                    <a:pt x="39" y="59"/>
                    <a:pt x="39" y="59"/>
                    <a:pt x="39" y="60"/>
                  </a:cubicBezTo>
                  <a:cubicBezTo>
                    <a:pt x="38" y="69"/>
                    <a:pt x="38" y="69"/>
                    <a:pt x="38" y="69"/>
                  </a:cubicBezTo>
                  <a:cubicBezTo>
                    <a:pt x="37" y="69"/>
                    <a:pt x="36" y="69"/>
                    <a:pt x="35" y="69"/>
                  </a:cubicBezTo>
                  <a:cubicBezTo>
                    <a:pt x="34" y="69"/>
                    <a:pt x="34" y="69"/>
                    <a:pt x="33" y="69"/>
                  </a:cubicBezTo>
                  <a:cubicBezTo>
                    <a:pt x="32" y="60"/>
                    <a:pt x="32" y="60"/>
                    <a:pt x="32" y="60"/>
                  </a:cubicBezTo>
                  <a:cubicBezTo>
                    <a:pt x="32" y="59"/>
                    <a:pt x="31" y="59"/>
                    <a:pt x="31" y="59"/>
                  </a:cubicBezTo>
                  <a:cubicBezTo>
                    <a:pt x="28" y="58"/>
                    <a:pt x="25" y="57"/>
                    <a:pt x="22" y="55"/>
                  </a:cubicBezTo>
                  <a:cubicBezTo>
                    <a:pt x="22" y="55"/>
                    <a:pt x="22" y="55"/>
                    <a:pt x="21" y="55"/>
                  </a:cubicBezTo>
                  <a:cubicBezTo>
                    <a:pt x="21" y="55"/>
                    <a:pt x="21" y="55"/>
                    <a:pt x="21" y="55"/>
                  </a:cubicBezTo>
                  <a:cubicBezTo>
                    <a:pt x="14" y="61"/>
                    <a:pt x="14" y="61"/>
                    <a:pt x="14" y="61"/>
                  </a:cubicBezTo>
                  <a:cubicBezTo>
                    <a:pt x="12" y="60"/>
                    <a:pt x="11" y="59"/>
                    <a:pt x="10" y="57"/>
                  </a:cubicBezTo>
                  <a:cubicBezTo>
                    <a:pt x="16" y="50"/>
                    <a:pt x="16" y="50"/>
                    <a:pt x="16" y="50"/>
                  </a:cubicBezTo>
                  <a:cubicBezTo>
                    <a:pt x="16" y="50"/>
                    <a:pt x="16" y="49"/>
                    <a:pt x="16" y="49"/>
                  </a:cubicBezTo>
                  <a:cubicBezTo>
                    <a:pt x="14" y="46"/>
                    <a:pt x="13" y="43"/>
                    <a:pt x="12" y="40"/>
                  </a:cubicBezTo>
                  <a:cubicBezTo>
                    <a:pt x="12" y="39"/>
                    <a:pt x="12" y="39"/>
                    <a:pt x="11" y="39"/>
                  </a:cubicBezTo>
                  <a:cubicBezTo>
                    <a:pt x="2" y="38"/>
                    <a:pt x="2" y="38"/>
                    <a:pt x="2" y="38"/>
                  </a:cubicBezTo>
                  <a:cubicBezTo>
                    <a:pt x="2" y="36"/>
                    <a:pt x="2" y="35"/>
                    <a:pt x="2" y="33"/>
                  </a:cubicBezTo>
                  <a:cubicBezTo>
                    <a:pt x="11" y="32"/>
                    <a:pt x="11" y="32"/>
                    <a:pt x="11" y="32"/>
                  </a:cubicBezTo>
                  <a:cubicBezTo>
                    <a:pt x="12" y="32"/>
                    <a:pt x="12" y="32"/>
                    <a:pt x="12" y="31"/>
                  </a:cubicBezTo>
                  <a:cubicBezTo>
                    <a:pt x="13" y="28"/>
                    <a:pt x="14" y="25"/>
                    <a:pt x="16" y="22"/>
                  </a:cubicBezTo>
                  <a:cubicBezTo>
                    <a:pt x="16" y="22"/>
                    <a:pt x="16" y="21"/>
                    <a:pt x="16" y="21"/>
                  </a:cubicBezTo>
                  <a:cubicBezTo>
                    <a:pt x="10" y="14"/>
                    <a:pt x="10" y="14"/>
                    <a:pt x="10" y="14"/>
                  </a:cubicBezTo>
                  <a:cubicBezTo>
                    <a:pt x="11" y="12"/>
                    <a:pt x="12" y="11"/>
                    <a:pt x="14" y="10"/>
                  </a:cubicBezTo>
                  <a:cubicBezTo>
                    <a:pt x="21" y="16"/>
                    <a:pt x="21" y="16"/>
                    <a:pt x="21" y="16"/>
                  </a:cubicBezTo>
                  <a:cubicBezTo>
                    <a:pt x="21" y="16"/>
                    <a:pt x="21" y="16"/>
                    <a:pt x="21" y="16"/>
                  </a:cubicBezTo>
                  <a:moveTo>
                    <a:pt x="35" y="0"/>
                  </a:moveTo>
                  <a:cubicBezTo>
                    <a:pt x="34" y="0"/>
                    <a:pt x="33" y="0"/>
                    <a:pt x="32" y="0"/>
                  </a:cubicBezTo>
                  <a:cubicBezTo>
                    <a:pt x="31" y="0"/>
                    <a:pt x="31" y="1"/>
                    <a:pt x="31" y="1"/>
                  </a:cubicBezTo>
                  <a:cubicBezTo>
                    <a:pt x="30" y="10"/>
                    <a:pt x="30" y="10"/>
                    <a:pt x="30" y="10"/>
                  </a:cubicBezTo>
                  <a:cubicBezTo>
                    <a:pt x="27" y="11"/>
                    <a:pt x="24" y="12"/>
                    <a:pt x="21" y="14"/>
                  </a:cubicBezTo>
                  <a:cubicBezTo>
                    <a:pt x="14" y="8"/>
                    <a:pt x="14" y="8"/>
                    <a:pt x="14" y="8"/>
                  </a:cubicBezTo>
                  <a:cubicBezTo>
                    <a:pt x="14" y="8"/>
                    <a:pt x="14" y="8"/>
                    <a:pt x="14" y="8"/>
                  </a:cubicBezTo>
                  <a:cubicBezTo>
                    <a:pt x="14" y="8"/>
                    <a:pt x="13" y="8"/>
                    <a:pt x="13" y="8"/>
                  </a:cubicBezTo>
                  <a:cubicBezTo>
                    <a:pt x="11" y="9"/>
                    <a:pt x="9" y="11"/>
                    <a:pt x="8" y="13"/>
                  </a:cubicBezTo>
                  <a:cubicBezTo>
                    <a:pt x="7" y="14"/>
                    <a:pt x="7" y="14"/>
                    <a:pt x="8" y="15"/>
                  </a:cubicBezTo>
                  <a:cubicBezTo>
                    <a:pt x="14" y="22"/>
                    <a:pt x="14" y="22"/>
                    <a:pt x="14" y="22"/>
                  </a:cubicBezTo>
                  <a:cubicBezTo>
                    <a:pt x="12" y="24"/>
                    <a:pt x="11" y="27"/>
                    <a:pt x="10" y="30"/>
                  </a:cubicBezTo>
                  <a:cubicBezTo>
                    <a:pt x="1" y="31"/>
                    <a:pt x="1" y="31"/>
                    <a:pt x="1" y="31"/>
                  </a:cubicBezTo>
                  <a:cubicBezTo>
                    <a:pt x="1" y="31"/>
                    <a:pt x="0" y="31"/>
                    <a:pt x="0" y="32"/>
                  </a:cubicBezTo>
                  <a:cubicBezTo>
                    <a:pt x="0" y="34"/>
                    <a:pt x="0" y="37"/>
                    <a:pt x="0" y="39"/>
                  </a:cubicBezTo>
                  <a:cubicBezTo>
                    <a:pt x="0" y="40"/>
                    <a:pt x="1" y="40"/>
                    <a:pt x="1" y="40"/>
                  </a:cubicBezTo>
                  <a:cubicBezTo>
                    <a:pt x="10" y="41"/>
                    <a:pt x="10" y="41"/>
                    <a:pt x="10" y="41"/>
                  </a:cubicBezTo>
                  <a:cubicBezTo>
                    <a:pt x="11" y="44"/>
                    <a:pt x="12" y="47"/>
                    <a:pt x="14" y="49"/>
                  </a:cubicBezTo>
                  <a:cubicBezTo>
                    <a:pt x="8" y="56"/>
                    <a:pt x="8" y="56"/>
                    <a:pt x="8" y="56"/>
                  </a:cubicBezTo>
                  <a:cubicBezTo>
                    <a:pt x="7" y="57"/>
                    <a:pt x="7" y="57"/>
                    <a:pt x="8" y="58"/>
                  </a:cubicBezTo>
                  <a:cubicBezTo>
                    <a:pt x="9" y="60"/>
                    <a:pt x="11" y="62"/>
                    <a:pt x="13" y="63"/>
                  </a:cubicBezTo>
                  <a:cubicBezTo>
                    <a:pt x="13" y="63"/>
                    <a:pt x="14" y="63"/>
                    <a:pt x="14" y="63"/>
                  </a:cubicBezTo>
                  <a:cubicBezTo>
                    <a:pt x="14" y="63"/>
                    <a:pt x="14" y="63"/>
                    <a:pt x="14" y="63"/>
                  </a:cubicBezTo>
                  <a:cubicBezTo>
                    <a:pt x="21" y="57"/>
                    <a:pt x="21" y="57"/>
                    <a:pt x="21" y="57"/>
                  </a:cubicBezTo>
                  <a:cubicBezTo>
                    <a:pt x="24" y="59"/>
                    <a:pt x="27" y="60"/>
                    <a:pt x="30" y="61"/>
                  </a:cubicBezTo>
                  <a:cubicBezTo>
                    <a:pt x="31" y="70"/>
                    <a:pt x="31" y="70"/>
                    <a:pt x="31" y="70"/>
                  </a:cubicBezTo>
                  <a:cubicBezTo>
                    <a:pt x="31" y="70"/>
                    <a:pt x="31" y="71"/>
                    <a:pt x="32" y="71"/>
                  </a:cubicBezTo>
                  <a:cubicBezTo>
                    <a:pt x="33" y="71"/>
                    <a:pt x="34" y="71"/>
                    <a:pt x="35" y="71"/>
                  </a:cubicBezTo>
                  <a:cubicBezTo>
                    <a:pt x="37" y="71"/>
                    <a:pt x="38" y="71"/>
                    <a:pt x="39" y="71"/>
                  </a:cubicBezTo>
                  <a:cubicBezTo>
                    <a:pt x="40" y="71"/>
                    <a:pt x="40" y="70"/>
                    <a:pt x="40" y="70"/>
                  </a:cubicBezTo>
                  <a:cubicBezTo>
                    <a:pt x="41" y="61"/>
                    <a:pt x="41" y="61"/>
                    <a:pt x="41" y="61"/>
                  </a:cubicBezTo>
                  <a:cubicBezTo>
                    <a:pt x="44" y="60"/>
                    <a:pt x="47" y="59"/>
                    <a:pt x="49" y="57"/>
                  </a:cubicBezTo>
                  <a:cubicBezTo>
                    <a:pt x="56" y="63"/>
                    <a:pt x="56" y="63"/>
                    <a:pt x="56" y="63"/>
                  </a:cubicBezTo>
                  <a:cubicBezTo>
                    <a:pt x="57" y="63"/>
                    <a:pt x="57" y="63"/>
                    <a:pt x="57" y="63"/>
                  </a:cubicBezTo>
                  <a:cubicBezTo>
                    <a:pt x="57" y="63"/>
                    <a:pt x="57" y="63"/>
                    <a:pt x="58" y="63"/>
                  </a:cubicBezTo>
                  <a:cubicBezTo>
                    <a:pt x="60" y="62"/>
                    <a:pt x="61" y="60"/>
                    <a:pt x="63" y="58"/>
                  </a:cubicBezTo>
                  <a:cubicBezTo>
                    <a:pt x="63" y="57"/>
                    <a:pt x="63" y="57"/>
                    <a:pt x="63" y="56"/>
                  </a:cubicBezTo>
                  <a:cubicBezTo>
                    <a:pt x="57" y="49"/>
                    <a:pt x="57" y="49"/>
                    <a:pt x="57" y="49"/>
                  </a:cubicBezTo>
                  <a:cubicBezTo>
                    <a:pt x="59" y="47"/>
                    <a:pt x="60" y="44"/>
                    <a:pt x="61" y="41"/>
                  </a:cubicBezTo>
                  <a:cubicBezTo>
                    <a:pt x="70" y="40"/>
                    <a:pt x="70" y="40"/>
                    <a:pt x="70" y="40"/>
                  </a:cubicBezTo>
                  <a:cubicBezTo>
                    <a:pt x="70" y="40"/>
                    <a:pt x="71" y="40"/>
                    <a:pt x="71" y="39"/>
                  </a:cubicBezTo>
                  <a:cubicBezTo>
                    <a:pt x="71" y="37"/>
                    <a:pt x="71" y="34"/>
                    <a:pt x="71" y="32"/>
                  </a:cubicBezTo>
                  <a:cubicBezTo>
                    <a:pt x="71" y="31"/>
                    <a:pt x="70" y="31"/>
                    <a:pt x="70" y="31"/>
                  </a:cubicBezTo>
                  <a:cubicBezTo>
                    <a:pt x="61" y="30"/>
                    <a:pt x="61" y="30"/>
                    <a:pt x="61" y="30"/>
                  </a:cubicBezTo>
                  <a:cubicBezTo>
                    <a:pt x="60" y="27"/>
                    <a:pt x="59" y="24"/>
                    <a:pt x="57" y="22"/>
                  </a:cubicBezTo>
                  <a:cubicBezTo>
                    <a:pt x="63" y="15"/>
                    <a:pt x="63" y="15"/>
                    <a:pt x="63" y="15"/>
                  </a:cubicBezTo>
                  <a:cubicBezTo>
                    <a:pt x="63" y="14"/>
                    <a:pt x="63" y="14"/>
                    <a:pt x="63" y="13"/>
                  </a:cubicBezTo>
                  <a:cubicBezTo>
                    <a:pt x="61" y="11"/>
                    <a:pt x="60" y="10"/>
                    <a:pt x="58" y="8"/>
                  </a:cubicBezTo>
                  <a:cubicBezTo>
                    <a:pt x="57" y="8"/>
                    <a:pt x="57" y="8"/>
                    <a:pt x="57" y="8"/>
                  </a:cubicBezTo>
                  <a:cubicBezTo>
                    <a:pt x="57" y="8"/>
                    <a:pt x="57" y="8"/>
                    <a:pt x="56" y="8"/>
                  </a:cubicBezTo>
                  <a:cubicBezTo>
                    <a:pt x="49" y="14"/>
                    <a:pt x="49" y="14"/>
                    <a:pt x="49" y="14"/>
                  </a:cubicBezTo>
                  <a:cubicBezTo>
                    <a:pt x="47" y="12"/>
                    <a:pt x="44" y="11"/>
                    <a:pt x="41" y="10"/>
                  </a:cubicBezTo>
                  <a:cubicBezTo>
                    <a:pt x="40" y="1"/>
                    <a:pt x="40" y="1"/>
                    <a:pt x="40" y="1"/>
                  </a:cubicBezTo>
                  <a:cubicBezTo>
                    <a:pt x="40" y="1"/>
                    <a:pt x="40" y="0"/>
                    <a:pt x="39" y="0"/>
                  </a:cubicBezTo>
                  <a:cubicBezTo>
                    <a:pt x="38" y="0"/>
                    <a:pt x="37" y="0"/>
                    <a:pt x="35" y="0"/>
                  </a:cubicBezTo>
                </a:path>
              </a:pathLst>
            </a:custGeom>
            <a:solidFill>
              <a:srgbClr val="BFBFBF"/>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sp>
          <p:nvSpPr>
            <p:cNvPr id="34" name="Shape 4574"/>
            <p:cNvSpPr/>
            <p:nvPr/>
          </p:nvSpPr>
          <p:spPr>
            <a:xfrm>
              <a:off x="4684712" y="3398837"/>
              <a:ext cx="79375" cy="79375"/>
            </a:xfrm>
            <a:custGeom>
              <a:avLst/>
              <a:gdLst/>
              <a:ahLst/>
              <a:cxnLst/>
              <a:rect l="0" t="0" r="0" b="0"/>
              <a:pathLst>
                <a:path w="19" h="19" extrusionOk="0">
                  <a:moveTo>
                    <a:pt x="9" y="17"/>
                  </a:moveTo>
                  <a:cubicBezTo>
                    <a:pt x="5" y="17"/>
                    <a:pt x="2" y="13"/>
                    <a:pt x="2" y="10"/>
                  </a:cubicBezTo>
                  <a:cubicBezTo>
                    <a:pt x="2" y="6"/>
                    <a:pt x="5" y="2"/>
                    <a:pt x="9" y="2"/>
                  </a:cubicBezTo>
                  <a:cubicBezTo>
                    <a:pt x="13" y="2"/>
                    <a:pt x="17" y="6"/>
                    <a:pt x="17" y="10"/>
                  </a:cubicBezTo>
                  <a:cubicBezTo>
                    <a:pt x="17" y="13"/>
                    <a:pt x="13" y="17"/>
                    <a:pt x="9" y="17"/>
                  </a:cubicBezTo>
                  <a:moveTo>
                    <a:pt x="9" y="0"/>
                  </a:moveTo>
                  <a:cubicBezTo>
                    <a:pt x="4" y="0"/>
                    <a:pt x="0" y="4"/>
                    <a:pt x="0" y="10"/>
                  </a:cubicBezTo>
                  <a:cubicBezTo>
                    <a:pt x="0" y="15"/>
                    <a:pt x="4" y="19"/>
                    <a:pt x="9" y="19"/>
                  </a:cubicBezTo>
                  <a:cubicBezTo>
                    <a:pt x="14" y="19"/>
                    <a:pt x="19" y="15"/>
                    <a:pt x="19" y="10"/>
                  </a:cubicBezTo>
                  <a:cubicBezTo>
                    <a:pt x="19" y="4"/>
                    <a:pt x="14" y="0"/>
                    <a:pt x="9" y="0"/>
                  </a:cubicBezTo>
                </a:path>
              </a:pathLst>
            </a:custGeom>
            <a:solidFill>
              <a:srgbClr val="BFBFBF"/>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sp>
          <p:nvSpPr>
            <p:cNvPr id="35" name="Shape 4575"/>
            <p:cNvSpPr/>
            <p:nvPr/>
          </p:nvSpPr>
          <p:spPr>
            <a:xfrm>
              <a:off x="4649787" y="3363912"/>
              <a:ext cx="142874" cy="147637"/>
            </a:xfrm>
            <a:custGeom>
              <a:avLst/>
              <a:gdLst/>
              <a:ahLst/>
              <a:cxnLst/>
              <a:rect l="0" t="0" r="0" b="0"/>
              <a:pathLst>
                <a:path w="34" h="35" extrusionOk="0">
                  <a:moveTo>
                    <a:pt x="17" y="0"/>
                  </a:moveTo>
                  <a:cubicBezTo>
                    <a:pt x="8" y="0"/>
                    <a:pt x="0" y="8"/>
                    <a:pt x="0" y="17"/>
                  </a:cubicBezTo>
                  <a:cubicBezTo>
                    <a:pt x="0" y="27"/>
                    <a:pt x="8" y="35"/>
                    <a:pt x="17" y="35"/>
                  </a:cubicBezTo>
                  <a:cubicBezTo>
                    <a:pt x="22" y="35"/>
                    <a:pt x="27" y="33"/>
                    <a:pt x="30" y="29"/>
                  </a:cubicBezTo>
                  <a:cubicBezTo>
                    <a:pt x="29" y="28"/>
                    <a:pt x="29" y="28"/>
                    <a:pt x="29" y="28"/>
                  </a:cubicBezTo>
                  <a:cubicBezTo>
                    <a:pt x="26" y="31"/>
                    <a:pt x="22" y="33"/>
                    <a:pt x="17" y="33"/>
                  </a:cubicBezTo>
                  <a:cubicBezTo>
                    <a:pt x="9" y="33"/>
                    <a:pt x="2" y="26"/>
                    <a:pt x="2" y="17"/>
                  </a:cubicBezTo>
                  <a:cubicBezTo>
                    <a:pt x="2" y="9"/>
                    <a:pt x="9" y="2"/>
                    <a:pt x="17" y="2"/>
                  </a:cubicBezTo>
                  <a:cubicBezTo>
                    <a:pt x="26" y="2"/>
                    <a:pt x="32" y="9"/>
                    <a:pt x="32" y="17"/>
                  </a:cubicBezTo>
                  <a:cubicBezTo>
                    <a:pt x="32" y="19"/>
                    <a:pt x="32" y="20"/>
                    <a:pt x="32" y="21"/>
                  </a:cubicBezTo>
                  <a:cubicBezTo>
                    <a:pt x="34" y="21"/>
                    <a:pt x="34" y="21"/>
                    <a:pt x="34" y="21"/>
                  </a:cubicBezTo>
                  <a:cubicBezTo>
                    <a:pt x="34" y="20"/>
                    <a:pt x="34" y="19"/>
                    <a:pt x="34" y="17"/>
                  </a:cubicBezTo>
                  <a:cubicBezTo>
                    <a:pt x="34" y="8"/>
                    <a:pt x="27" y="0"/>
                    <a:pt x="17" y="0"/>
                  </a:cubicBezTo>
                </a:path>
              </a:pathLst>
            </a:custGeom>
            <a:solidFill>
              <a:srgbClr val="BFBFBF"/>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sp>
          <p:nvSpPr>
            <p:cNvPr id="36" name="Shape 4576"/>
            <p:cNvSpPr/>
            <p:nvPr/>
          </p:nvSpPr>
          <p:spPr>
            <a:xfrm>
              <a:off x="5300662" y="3289300"/>
              <a:ext cx="298449" cy="296863"/>
            </a:xfrm>
            <a:custGeom>
              <a:avLst/>
              <a:gdLst/>
              <a:ahLst/>
              <a:cxnLst/>
              <a:rect l="0" t="0" r="0" b="0"/>
              <a:pathLst>
                <a:path w="71" h="71" extrusionOk="0">
                  <a:moveTo>
                    <a:pt x="22" y="16"/>
                  </a:moveTo>
                  <a:cubicBezTo>
                    <a:pt x="22" y="16"/>
                    <a:pt x="22" y="16"/>
                    <a:pt x="22" y="16"/>
                  </a:cubicBezTo>
                  <a:cubicBezTo>
                    <a:pt x="25" y="14"/>
                    <a:pt x="28" y="13"/>
                    <a:pt x="31" y="12"/>
                  </a:cubicBezTo>
                  <a:cubicBezTo>
                    <a:pt x="32" y="12"/>
                    <a:pt x="32" y="12"/>
                    <a:pt x="32" y="11"/>
                  </a:cubicBezTo>
                  <a:cubicBezTo>
                    <a:pt x="33" y="2"/>
                    <a:pt x="33" y="2"/>
                    <a:pt x="33" y="2"/>
                  </a:cubicBezTo>
                  <a:cubicBezTo>
                    <a:pt x="34" y="2"/>
                    <a:pt x="35" y="2"/>
                    <a:pt x="36" y="2"/>
                  </a:cubicBezTo>
                  <a:cubicBezTo>
                    <a:pt x="36" y="2"/>
                    <a:pt x="37" y="2"/>
                    <a:pt x="38" y="2"/>
                  </a:cubicBezTo>
                  <a:cubicBezTo>
                    <a:pt x="39" y="11"/>
                    <a:pt x="39" y="11"/>
                    <a:pt x="39" y="11"/>
                  </a:cubicBezTo>
                  <a:cubicBezTo>
                    <a:pt x="39" y="12"/>
                    <a:pt x="40" y="12"/>
                    <a:pt x="40" y="12"/>
                  </a:cubicBezTo>
                  <a:cubicBezTo>
                    <a:pt x="43" y="13"/>
                    <a:pt x="46" y="14"/>
                    <a:pt x="49" y="16"/>
                  </a:cubicBezTo>
                  <a:cubicBezTo>
                    <a:pt x="49" y="16"/>
                    <a:pt x="49" y="16"/>
                    <a:pt x="50" y="16"/>
                  </a:cubicBezTo>
                  <a:cubicBezTo>
                    <a:pt x="50" y="16"/>
                    <a:pt x="50" y="16"/>
                    <a:pt x="50" y="16"/>
                  </a:cubicBezTo>
                  <a:cubicBezTo>
                    <a:pt x="57" y="10"/>
                    <a:pt x="57" y="10"/>
                    <a:pt x="57" y="10"/>
                  </a:cubicBezTo>
                  <a:cubicBezTo>
                    <a:pt x="59" y="11"/>
                    <a:pt x="60" y="13"/>
                    <a:pt x="61" y="14"/>
                  </a:cubicBezTo>
                  <a:cubicBezTo>
                    <a:pt x="55" y="21"/>
                    <a:pt x="55" y="21"/>
                    <a:pt x="55" y="21"/>
                  </a:cubicBezTo>
                  <a:cubicBezTo>
                    <a:pt x="55" y="21"/>
                    <a:pt x="55" y="22"/>
                    <a:pt x="55" y="22"/>
                  </a:cubicBezTo>
                  <a:cubicBezTo>
                    <a:pt x="57" y="25"/>
                    <a:pt x="58" y="28"/>
                    <a:pt x="59" y="31"/>
                  </a:cubicBezTo>
                  <a:cubicBezTo>
                    <a:pt x="59" y="32"/>
                    <a:pt x="59" y="32"/>
                    <a:pt x="60" y="32"/>
                  </a:cubicBezTo>
                  <a:cubicBezTo>
                    <a:pt x="69" y="33"/>
                    <a:pt x="69" y="33"/>
                    <a:pt x="69" y="33"/>
                  </a:cubicBezTo>
                  <a:cubicBezTo>
                    <a:pt x="69" y="35"/>
                    <a:pt x="69" y="36"/>
                    <a:pt x="69" y="38"/>
                  </a:cubicBezTo>
                  <a:cubicBezTo>
                    <a:pt x="60" y="39"/>
                    <a:pt x="60" y="39"/>
                    <a:pt x="60" y="39"/>
                  </a:cubicBezTo>
                  <a:cubicBezTo>
                    <a:pt x="59" y="39"/>
                    <a:pt x="59" y="39"/>
                    <a:pt x="59" y="40"/>
                  </a:cubicBezTo>
                  <a:cubicBezTo>
                    <a:pt x="58" y="43"/>
                    <a:pt x="57" y="46"/>
                    <a:pt x="55" y="49"/>
                  </a:cubicBezTo>
                  <a:cubicBezTo>
                    <a:pt x="55" y="49"/>
                    <a:pt x="55" y="50"/>
                    <a:pt x="55" y="50"/>
                  </a:cubicBezTo>
                  <a:cubicBezTo>
                    <a:pt x="61" y="57"/>
                    <a:pt x="61" y="57"/>
                    <a:pt x="61" y="57"/>
                  </a:cubicBezTo>
                  <a:cubicBezTo>
                    <a:pt x="60" y="59"/>
                    <a:pt x="59" y="60"/>
                    <a:pt x="57" y="61"/>
                  </a:cubicBezTo>
                  <a:cubicBezTo>
                    <a:pt x="50" y="55"/>
                    <a:pt x="50" y="55"/>
                    <a:pt x="50" y="55"/>
                  </a:cubicBezTo>
                  <a:cubicBezTo>
                    <a:pt x="50" y="55"/>
                    <a:pt x="50" y="55"/>
                    <a:pt x="50" y="55"/>
                  </a:cubicBezTo>
                  <a:cubicBezTo>
                    <a:pt x="49" y="55"/>
                    <a:pt x="49" y="55"/>
                    <a:pt x="49" y="55"/>
                  </a:cubicBezTo>
                  <a:cubicBezTo>
                    <a:pt x="46" y="57"/>
                    <a:pt x="43" y="58"/>
                    <a:pt x="40" y="59"/>
                  </a:cubicBezTo>
                  <a:cubicBezTo>
                    <a:pt x="40" y="59"/>
                    <a:pt x="39" y="59"/>
                    <a:pt x="39" y="60"/>
                  </a:cubicBezTo>
                  <a:cubicBezTo>
                    <a:pt x="38" y="69"/>
                    <a:pt x="38" y="69"/>
                    <a:pt x="38" y="69"/>
                  </a:cubicBezTo>
                  <a:cubicBezTo>
                    <a:pt x="37" y="69"/>
                    <a:pt x="37" y="69"/>
                    <a:pt x="36" y="69"/>
                  </a:cubicBezTo>
                  <a:cubicBezTo>
                    <a:pt x="35" y="69"/>
                    <a:pt x="34" y="69"/>
                    <a:pt x="33" y="69"/>
                  </a:cubicBezTo>
                  <a:cubicBezTo>
                    <a:pt x="32" y="60"/>
                    <a:pt x="32" y="60"/>
                    <a:pt x="32" y="60"/>
                  </a:cubicBezTo>
                  <a:cubicBezTo>
                    <a:pt x="32" y="59"/>
                    <a:pt x="32" y="59"/>
                    <a:pt x="31" y="59"/>
                  </a:cubicBezTo>
                  <a:cubicBezTo>
                    <a:pt x="28" y="58"/>
                    <a:pt x="25" y="57"/>
                    <a:pt x="22" y="55"/>
                  </a:cubicBezTo>
                  <a:cubicBezTo>
                    <a:pt x="22" y="55"/>
                    <a:pt x="22" y="55"/>
                    <a:pt x="22" y="55"/>
                  </a:cubicBezTo>
                  <a:cubicBezTo>
                    <a:pt x="21" y="55"/>
                    <a:pt x="21" y="55"/>
                    <a:pt x="21" y="55"/>
                  </a:cubicBezTo>
                  <a:cubicBezTo>
                    <a:pt x="14" y="61"/>
                    <a:pt x="14" y="61"/>
                    <a:pt x="14" y="61"/>
                  </a:cubicBezTo>
                  <a:cubicBezTo>
                    <a:pt x="13" y="60"/>
                    <a:pt x="11" y="59"/>
                    <a:pt x="10" y="57"/>
                  </a:cubicBezTo>
                  <a:cubicBezTo>
                    <a:pt x="16" y="50"/>
                    <a:pt x="16" y="50"/>
                    <a:pt x="16" y="50"/>
                  </a:cubicBezTo>
                  <a:cubicBezTo>
                    <a:pt x="16" y="50"/>
                    <a:pt x="16" y="49"/>
                    <a:pt x="16" y="49"/>
                  </a:cubicBezTo>
                  <a:cubicBezTo>
                    <a:pt x="14" y="46"/>
                    <a:pt x="13" y="43"/>
                    <a:pt x="12" y="40"/>
                  </a:cubicBezTo>
                  <a:cubicBezTo>
                    <a:pt x="12" y="39"/>
                    <a:pt x="12" y="39"/>
                    <a:pt x="11" y="39"/>
                  </a:cubicBezTo>
                  <a:cubicBezTo>
                    <a:pt x="2" y="38"/>
                    <a:pt x="2" y="38"/>
                    <a:pt x="2" y="38"/>
                  </a:cubicBezTo>
                  <a:cubicBezTo>
                    <a:pt x="2" y="36"/>
                    <a:pt x="2" y="35"/>
                    <a:pt x="2" y="33"/>
                  </a:cubicBezTo>
                  <a:cubicBezTo>
                    <a:pt x="11" y="32"/>
                    <a:pt x="11" y="32"/>
                    <a:pt x="11" y="32"/>
                  </a:cubicBezTo>
                  <a:cubicBezTo>
                    <a:pt x="12" y="32"/>
                    <a:pt x="12" y="32"/>
                    <a:pt x="12" y="31"/>
                  </a:cubicBezTo>
                  <a:cubicBezTo>
                    <a:pt x="13" y="28"/>
                    <a:pt x="14" y="25"/>
                    <a:pt x="16" y="22"/>
                  </a:cubicBezTo>
                  <a:cubicBezTo>
                    <a:pt x="16" y="22"/>
                    <a:pt x="16" y="21"/>
                    <a:pt x="16" y="21"/>
                  </a:cubicBezTo>
                  <a:cubicBezTo>
                    <a:pt x="10" y="14"/>
                    <a:pt x="10" y="14"/>
                    <a:pt x="10" y="14"/>
                  </a:cubicBezTo>
                  <a:cubicBezTo>
                    <a:pt x="11" y="12"/>
                    <a:pt x="13" y="11"/>
                    <a:pt x="14" y="10"/>
                  </a:cubicBezTo>
                  <a:cubicBezTo>
                    <a:pt x="21" y="16"/>
                    <a:pt x="21" y="16"/>
                    <a:pt x="21" y="16"/>
                  </a:cubicBezTo>
                  <a:cubicBezTo>
                    <a:pt x="21" y="16"/>
                    <a:pt x="21" y="16"/>
                    <a:pt x="22" y="16"/>
                  </a:cubicBezTo>
                  <a:moveTo>
                    <a:pt x="36" y="0"/>
                  </a:moveTo>
                  <a:cubicBezTo>
                    <a:pt x="34" y="0"/>
                    <a:pt x="33" y="0"/>
                    <a:pt x="32" y="0"/>
                  </a:cubicBezTo>
                  <a:cubicBezTo>
                    <a:pt x="31" y="0"/>
                    <a:pt x="31" y="1"/>
                    <a:pt x="31" y="1"/>
                  </a:cubicBezTo>
                  <a:cubicBezTo>
                    <a:pt x="30" y="10"/>
                    <a:pt x="30" y="10"/>
                    <a:pt x="30" y="10"/>
                  </a:cubicBezTo>
                  <a:cubicBezTo>
                    <a:pt x="27" y="11"/>
                    <a:pt x="24" y="12"/>
                    <a:pt x="22" y="14"/>
                  </a:cubicBezTo>
                  <a:cubicBezTo>
                    <a:pt x="15" y="8"/>
                    <a:pt x="15" y="8"/>
                    <a:pt x="15" y="8"/>
                  </a:cubicBezTo>
                  <a:cubicBezTo>
                    <a:pt x="14" y="8"/>
                    <a:pt x="14" y="8"/>
                    <a:pt x="14" y="8"/>
                  </a:cubicBezTo>
                  <a:cubicBezTo>
                    <a:pt x="14" y="8"/>
                    <a:pt x="13" y="8"/>
                    <a:pt x="13" y="8"/>
                  </a:cubicBezTo>
                  <a:cubicBezTo>
                    <a:pt x="11" y="9"/>
                    <a:pt x="10" y="11"/>
                    <a:pt x="8" y="13"/>
                  </a:cubicBezTo>
                  <a:cubicBezTo>
                    <a:pt x="8" y="14"/>
                    <a:pt x="8" y="14"/>
                    <a:pt x="8" y="15"/>
                  </a:cubicBezTo>
                  <a:cubicBezTo>
                    <a:pt x="14" y="22"/>
                    <a:pt x="14" y="22"/>
                    <a:pt x="14" y="22"/>
                  </a:cubicBezTo>
                  <a:cubicBezTo>
                    <a:pt x="12" y="24"/>
                    <a:pt x="11" y="27"/>
                    <a:pt x="10" y="30"/>
                  </a:cubicBezTo>
                  <a:cubicBezTo>
                    <a:pt x="1" y="31"/>
                    <a:pt x="1" y="31"/>
                    <a:pt x="1" y="31"/>
                  </a:cubicBezTo>
                  <a:cubicBezTo>
                    <a:pt x="1" y="31"/>
                    <a:pt x="0" y="31"/>
                    <a:pt x="0" y="32"/>
                  </a:cubicBezTo>
                  <a:cubicBezTo>
                    <a:pt x="0" y="34"/>
                    <a:pt x="0" y="37"/>
                    <a:pt x="0" y="39"/>
                  </a:cubicBezTo>
                  <a:cubicBezTo>
                    <a:pt x="0" y="40"/>
                    <a:pt x="1" y="40"/>
                    <a:pt x="1" y="40"/>
                  </a:cubicBezTo>
                  <a:cubicBezTo>
                    <a:pt x="10" y="41"/>
                    <a:pt x="10" y="41"/>
                    <a:pt x="10" y="41"/>
                  </a:cubicBezTo>
                  <a:cubicBezTo>
                    <a:pt x="11" y="44"/>
                    <a:pt x="12" y="47"/>
                    <a:pt x="14" y="49"/>
                  </a:cubicBezTo>
                  <a:cubicBezTo>
                    <a:pt x="8" y="56"/>
                    <a:pt x="8" y="56"/>
                    <a:pt x="8" y="56"/>
                  </a:cubicBezTo>
                  <a:cubicBezTo>
                    <a:pt x="8" y="57"/>
                    <a:pt x="8" y="57"/>
                    <a:pt x="8" y="58"/>
                  </a:cubicBezTo>
                  <a:cubicBezTo>
                    <a:pt x="10" y="60"/>
                    <a:pt x="11" y="62"/>
                    <a:pt x="13" y="63"/>
                  </a:cubicBezTo>
                  <a:cubicBezTo>
                    <a:pt x="13" y="63"/>
                    <a:pt x="14" y="63"/>
                    <a:pt x="14" y="63"/>
                  </a:cubicBezTo>
                  <a:cubicBezTo>
                    <a:pt x="14" y="63"/>
                    <a:pt x="14" y="63"/>
                    <a:pt x="15" y="63"/>
                  </a:cubicBezTo>
                  <a:cubicBezTo>
                    <a:pt x="22" y="57"/>
                    <a:pt x="22" y="57"/>
                    <a:pt x="22" y="57"/>
                  </a:cubicBezTo>
                  <a:cubicBezTo>
                    <a:pt x="24" y="59"/>
                    <a:pt x="27" y="60"/>
                    <a:pt x="30" y="61"/>
                  </a:cubicBezTo>
                  <a:cubicBezTo>
                    <a:pt x="31" y="70"/>
                    <a:pt x="31" y="70"/>
                    <a:pt x="31" y="70"/>
                  </a:cubicBezTo>
                  <a:cubicBezTo>
                    <a:pt x="31" y="70"/>
                    <a:pt x="31" y="71"/>
                    <a:pt x="32" y="71"/>
                  </a:cubicBezTo>
                  <a:cubicBezTo>
                    <a:pt x="33" y="71"/>
                    <a:pt x="34" y="71"/>
                    <a:pt x="36" y="71"/>
                  </a:cubicBezTo>
                  <a:cubicBezTo>
                    <a:pt x="37" y="71"/>
                    <a:pt x="38" y="71"/>
                    <a:pt x="39" y="71"/>
                  </a:cubicBezTo>
                  <a:cubicBezTo>
                    <a:pt x="40" y="71"/>
                    <a:pt x="40" y="70"/>
                    <a:pt x="40" y="70"/>
                  </a:cubicBezTo>
                  <a:cubicBezTo>
                    <a:pt x="41" y="61"/>
                    <a:pt x="41" y="61"/>
                    <a:pt x="41" y="61"/>
                  </a:cubicBezTo>
                  <a:cubicBezTo>
                    <a:pt x="44" y="60"/>
                    <a:pt x="47" y="59"/>
                    <a:pt x="50" y="57"/>
                  </a:cubicBezTo>
                  <a:cubicBezTo>
                    <a:pt x="57" y="63"/>
                    <a:pt x="57" y="63"/>
                    <a:pt x="57" y="63"/>
                  </a:cubicBezTo>
                  <a:cubicBezTo>
                    <a:pt x="57" y="63"/>
                    <a:pt x="57" y="63"/>
                    <a:pt x="57" y="63"/>
                  </a:cubicBezTo>
                  <a:cubicBezTo>
                    <a:pt x="57" y="63"/>
                    <a:pt x="58" y="63"/>
                    <a:pt x="58" y="63"/>
                  </a:cubicBezTo>
                  <a:cubicBezTo>
                    <a:pt x="60" y="62"/>
                    <a:pt x="62" y="60"/>
                    <a:pt x="63" y="58"/>
                  </a:cubicBezTo>
                  <a:cubicBezTo>
                    <a:pt x="64" y="57"/>
                    <a:pt x="64" y="57"/>
                    <a:pt x="63" y="56"/>
                  </a:cubicBezTo>
                  <a:cubicBezTo>
                    <a:pt x="57" y="49"/>
                    <a:pt x="57" y="49"/>
                    <a:pt x="57" y="49"/>
                  </a:cubicBezTo>
                  <a:cubicBezTo>
                    <a:pt x="59" y="47"/>
                    <a:pt x="60" y="44"/>
                    <a:pt x="61" y="41"/>
                  </a:cubicBezTo>
                  <a:cubicBezTo>
                    <a:pt x="70" y="40"/>
                    <a:pt x="70" y="40"/>
                    <a:pt x="70" y="40"/>
                  </a:cubicBezTo>
                  <a:cubicBezTo>
                    <a:pt x="70" y="40"/>
                    <a:pt x="71" y="40"/>
                    <a:pt x="71" y="39"/>
                  </a:cubicBezTo>
                  <a:cubicBezTo>
                    <a:pt x="71" y="37"/>
                    <a:pt x="71" y="34"/>
                    <a:pt x="71" y="32"/>
                  </a:cubicBezTo>
                  <a:cubicBezTo>
                    <a:pt x="71" y="31"/>
                    <a:pt x="70" y="31"/>
                    <a:pt x="70" y="31"/>
                  </a:cubicBezTo>
                  <a:cubicBezTo>
                    <a:pt x="61" y="30"/>
                    <a:pt x="61" y="30"/>
                    <a:pt x="61" y="30"/>
                  </a:cubicBezTo>
                  <a:cubicBezTo>
                    <a:pt x="60" y="27"/>
                    <a:pt x="59" y="24"/>
                    <a:pt x="57" y="22"/>
                  </a:cubicBezTo>
                  <a:cubicBezTo>
                    <a:pt x="63" y="15"/>
                    <a:pt x="63" y="15"/>
                    <a:pt x="63" y="15"/>
                  </a:cubicBezTo>
                  <a:cubicBezTo>
                    <a:pt x="64" y="14"/>
                    <a:pt x="64" y="14"/>
                    <a:pt x="63" y="13"/>
                  </a:cubicBezTo>
                  <a:cubicBezTo>
                    <a:pt x="62" y="11"/>
                    <a:pt x="60" y="10"/>
                    <a:pt x="58" y="8"/>
                  </a:cubicBezTo>
                  <a:cubicBezTo>
                    <a:pt x="58" y="8"/>
                    <a:pt x="57" y="8"/>
                    <a:pt x="57" y="8"/>
                  </a:cubicBezTo>
                  <a:cubicBezTo>
                    <a:pt x="57" y="8"/>
                    <a:pt x="57" y="8"/>
                    <a:pt x="57" y="8"/>
                  </a:cubicBezTo>
                  <a:cubicBezTo>
                    <a:pt x="50" y="14"/>
                    <a:pt x="50" y="14"/>
                    <a:pt x="50" y="14"/>
                  </a:cubicBezTo>
                  <a:cubicBezTo>
                    <a:pt x="47" y="12"/>
                    <a:pt x="44" y="11"/>
                    <a:pt x="41" y="10"/>
                  </a:cubicBezTo>
                  <a:cubicBezTo>
                    <a:pt x="40" y="1"/>
                    <a:pt x="40" y="1"/>
                    <a:pt x="40" y="1"/>
                  </a:cubicBezTo>
                  <a:cubicBezTo>
                    <a:pt x="40" y="1"/>
                    <a:pt x="40" y="0"/>
                    <a:pt x="39" y="0"/>
                  </a:cubicBezTo>
                  <a:cubicBezTo>
                    <a:pt x="38" y="0"/>
                    <a:pt x="37" y="0"/>
                    <a:pt x="36" y="0"/>
                  </a:cubicBezTo>
                </a:path>
              </a:pathLst>
            </a:custGeom>
            <a:solidFill>
              <a:srgbClr val="BFBFBF"/>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sp>
          <p:nvSpPr>
            <p:cNvPr id="37" name="Shape 4577"/>
            <p:cNvSpPr/>
            <p:nvPr/>
          </p:nvSpPr>
          <p:spPr>
            <a:xfrm>
              <a:off x="5410200" y="3398837"/>
              <a:ext cx="79375" cy="79375"/>
            </a:xfrm>
            <a:custGeom>
              <a:avLst/>
              <a:gdLst/>
              <a:ahLst/>
              <a:cxnLst/>
              <a:rect l="0" t="0" r="0" b="0"/>
              <a:pathLst>
                <a:path w="19" h="19" extrusionOk="0">
                  <a:moveTo>
                    <a:pt x="10" y="17"/>
                  </a:moveTo>
                  <a:cubicBezTo>
                    <a:pt x="6" y="17"/>
                    <a:pt x="2" y="13"/>
                    <a:pt x="2" y="10"/>
                  </a:cubicBezTo>
                  <a:cubicBezTo>
                    <a:pt x="2" y="6"/>
                    <a:pt x="6" y="2"/>
                    <a:pt x="10" y="2"/>
                  </a:cubicBezTo>
                  <a:cubicBezTo>
                    <a:pt x="14" y="2"/>
                    <a:pt x="17" y="6"/>
                    <a:pt x="17" y="10"/>
                  </a:cubicBezTo>
                  <a:cubicBezTo>
                    <a:pt x="17" y="13"/>
                    <a:pt x="14" y="17"/>
                    <a:pt x="10" y="17"/>
                  </a:cubicBezTo>
                  <a:moveTo>
                    <a:pt x="10" y="0"/>
                  </a:moveTo>
                  <a:cubicBezTo>
                    <a:pt x="5" y="0"/>
                    <a:pt x="0" y="4"/>
                    <a:pt x="0" y="10"/>
                  </a:cubicBezTo>
                  <a:cubicBezTo>
                    <a:pt x="0" y="15"/>
                    <a:pt x="5" y="19"/>
                    <a:pt x="10" y="19"/>
                  </a:cubicBezTo>
                  <a:cubicBezTo>
                    <a:pt x="15" y="19"/>
                    <a:pt x="19" y="15"/>
                    <a:pt x="19" y="10"/>
                  </a:cubicBezTo>
                  <a:cubicBezTo>
                    <a:pt x="19" y="4"/>
                    <a:pt x="15" y="0"/>
                    <a:pt x="10" y="0"/>
                  </a:cubicBezTo>
                </a:path>
              </a:pathLst>
            </a:custGeom>
            <a:solidFill>
              <a:srgbClr val="BFBFBF"/>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sp>
          <p:nvSpPr>
            <p:cNvPr id="38" name="Shape 4578"/>
            <p:cNvSpPr/>
            <p:nvPr/>
          </p:nvSpPr>
          <p:spPr>
            <a:xfrm>
              <a:off x="5380037" y="3363912"/>
              <a:ext cx="142874" cy="147637"/>
            </a:xfrm>
            <a:custGeom>
              <a:avLst/>
              <a:gdLst/>
              <a:ahLst/>
              <a:cxnLst/>
              <a:rect l="0" t="0" r="0" b="0"/>
              <a:pathLst>
                <a:path w="34" h="35" extrusionOk="0">
                  <a:moveTo>
                    <a:pt x="17" y="0"/>
                  </a:moveTo>
                  <a:cubicBezTo>
                    <a:pt x="7" y="0"/>
                    <a:pt x="0" y="8"/>
                    <a:pt x="0" y="17"/>
                  </a:cubicBezTo>
                  <a:cubicBezTo>
                    <a:pt x="0" y="27"/>
                    <a:pt x="7" y="35"/>
                    <a:pt x="17" y="35"/>
                  </a:cubicBezTo>
                  <a:cubicBezTo>
                    <a:pt x="21" y="35"/>
                    <a:pt x="26" y="33"/>
                    <a:pt x="29" y="29"/>
                  </a:cubicBezTo>
                  <a:cubicBezTo>
                    <a:pt x="28" y="28"/>
                    <a:pt x="28" y="28"/>
                    <a:pt x="28" y="28"/>
                  </a:cubicBezTo>
                  <a:cubicBezTo>
                    <a:pt x="25" y="31"/>
                    <a:pt x="21" y="33"/>
                    <a:pt x="17" y="33"/>
                  </a:cubicBezTo>
                  <a:cubicBezTo>
                    <a:pt x="8" y="33"/>
                    <a:pt x="2" y="26"/>
                    <a:pt x="2" y="17"/>
                  </a:cubicBezTo>
                  <a:cubicBezTo>
                    <a:pt x="2" y="9"/>
                    <a:pt x="8" y="2"/>
                    <a:pt x="17" y="2"/>
                  </a:cubicBezTo>
                  <a:cubicBezTo>
                    <a:pt x="25" y="2"/>
                    <a:pt x="32" y="9"/>
                    <a:pt x="32" y="17"/>
                  </a:cubicBezTo>
                  <a:cubicBezTo>
                    <a:pt x="32" y="19"/>
                    <a:pt x="32" y="20"/>
                    <a:pt x="31" y="21"/>
                  </a:cubicBezTo>
                  <a:cubicBezTo>
                    <a:pt x="33" y="21"/>
                    <a:pt x="33" y="21"/>
                    <a:pt x="33" y="21"/>
                  </a:cubicBezTo>
                  <a:cubicBezTo>
                    <a:pt x="34" y="20"/>
                    <a:pt x="34" y="19"/>
                    <a:pt x="34" y="17"/>
                  </a:cubicBezTo>
                  <a:cubicBezTo>
                    <a:pt x="34" y="8"/>
                    <a:pt x="26" y="0"/>
                    <a:pt x="17" y="0"/>
                  </a:cubicBezTo>
                </a:path>
              </a:pathLst>
            </a:custGeom>
            <a:solidFill>
              <a:srgbClr val="BFBFBF"/>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sp>
          <p:nvSpPr>
            <p:cNvPr id="39" name="Shape 4579"/>
            <p:cNvSpPr/>
            <p:nvPr/>
          </p:nvSpPr>
          <p:spPr>
            <a:xfrm>
              <a:off x="4935537" y="3289300"/>
              <a:ext cx="298449" cy="296863"/>
            </a:xfrm>
            <a:custGeom>
              <a:avLst/>
              <a:gdLst/>
              <a:ahLst/>
              <a:cxnLst/>
              <a:rect l="0" t="0" r="0" b="0"/>
              <a:pathLst>
                <a:path w="71" h="71" extrusionOk="0">
                  <a:moveTo>
                    <a:pt x="22" y="16"/>
                  </a:moveTo>
                  <a:cubicBezTo>
                    <a:pt x="22" y="16"/>
                    <a:pt x="22" y="16"/>
                    <a:pt x="23" y="16"/>
                  </a:cubicBezTo>
                  <a:cubicBezTo>
                    <a:pt x="25" y="14"/>
                    <a:pt x="28" y="13"/>
                    <a:pt x="32" y="12"/>
                  </a:cubicBezTo>
                  <a:cubicBezTo>
                    <a:pt x="32" y="12"/>
                    <a:pt x="32" y="12"/>
                    <a:pt x="32" y="11"/>
                  </a:cubicBezTo>
                  <a:cubicBezTo>
                    <a:pt x="33" y="2"/>
                    <a:pt x="33" y="2"/>
                    <a:pt x="33" y="2"/>
                  </a:cubicBezTo>
                  <a:cubicBezTo>
                    <a:pt x="34" y="2"/>
                    <a:pt x="35" y="2"/>
                    <a:pt x="36" y="2"/>
                  </a:cubicBezTo>
                  <a:cubicBezTo>
                    <a:pt x="37" y="2"/>
                    <a:pt x="38" y="2"/>
                    <a:pt x="39" y="2"/>
                  </a:cubicBezTo>
                  <a:cubicBezTo>
                    <a:pt x="40" y="11"/>
                    <a:pt x="40" y="11"/>
                    <a:pt x="40" y="11"/>
                  </a:cubicBezTo>
                  <a:cubicBezTo>
                    <a:pt x="40" y="12"/>
                    <a:pt x="40" y="12"/>
                    <a:pt x="40" y="12"/>
                  </a:cubicBezTo>
                  <a:cubicBezTo>
                    <a:pt x="44" y="13"/>
                    <a:pt x="47" y="14"/>
                    <a:pt x="49" y="16"/>
                  </a:cubicBezTo>
                  <a:cubicBezTo>
                    <a:pt x="50" y="16"/>
                    <a:pt x="50" y="16"/>
                    <a:pt x="50" y="16"/>
                  </a:cubicBezTo>
                  <a:cubicBezTo>
                    <a:pt x="50" y="16"/>
                    <a:pt x="50" y="16"/>
                    <a:pt x="51" y="16"/>
                  </a:cubicBezTo>
                  <a:cubicBezTo>
                    <a:pt x="58" y="10"/>
                    <a:pt x="58" y="10"/>
                    <a:pt x="58" y="10"/>
                  </a:cubicBezTo>
                  <a:cubicBezTo>
                    <a:pt x="59" y="11"/>
                    <a:pt x="60" y="13"/>
                    <a:pt x="62" y="14"/>
                  </a:cubicBezTo>
                  <a:cubicBezTo>
                    <a:pt x="56" y="21"/>
                    <a:pt x="56" y="21"/>
                    <a:pt x="56" y="21"/>
                  </a:cubicBezTo>
                  <a:cubicBezTo>
                    <a:pt x="55" y="21"/>
                    <a:pt x="55" y="22"/>
                    <a:pt x="56" y="22"/>
                  </a:cubicBezTo>
                  <a:cubicBezTo>
                    <a:pt x="58" y="25"/>
                    <a:pt x="59" y="28"/>
                    <a:pt x="59" y="31"/>
                  </a:cubicBezTo>
                  <a:cubicBezTo>
                    <a:pt x="59" y="32"/>
                    <a:pt x="60" y="32"/>
                    <a:pt x="60" y="32"/>
                  </a:cubicBezTo>
                  <a:cubicBezTo>
                    <a:pt x="69" y="33"/>
                    <a:pt x="69" y="33"/>
                    <a:pt x="69" y="33"/>
                  </a:cubicBezTo>
                  <a:cubicBezTo>
                    <a:pt x="69" y="35"/>
                    <a:pt x="69" y="36"/>
                    <a:pt x="69" y="38"/>
                  </a:cubicBezTo>
                  <a:cubicBezTo>
                    <a:pt x="60" y="39"/>
                    <a:pt x="60" y="39"/>
                    <a:pt x="60" y="39"/>
                  </a:cubicBezTo>
                  <a:cubicBezTo>
                    <a:pt x="60" y="39"/>
                    <a:pt x="59" y="39"/>
                    <a:pt x="59" y="40"/>
                  </a:cubicBezTo>
                  <a:cubicBezTo>
                    <a:pt x="59" y="43"/>
                    <a:pt x="58" y="46"/>
                    <a:pt x="56" y="49"/>
                  </a:cubicBezTo>
                  <a:cubicBezTo>
                    <a:pt x="55" y="49"/>
                    <a:pt x="55" y="50"/>
                    <a:pt x="56" y="50"/>
                  </a:cubicBezTo>
                  <a:cubicBezTo>
                    <a:pt x="62" y="57"/>
                    <a:pt x="62" y="57"/>
                    <a:pt x="62" y="57"/>
                  </a:cubicBezTo>
                  <a:cubicBezTo>
                    <a:pt x="60" y="59"/>
                    <a:pt x="59" y="60"/>
                    <a:pt x="58" y="61"/>
                  </a:cubicBezTo>
                  <a:cubicBezTo>
                    <a:pt x="51" y="55"/>
                    <a:pt x="51" y="55"/>
                    <a:pt x="51" y="55"/>
                  </a:cubicBezTo>
                  <a:cubicBezTo>
                    <a:pt x="50" y="55"/>
                    <a:pt x="50" y="55"/>
                    <a:pt x="50" y="55"/>
                  </a:cubicBezTo>
                  <a:cubicBezTo>
                    <a:pt x="50" y="55"/>
                    <a:pt x="50" y="55"/>
                    <a:pt x="49" y="55"/>
                  </a:cubicBezTo>
                  <a:cubicBezTo>
                    <a:pt x="47" y="57"/>
                    <a:pt x="44" y="58"/>
                    <a:pt x="40" y="59"/>
                  </a:cubicBezTo>
                  <a:cubicBezTo>
                    <a:pt x="40" y="59"/>
                    <a:pt x="40" y="59"/>
                    <a:pt x="40" y="60"/>
                  </a:cubicBezTo>
                  <a:cubicBezTo>
                    <a:pt x="39" y="69"/>
                    <a:pt x="39" y="69"/>
                    <a:pt x="39" y="69"/>
                  </a:cubicBezTo>
                  <a:cubicBezTo>
                    <a:pt x="38" y="69"/>
                    <a:pt x="37" y="69"/>
                    <a:pt x="36" y="69"/>
                  </a:cubicBezTo>
                  <a:cubicBezTo>
                    <a:pt x="35" y="69"/>
                    <a:pt x="34" y="69"/>
                    <a:pt x="33" y="69"/>
                  </a:cubicBezTo>
                  <a:cubicBezTo>
                    <a:pt x="32" y="60"/>
                    <a:pt x="32" y="60"/>
                    <a:pt x="32" y="60"/>
                  </a:cubicBezTo>
                  <a:cubicBezTo>
                    <a:pt x="32" y="59"/>
                    <a:pt x="32" y="59"/>
                    <a:pt x="32" y="59"/>
                  </a:cubicBezTo>
                  <a:cubicBezTo>
                    <a:pt x="28" y="58"/>
                    <a:pt x="25" y="57"/>
                    <a:pt x="23" y="55"/>
                  </a:cubicBezTo>
                  <a:cubicBezTo>
                    <a:pt x="22" y="55"/>
                    <a:pt x="22" y="55"/>
                    <a:pt x="22" y="55"/>
                  </a:cubicBezTo>
                  <a:cubicBezTo>
                    <a:pt x="22" y="55"/>
                    <a:pt x="21" y="55"/>
                    <a:pt x="21" y="55"/>
                  </a:cubicBezTo>
                  <a:cubicBezTo>
                    <a:pt x="14" y="61"/>
                    <a:pt x="14" y="61"/>
                    <a:pt x="14" y="61"/>
                  </a:cubicBezTo>
                  <a:cubicBezTo>
                    <a:pt x="13" y="60"/>
                    <a:pt x="12" y="59"/>
                    <a:pt x="10" y="57"/>
                  </a:cubicBezTo>
                  <a:cubicBezTo>
                    <a:pt x="16" y="50"/>
                    <a:pt x="16" y="50"/>
                    <a:pt x="16" y="50"/>
                  </a:cubicBezTo>
                  <a:cubicBezTo>
                    <a:pt x="17" y="50"/>
                    <a:pt x="17" y="49"/>
                    <a:pt x="16" y="49"/>
                  </a:cubicBezTo>
                  <a:cubicBezTo>
                    <a:pt x="14" y="46"/>
                    <a:pt x="13" y="43"/>
                    <a:pt x="13" y="40"/>
                  </a:cubicBezTo>
                  <a:cubicBezTo>
                    <a:pt x="12" y="39"/>
                    <a:pt x="12" y="39"/>
                    <a:pt x="12" y="39"/>
                  </a:cubicBezTo>
                  <a:cubicBezTo>
                    <a:pt x="3" y="38"/>
                    <a:pt x="3" y="38"/>
                    <a:pt x="3" y="38"/>
                  </a:cubicBezTo>
                  <a:cubicBezTo>
                    <a:pt x="3" y="36"/>
                    <a:pt x="3" y="35"/>
                    <a:pt x="3" y="33"/>
                  </a:cubicBezTo>
                  <a:cubicBezTo>
                    <a:pt x="12" y="32"/>
                    <a:pt x="12" y="32"/>
                    <a:pt x="12" y="32"/>
                  </a:cubicBezTo>
                  <a:cubicBezTo>
                    <a:pt x="12" y="32"/>
                    <a:pt x="12" y="32"/>
                    <a:pt x="13" y="31"/>
                  </a:cubicBezTo>
                  <a:cubicBezTo>
                    <a:pt x="13" y="28"/>
                    <a:pt x="14" y="25"/>
                    <a:pt x="16" y="22"/>
                  </a:cubicBezTo>
                  <a:cubicBezTo>
                    <a:pt x="17" y="22"/>
                    <a:pt x="17" y="21"/>
                    <a:pt x="16" y="21"/>
                  </a:cubicBezTo>
                  <a:cubicBezTo>
                    <a:pt x="10" y="14"/>
                    <a:pt x="10" y="14"/>
                    <a:pt x="10" y="14"/>
                  </a:cubicBezTo>
                  <a:cubicBezTo>
                    <a:pt x="12" y="12"/>
                    <a:pt x="13" y="11"/>
                    <a:pt x="14" y="10"/>
                  </a:cubicBezTo>
                  <a:cubicBezTo>
                    <a:pt x="21" y="16"/>
                    <a:pt x="21" y="16"/>
                    <a:pt x="21" y="16"/>
                  </a:cubicBezTo>
                  <a:cubicBezTo>
                    <a:pt x="21" y="16"/>
                    <a:pt x="22" y="16"/>
                    <a:pt x="22" y="16"/>
                  </a:cubicBezTo>
                  <a:moveTo>
                    <a:pt x="36" y="0"/>
                  </a:moveTo>
                  <a:cubicBezTo>
                    <a:pt x="35" y="0"/>
                    <a:pt x="33" y="0"/>
                    <a:pt x="32" y="0"/>
                  </a:cubicBezTo>
                  <a:cubicBezTo>
                    <a:pt x="32" y="0"/>
                    <a:pt x="31" y="1"/>
                    <a:pt x="31" y="1"/>
                  </a:cubicBezTo>
                  <a:cubicBezTo>
                    <a:pt x="30" y="10"/>
                    <a:pt x="30" y="10"/>
                    <a:pt x="30" y="10"/>
                  </a:cubicBezTo>
                  <a:cubicBezTo>
                    <a:pt x="27" y="11"/>
                    <a:pt x="25" y="12"/>
                    <a:pt x="22" y="14"/>
                  </a:cubicBezTo>
                  <a:cubicBezTo>
                    <a:pt x="15" y="8"/>
                    <a:pt x="15" y="8"/>
                    <a:pt x="15" y="8"/>
                  </a:cubicBezTo>
                  <a:cubicBezTo>
                    <a:pt x="15" y="8"/>
                    <a:pt x="15" y="8"/>
                    <a:pt x="14" y="8"/>
                  </a:cubicBezTo>
                  <a:cubicBezTo>
                    <a:pt x="14" y="8"/>
                    <a:pt x="14" y="8"/>
                    <a:pt x="14" y="8"/>
                  </a:cubicBezTo>
                  <a:cubicBezTo>
                    <a:pt x="12" y="9"/>
                    <a:pt x="10" y="11"/>
                    <a:pt x="8" y="13"/>
                  </a:cubicBezTo>
                  <a:cubicBezTo>
                    <a:pt x="8" y="14"/>
                    <a:pt x="8" y="14"/>
                    <a:pt x="8" y="15"/>
                  </a:cubicBezTo>
                  <a:cubicBezTo>
                    <a:pt x="14" y="22"/>
                    <a:pt x="14" y="22"/>
                    <a:pt x="14" y="22"/>
                  </a:cubicBezTo>
                  <a:cubicBezTo>
                    <a:pt x="13" y="24"/>
                    <a:pt x="11" y="27"/>
                    <a:pt x="11" y="30"/>
                  </a:cubicBezTo>
                  <a:cubicBezTo>
                    <a:pt x="2" y="31"/>
                    <a:pt x="2" y="31"/>
                    <a:pt x="2" y="31"/>
                  </a:cubicBezTo>
                  <a:cubicBezTo>
                    <a:pt x="1" y="31"/>
                    <a:pt x="1" y="31"/>
                    <a:pt x="1" y="32"/>
                  </a:cubicBezTo>
                  <a:cubicBezTo>
                    <a:pt x="0" y="34"/>
                    <a:pt x="0" y="37"/>
                    <a:pt x="1" y="39"/>
                  </a:cubicBezTo>
                  <a:cubicBezTo>
                    <a:pt x="1" y="40"/>
                    <a:pt x="1" y="40"/>
                    <a:pt x="2" y="40"/>
                  </a:cubicBezTo>
                  <a:cubicBezTo>
                    <a:pt x="11" y="41"/>
                    <a:pt x="11" y="41"/>
                    <a:pt x="11" y="41"/>
                  </a:cubicBezTo>
                  <a:cubicBezTo>
                    <a:pt x="11" y="44"/>
                    <a:pt x="13" y="47"/>
                    <a:pt x="14" y="49"/>
                  </a:cubicBezTo>
                  <a:cubicBezTo>
                    <a:pt x="8" y="56"/>
                    <a:pt x="8" y="56"/>
                    <a:pt x="8" y="56"/>
                  </a:cubicBezTo>
                  <a:cubicBezTo>
                    <a:pt x="8" y="57"/>
                    <a:pt x="8" y="57"/>
                    <a:pt x="8" y="58"/>
                  </a:cubicBezTo>
                  <a:cubicBezTo>
                    <a:pt x="10" y="60"/>
                    <a:pt x="12" y="62"/>
                    <a:pt x="14" y="63"/>
                  </a:cubicBezTo>
                  <a:cubicBezTo>
                    <a:pt x="14" y="63"/>
                    <a:pt x="14" y="63"/>
                    <a:pt x="14" y="63"/>
                  </a:cubicBezTo>
                  <a:cubicBezTo>
                    <a:pt x="15" y="63"/>
                    <a:pt x="15" y="63"/>
                    <a:pt x="15" y="63"/>
                  </a:cubicBezTo>
                  <a:cubicBezTo>
                    <a:pt x="22" y="57"/>
                    <a:pt x="22" y="57"/>
                    <a:pt x="22" y="57"/>
                  </a:cubicBezTo>
                  <a:cubicBezTo>
                    <a:pt x="25" y="59"/>
                    <a:pt x="27" y="60"/>
                    <a:pt x="30" y="61"/>
                  </a:cubicBezTo>
                  <a:cubicBezTo>
                    <a:pt x="31" y="70"/>
                    <a:pt x="31" y="70"/>
                    <a:pt x="31" y="70"/>
                  </a:cubicBezTo>
                  <a:cubicBezTo>
                    <a:pt x="31" y="70"/>
                    <a:pt x="32" y="71"/>
                    <a:pt x="32" y="71"/>
                  </a:cubicBezTo>
                  <a:cubicBezTo>
                    <a:pt x="33" y="71"/>
                    <a:pt x="35" y="71"/>
                    <a:pt x="36" y="71"/>
                  </a:cubicBezTo>
                  <a:cubicBezTo>
                    <a:pt x="37" y="71"/>
                    <a:pt x="39" y="71"/>
                    <a:pt x="40" y="71"/>
                  </a:cubicBezTo>
                  <a:cubicBezTo>
                    <a:pt x="40" y="71"/>
                    <a:pt x="41" y="70"/>
                    <a:pt x="41" y="70"/>
                  </a:cubicBezTo>
                  <a:cubicBezTo>
                    <a:pt x="41" y="61"/>
                    <a:pt x="41" y="61"/>
                    <a:pt x="41" y="61"/>
                  </a:cubicBezTo>
                  <a:cubicBezTo>
                    <a:pt x="45" y="60"/>
                    <a:pt x="47" y="59"/>
                    <a:pt x="50" y="57"/>
                  </a:cubicBezTo>
                  <a:cubicBezTo>
                    <a:pt x="57" y="63"/>
                    <a:pt x="57" y="63"/>
                    <a:pt x="57" y="63"/>
                  </a:cubicBezTo>
                  <a:cubicBezTo>
                    <a:pt x="57" y="63"/>
                    <a:pt x="57" y="63"/>
                    <a:pt x="58" y="63"/>
                  </a:cubicBezTo>
                  <a:cubicBezTo>
                    <a:pt x="58" y="63"/>
                    <a:pt x="58" y="63"/>
                    <a:pt x="58" y="63"/>
                  </a:cubicBezTo>
                  <a:cubicBezTo>
                    <a:pt x="60" y="62"/>
                    <a:pt x="62" y="60"/>
                    <a:pt x="64" y="58"/>
                  </a:cubicBezTo>
                  <a:cubicBezTo>
                    <a:pt x="64" y="57"/>
                    <a:pt x="64" y="57"/>
                    <a:pt x="64" y="56"/>
                  </a:cubicBezTo>
                  <a:cubicBezTo>
                    <a:pt x="58" y="49"/>
                    <a:pt x="58" y="49"/>
                    <a:pt x="58" y="49"/>
                  </a:cubicBezTo>
                  <a:cubicBezTo>
                    <a:pt x="59" y="47"/>
                    <a:pt x="61" y="44"/>
                    <a:pt x="61" y="41"/>
                  </a:cubicBezTo>
                  <a:cubicBezTo>
                    <a:pt x="70" y="40"/>
                    <a:pt x="70" y="40"/>
                    <a:pt x="70" y="40"/>
                  </a:cubicBezTo>
                  <a:cubicBezTo>
                    <a:pt x="71" y="40"/>
                    <a:pt x="71" y="40"/>
                    <a:pt x="71" y="39"/>
                  </a:cubicBezTo>
                  <a:cubicBezTo>
                    <a:pt x="71" y="37"/>
                    <a:pt x="71" y="34"/>
                    <a:pt x="71" y="32"/>
                  </a:cubicBezTo>
                  <a:cubicBezTo>
                    <a:pt x="71" y="31"/>
                    <a:pt x="71" y="31"/>
                    <a:pt x="70" y="31"/>
                  </a:cubicBezTo>
                  <a:cubicBezTo>
                    <a:pt x="61" y="30"/>
                    <a:pt x="61" y="30"/>
                    <a:pt x="61" y="30"/>
                  </a:cubicBezTo>
                  <a:cubicBezTo>
                    <a:pt x="61" y="27"/>
                    <a:pt x="59" y="24"/>
                    <a:pt x="58" y="22"/>
                  </a:cubicBezTo>
                  <a:cubicBezTo>
                    <a:pt x="64" y="15"/>
                    <a:pt x="64" y="15"/>
                    <a:pt x="64" y="15"/>
                  </a:cubicBezTo>
                  <a:cubicBezTo>
                    <a:pt x="64" y="14"/>
                    <a:pt x="64" y="14"/>
                    <a:pt x="64" y="13"/>
                  </a:cubicBezTo>
                  <a:cubicBezTo>
                    <a:pt x="62" y="11"/>
                    <a:pt x="60" y="10"/>
                    <a:pt x="58" y="8"/>
                  </a:cubicBezTo>
                  <a:cubicBezTo>
                    <a:pt x="58" y="8"/>
                    <a:pt x="58" y="8"/>
                    <a:pt x="58" y="8"/>
                  </a:cubicBezTo>
                  <a:cubicBezTo>
                    <a:pt x="57" y="8"/>
                    <a:pt x="57" y="8"/>
                    <a:pt x="57" y="8"/>
                  </a:cubicBezTo>
                  <a:cubicBezTo>
                    <a:pt x="50" y="14"/>
                    <a:pt x="50" y="14"/>
                    <a:pt x="50" y="14"/>
                  </a:cubicBezTo>
                  <a:cubicBezTo>
                    <a:pt x="47" y="12"/>
                    <a:pt x="45" y="11"/>
                    <a:pt x="41" y="10"/>
                  </a:cubicBezTo>
                  <a:cubicBezTo>
                    <a:pt x="41" y="1"/>
                    <a:pt x="41" y="1"/>
                    <a:pt x="41" y="1"/>
                  </a:cubicBezTo>
                  <a:cubicBezTo>
                    <a:pt x="41" y="1"/>
                    <a:pt x="40" y="0"/>
                    <a:pt x="40" y="0"/>
                  </a:cubicBezTo>
                  <a:cubicBezTo>
                    <a:pt x="39" y="0"/>
                    <a:pt x="37" y="0"/>
                    <a:pt x="36" y="0"/>
                  </a:cubicBezTo>
                </a:path>
              </a:pathLst>
            </a:custGeom>
            <a:solidFill>
              <a:srgbClr val="BFBFBF"/>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sp>
          <p:nvSpPr>
            <p:cNvPr id="40" name="Shape 4580"/>
            <p:cNvSpPr/>
            <p:nvPr/>
          </p:nvSpPr>
          <p:spPr>
            <a:xfrm>
              <a:off x="5048250" y="3398837"/>
              <a:ext cx="76199" cy="79375"/>
            </a:xfrm>
            <a:custGeom>
              <a:avLst/>
              <a:gdLst/>
              <a:ahLst/>
              <a:cxnLst/>
              <a:rect l="0" t="0" r="0" b="0"/>
              <a:pathLst>
                <a:path w="18" h="19" extrusionOk="0">
                  <a:moveTo>
                    <a:pt x="9" y="17"/>
                  </a:moveTo>
                  <a:cubicBezTo>
                    <a:pt x="5" y="17"/>
                    <a:pt x="2" y="13"/>
                    <a:pt x="2" y="10"/>
                  </a:cubicBezTo>
                  <a:cubicBezTo>
                    <a:pt x="2" y="6"/>
                    <a:pt x="5" y="2"/>
                    <a:pt x="9" y="2"/>
                  </a:cubicBezTo>
                  <a:cubicBezTo>
                    <a:pt x="13" y="2"/>
                    <a:pt x="16" y="6"/>
                    <a:pt x="16" y="10"/>
                  </a:cubicBezTo>
                  <a:cubicBezTo>
                    <a:pt x="16" y="13"/>
                    <a:pt x="13" y="17"/>
                    <a:pt x="9" y="17"/>
                  </a:cubicBezTo>
                  <a:moveTo>
                    <a:pt x="9" y="0"/>
                  </a:moveTo>
                  <a:cubicBezTo>
                    <a:pt x="4" y="0"/>
                    <a:pt x="0" y="4"/>
                    <a:pt x="0" y="10"/>
                  </a:cubicBezTo>
                  <a:cubicBezTo>
                    <a:pt x="0" y="15"/>
                    <a:pt x="4" y="19"/>
                    <a:pt x="9" y="19"/>
                  </a:cubicBezTo>
                  <a:cubicBezTo>
                    <a:pt x="14" y="19"/>
                    <a:pt x="18" y="15"/>
                    <a:pt x="18" y="10"/>
                  </a:cubicBezTo>
                  <a:cubicBezTo>
                    <a:pt x="18" y="4"/>
                    <a:pt x="14" y="0"/>
                    <a:pt x="9" y="0"/>
                  </a:cubicBezTo>
                </a:path>
              </a:pathLst>
            </a:custGeom>
            <a:solidFill>
              <a:srgbClr val="BFBFBF"/>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sp>
          <p:nvSpPr>
            <p:cNvPr id="41" name="Shape 4581"/>
            <p:cNvSpPr/>
            <p:nvPr/>
          </p:nvSpPr>
          <p:spPr>
            <a:xfrm>
              <a:off x="5014912" y="3363912"/>
              <a:ext cx="142874" cy="147637"/>
            </a:xfrm>
            <a:custGeom>
              <a:avLst/>
              <a:gdLst/>
              <a:ahLst/>
              <a:cxnLst/>
              <a:rect l="0" t="0" r="0" b="0"/>
              <a:pathLst>
                <a:path w="34" h="35" extrusionOk="0">
                  <a:moveTo>
                    <a:pt x="17" y="0"/>
                  </a:moveTo>
                  <a:cubicBezTo>
                    <a:pt x="8" y="0"/>
                    <a:pt x="0" y="8"/>
                    <a:pt x="0" y="17"/>
                  </a:cubicBezTo>
                  <a:cubicBezTo>
                    <a:pt x="0" y="27"/>
                    <a:pt x="8" y="35"/>
                    <a:pt x="17" y="35"/>
                  </a:cubicBezTo>
                  <a:cubicBezTo>
                    <a:pt x="22" y="35"/>
                    <a:pt x="26" y="33"/>
                    <a:pt x="30" y="29"/>
                  </a:cubicBezTo>
                  <a:cubicBezTo>
                    <a:pt x="28" y="28"/>
                    <a:pt x="28" y="28"/>
                    <a:pt x="28" y="28"/>
                  </a:cubicBezTo>
                  <a:cubicBezTo>
                    <a:pt x="25" y="31"/>
                    <a:pt x="21" y="33"/>
                    <a:pt x="17" y="33"/>
                  </a:cubicBezTo>
                  <a:cubicBezTo>
                    <a:pt x="9" y="33"/>
                    <a:pt x="2" y="26"/>
                    <a:pt x="2" y="17"/>
                  </a:cubicBezTo>
                  <a:cubicBezTo>
                    <a:pt x="2" y="9"/>
                    <a:pt x="9" y="2"/>
                    <a:pt x="17" y="2"/>
                  </a:cubicBezTo>
                  <a:cubicBezTo>
                    <a:pt x="25" y="2"/>
                    <a:pt x="32" y="9"/>
                    <a:pt x="32" y="17"/>
                  </a:cubicBezTo>
                  <a:cubicBezTo>
                    <a:pt x="32" y="19"/>
                    <a:pt x="32" y="20"/>
                    <a:pt x="32" y="21"/>
                  </a:cubicBezTo>
                  <a:cubicBezTo>
                    <a:pt x="34" y="21"/>
                    <a:pt x="34" y="21"/>
                    <a:pt x="34" y="21"/>
                  </a:cubicBezTo>
                  <a:cubicBezTo>
                    <a:pt x="34" y="20"/>
                    <a:pt x="34" y="19"/>
                    <a:pt x="34" y="17"/>
                  </a:cubicBezTo>
                  <a:cubicBezTo>
                    <a:pt x="34" y="8"/>
                    <a:pt x="26" y="0"/>
                    <a:pt x="17" y="0"/>
                  </a:cubicBezTo>
                </a:path>
              </a:pathLst>
            </a:custGeom>
            <a:solidFill>
              <a:srgbClr val="BFBFBF"/>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grpSp>
      <p:grpSp>
        <p:nvGrpSpPr>
          <p:cNvPr id="42" name="Shape 4582"/>
          <p:cNvGrpSpPr/>
          <p:nvPr/>
        </p:nvGrpSpPr>
        <p:grpSpPr>
          <a:xfrm>
            <a:off x="5338528" y="1488196"/>
            <a:ext cx="720033" cy="208665"/>
            <a:chOff x="4575175" y="3289300"/>
            <a:chExt cx="1023937" cy="296863"/>
          </a:xfrm>
        </p:grpSpPr>
        <p:sp>
          <p:nvSpPr>
            <p:cNvPr id="43" name="Shape 4583"/>
            <p:cNvSpPr/>
            <p:nvPr/>
          </p:nvSpPr>
          <p:spPr>
            <a:xfrm>
              <a:off x="4575175" y="3289300"/>
              <a:ext cx="296863" cy="296863"/>
            </a:xfrm>
            <a:custGeom>
              <a:avLst/>
              <a:gdLst/>
              <a:ahLst/>
              <a:cxnLst/>
              <a:rect l="0" t="0" r="0" b="0"/>
              <a:pathLst>
                <a:path w="71" h="71" extrusionOk="0">
                  <a:moveTo>
                    <a:pt x="21" y="16"/>
                  </a:moveTo>
                  <a:cubicBezTo>
                    <a:pt x="22" y="16"/>
                    <a:pt x="22" y="16"/>
                    <a:pt x="22" y="16"/>
                  </a:cubicBezTo>
                  <a:cubicBezTo>
                    <a:pt x="25" y="14"/>
                    <a:pt x="28" y="13"/>
                    <a:pt x="31" y="12"/>
                  </a:cubicBezTo>
                  <a:cubicBezTo>
                    <a:pt x="31" y="12"/>
                    <a:pt x="32" y="12"/>
                    <a:pt x="32" y="11"/>
                  </a:cubicBezTo>
                  <a:cubicBezTo>
                    <a:pt x="33" y="2"/>
                    <a:pt x="33" y="2"/>
                    <a:pt x="33" y="2"/>
                  </a:cubicBezTo>
                  <a:cubicBezTo>
                    <a:pt x="34" y="2"/>
                    <a:pt x="34" y="2"/>
                    <a:pt x="35" y="2"/>
                  </a:cubicBezTo>
                  <a:cubicBezTo>
                    <a:pt x="36" y="2"/>
                    <a:pt x="37" y="2"/>
                    <a:pt x="38" y="2"/>
                  </a:cubicBezTo>
                  <a:cubicBezTo>
                    <a:pt x="39" y="11"/>
                    <a:pt x="39" y="11"/>
                    <a:pt x="39" y="11"/>
                  </a:cubicBezTo>
                  <a:cubicBezTo>
                    <a:pt x="39" y="12"/>
                    <a:pt x="39" y="12"/>
                    <a:pt x="40" y="12"/>
                  </a:cubicBezTo>
                  <a:cubicBezTo>
                    <a:pt x="43" y="13"/>
                    <a:pt x="46" y="14"/>
                    <a:pt x="49" y="16"/>
                  </a:cubicBezTo>
                  <a:cubicBezTo>
                    <a:pt x="49" y="16"/>
                    <a:pt x="49" y="16"/>
                    <a:pt x="49" y="16"/>
                  </a:cubicBezTo>
                  <a:cubicBezTo>
                    <a:pt x="50" y="16"/>
                    <a:pt x="50" y="16"/>
                    <a:pt x="50" y="16"/>
                  </a:cubicBezTo>
                  <a:cubicBezTo>
                    <a:pt x="57" y="10"/>
                    <a:pt x="57" y="10"/>
                    <a:pt x="57" y="10"/>
                  </a:cubicBezTo>
                  <a:cubicBezTo>
                    <a:pt x="58" y="11"/>
                    <a:pt x="60" y="13"/>
                    <a:pt x="61" y="14"/>
                  </a:cubicBezTo>
                  <a:cubicBezTo>
                    <a:pt x="55" y="21"/>
                    <a:pt x="55" y="21"/>
                    <a:pt x="55" y="21"/>
                  </a:cubicBezTo>
                  <a:cubicBezTo>
                    <a:pt x="55" y="21"/>
                    <a:pt x="55" y="22"/>
                    <a:pt x="55" y="22"/>
                  </a:cubicBezTo>
                  <a:cubicBezTo>
                    <a:pt x="57" y="25"/>
                    <a:pt x="58" y="28"/>
                    <a:pt x="59" y="31"/>
                  </a:cubicBezTo>
                  <a:cubicBezTo>
                    <a:pt x="59" y="32"/>
                    <a:pt x="59" y="32"/>
                    <a:pt x="60" y="32"/>
                  </a:cubicBezTo>
                  <a:cubicBezTo>
                    <a:pt x="69" y="33"/>
                    <a:pt x="69" y="33"/>
                    <a:pt x="69" y="33"/>
                  </a:cubicBezTo>
                  <a:cubicBezTo>
                    <a:pt x="69" y="35"/>
                    <a:pt x="69" y="36"/>
                    <a:pt x="69" y="38"/>
                  </a:cubicBezTo>
                  <a:cubicBezTo>
                    <a:pt x="60" y="39"/>
                    <a:pt x="60" y="39"/>
                    <a:pt x="60" y="39"/>
                  </a:cubicBezTo>
                  <a:cubicBezTo>
                    <a:pt x="59" y="39"/>
                    <a:pt x="59" y="39"/>
                    <a:pt x="59" y="40"/>
                  </a:cubicBezTo>
                  <a:cubicBezTo>
                    <a:pt x="58" y="43"/>
                    <a:pt x="57" y="46"/>
                    <a:pt x="55" y="49"/>
                  </a:cubicBezTo>
                  <a:cubicBezTo>
                    <a:pt x="55" y="49"/>
                    <a:pt x="55" y="50"/>
                    <a:pt x="55" y="50"/>
                  </a:cubicBezTo>
                  <a:cubicBezTo>
                    <a:pt x="61" y="57"/>
                    <a:pt x="61" y="57"/>
                    <a:pt x="61" y="57"/>
                  </a:cubicBezTo>
                  <a:cubicBezTo>
                    <a:pt x="60" y="59"/>
                    <a:pt x="58" y="60"/>
                    <a:pt x="57" y="61"/>
                  </a:cubicBezTo>
                  <a:cubicBezTo>
                    <a:pt x="50" y="55"/>
                    <a:pt x="50" y="55"/>
                    <a:pt x="50" y="55"/>
                  </a:cubicBezTo>
                  <a:cubicBezTo>
                    <a:pt x="50" y="55"/>
                    <a:pt x="50" y="55"/>
                    <a:pt x="49" y="55"/>
                  </a:cubicBezTo>
                  <a:cubicBezTo>
                    <a:pt x="49" y="55"/>
                    <a:pt x="49" y="55"/>
                    <a:pt x="49" y="55"/>
                  </a:cubicBezTo>
                  <a:cubicBezTo>
                    <a:pt x="46" y="57"/>
                    <a:pt x="43" y="58"/>
                    <a:pt x="40" y="59"/>
                  </a:cubicBezTo>
                  <a:cubicBezTo>
                    <a:pt x="39" y="59"/>
                    <a:pt x="39" y="59"/>
                    <a:pt x="39" y="60"/>
                  </a:cubicBezTo>
                  <a:cubicBezTo>
                    <a:pt x="38" y="69"/>
                    <a:pt x="38" y="69"/>
                    <a:pt x="38" y="69"/>
                  </a:cubicBezTo>
                  <a:cubicBezTo>
                    <a:pt x="37" y="69"/>
                    <a:pt x="36" y="69"/>
                    <a:pt x="35" y="69"/>
                  </a:cubicBezTo>
                  <a:cubicBezTo>
                    <a:pt x="34" y="69"/>
                    <a:pt x="34" y="69"/>
                    <a:pt x="33" y="69"/>
                  </a:cubicBezTo>
                  <a:cubicBezTo>
                    <a:pt x="32" y="60"/>
                    <a:pt x="32" y="60"/>
                    <a:pt x="32" y="60"/>
                  </a:cubicBezTo>
                  <a:cubicBezTo>
                    <a:pt x="32" y="59"/>
                    <a:pt x="31" y="59"/>
                    <a:pt x="31" y="59"/>
                  </a:cubicBezTo>
                  <a:cubicBezTo>
                    <a:pt x="28" y="58"/>
                    <a:pt x="25" y="57"/>
                    <a:pt x="22" y="55"/>
                  </a:cubicBezTo>
                  <a:cubicBezTo>
                    <a:pt x="22" y="55"/>
                    <a:pt x="22" y="55"/>
                    <a:pt x="21" y="55"/>
                  </a:cubicBezTo>
                  <a:cubicBezTo>
                    <a:pt x="21" y="55"/>
                    <a:pt x="21" y="55"/>
                    <a:pt x="21" y="55"/>
                  </a:cubicBezTo>
                  <a:cubicBezTo>
                    <a:pt x="14" y="61"/>
                    <a:pt x="14" y="61"/>
                    <a:pt x="14" y="61"/>
                  </a:cubicBezTo>
                  <a:cubicBezTo>
                    <a:pt x="12" y="60"/>
                    <a:pt x="11" y="59"/>
                    <a:pt x="10" y="57"/>
                  </a:cubicBezTo>
                  <a:cubicBezTo>
                    <a:pt x="16" y="50"/>
                    <a:pt x="16" y="50"/>
                    <a:pt x="16" y="50"/>
                  </a:cubicBezTo>
                  <a:cubicBezTo>
                    <a:pt x="16" y="50"/>
                    <a:pt x="16" y="49"/>
                    <a:pt x="16" y="49"/>
                  </a:cubicBezTo>
                  <a:cubicBezTo>
                    <a:pt x="14" y="46"/>
                    <a:pt x="13" y="43"/>
                    <a:pt x="12" y="40"/>
                  </a:cubicBezTo>
                  <a:cubicBezTo>
                    <a:pt x="12" y="39"/>
                    <a:pt x="12" y="39"/>
                    <a:pt x="11" y="39"/>
                  </a:cubicBezTo>
                  <a:cubicBezTo>
                    <a:pt x="2" y="38"/>
                    <a:pt x="2" y="38"/>
                    <a:pt x="2" y="38"/>
                  </a:cubicBezTo>
                  <a:cubicBezTo>
                    <a:pt x="2" y="36"/>
                    <a:pt x="2" y="35"/>
                    <a:pt x="2" y="33"/>
                  </a:cubicBezTo>
                  <a:cubicBezTo>
                    <a:pt x="11" y="32"/>
                    <a:pt x="11" y="32"/>
                    <a:pt x="11" y="32"/>
                  </a:cubicBezTo>
                  <a:cubicBezTo>
                    <a:pt x="12" y="32"/>
                    <a:pt x="12" y="32"/>
                    <a:pt x="12" y="31"/>
                  </a:cubicBezTo>
                  <a:cubicBezTo>
                    <a:pt x="13" y="28"/>
                    <a:pt x="14" y="25"/>
                    <a:pt x="16" y="22"/>
                  </a:cubicBezTo>
                  <a:cubicBezTo>
                    <a:pt x="16" y="22"/>
                    <a:pt x="16" y="21"/>
                    <a:pt x="16" y="21"/>
                  </a:cubicBezTo>
                  <a:cubicBezTo>
                    <a:pt x="10" y="14"/>
                    <a:pt x="10" y="14"/>
                    <a:pt x="10" y="14"/>
                  </a:cubicBezTo>
                  <a:cubicBezTo>
                    <a:pt x="11" y="12"/>
                    <a:pt x="12" y="11"/>
                    <a:pt x="14" y="10"/>
                  </a:cubicBezTo>
                  <a:cubicBezTo>
                    <a:pt x="21" y="16"/>
                    <a:pt x="21" y="16"/>
                    <a:pt x="21" y="16"/>
                  </a:cubicBezTo>
                  <a:cubicBezTo>
                    <a:pt x="21" y="16"/>
                    <a:pt x="21" y="16"/>
                    <a:pt x="21" y="16"/>
                  </a:cubicBezTo>
                  <a:moveTo>
                    <a:pt x="35" y="0"/>
                  </a:moveTo>
                  <a:cubicBezTo>
                    <a:pt x="34" y="0"/>
                    <a:pt x="33" y="0"/>
                    <a:pt x="32" y="0"/>
                  </a:cubicBezTo>
                  <a:cubicBezTo>
                    <a:pt x="31" y="0"/>
                    <a:pt x="31" y="1"/>
                    <a:pt x="31" y="1"/>
                  </a:cubicBezTo>
                  <a:cubicBezTo>
                    <a:pt x="30" y="10"/>
                    <a:pt x="30" y="10"/>
                    <a:pt x="30" y="10"/>
                  </a:cubicBezTo>
                  <a:cubicBezTo>
                    <a:pt x="27" y="11"/>
                    <a:pt x="24" y="12"/>
                    <a:pt x="21" y="14"/>
                  </a:cubicBezTo>
                  <a:cubicBezTo>
                    <a:pt x="14" y="8"/>
                    <a:pt x="14" y="8"/>
                    <a:pt x="14" y="8"/>
                  </a:cubicBezTo>
                  <a:cubicBezTo>
                    <a:pt x="14" y="8"/>
                    <a:pt x="14" y="8"/>
                    <a:pt x="14" y="8"/>
                  </a:cubicBezTo>
                  <a:cubicBezTo>
                    <a:pt x="14" y="8"/>
                    <a:pt x="13" y="8"/>
                    <a:pt x="13" y="8"/>
                  </a:cubicBezTo>
                  <a:cubicBezTo>
                    <a:pt x="11" y="9"/>
                    <a:pt x="9" y="11"/>
                    <a:pt x="8" y="13"/>
                  </a:cubicBezTo>
                  <a:cubicBezTo>
                    <a:pt x="7" y="14"/>
                    <a:pt x="7" y="14"/>
                    <a:pt x="8" y="15"/>
                  </a:cubicBezTo>
                  <a:cubicBezTo>
                    <a:pt x="14" y="22"/>
                    <a:pt x="14" y="22"/>
                    <a:pt x="14" y="22"/>
                  </a:cubicBezTo>
                  <a:cubicBezTo>
                    <a:pt x="12" y="24"/>
                    <a:pt x="11" y="27"/>
                    <a:pt x="10" y="30"/>
                  </a:cubicBezTo>
                  <a:cubicBezTo>
                    <a:pt x="1" y="31"/>
                    <a:pt x="1" y="31"/>
                    <a:pt x="1" y="31"/>
                  </a:cubicBezTo>
                  <a:cubicBezTo>
                    <a:pt x="1" y="31"/>
                    <a:pt x="0" y="31"/>
                    <a:pt x="0" y="32"/>
                  </a:cubicBezTo>
                  <a:cubicBezTo>
                    <a:pt x="0" y="34"/>
                    <a:pt x="0" y="37"/>
                    <a:pt x="0" y="39"/>
                  </a:cubicBezTo>
                  <a:cubicBezTo>
                    <a:pt x="0" y="40"/>
                    <a:pt x="1" y="40"/>
                    <a:pt x="1" y="40"/>
                  </a:cubicBezTo>
                  <a:cubicBezTo>
                    <a:pt x="10" y="41"/>
                    <a:pt x="10" y="41"/>
                    <a:pt x="10" y="41"/>
                  </a:cubicBezTo>
                  <a:cubicBezTo>
                    <a:pt x="11" y="44"/>
                    <a:pt x="12" y="47"/>
                    <a:pt x="14" y="49"/>
                  </a:cubicBezTo>
                  <a:cubicBezTo>
                    <a:pt x="8" y="56"/>
                    <a:pt x="8" y="56"/>
                    <a:pt x="8" y="56"/>
                  </a:cubicBezTo>
                  <a:cubicBezTo>
                    <a:pt x="7" y="57"/>
                    <a:pt x="7" y="57"/>
                    <a:pt x="8" y="58"/>
                  </a:cubicBezTo>
                  <a:cubicBezTo>
                    <a:pt x="9" y="60"/>
                    <a:pt x="11" y="62"/>
                    <a:pt x="13" y="63"/>
                  </a:cubicBezTo>
                  <a:cubicBezTo>
                    <a:pt x="13" y="63"/>
                    <a:pt x="14" y="63"/>
                    <a:pt x="14" y="63"/>
                  </a:cubicBezTo>
                  <a:cubicBezTo>
                    <a:pt x="14" y="63"/>
                    <a:pt x="14" y="63"/>
                    <a:pt x="14" y="63"/>
                  </a:cubicBezTo>
                  <a:cubicBezTo>
                    <a:pt x="21" y="57"/>
                    <a:pt x="21" y="57"/>
                    <a:pt x="21" y="57"/>
                  </a:cubicBezTo>
                  <a:cubicBezTo>
                    <a:pt x="24" y="59"/>
                    <a:pt x="27" y="60"/>
                    <a:pt x="30" y="61"/>
                  </a:cubicBezTo>
                  <a:cubicBezTo>
                    <a:pt x="31" y="70"/>
                    <a:pt x="31" y="70"/>
                    <a:pt x="31" y="70"/>
                  </a:cubicBezTo>
                  <a:cubicBezTo>
                    <a:pt x="31" y="70"/>
                    <a:pt x="31" y="71"/>
                    <a:pt x="32" y="71"/>
                  </a:cubicBezTo>
                  <a:cubicBezTo>
                    <a:pt x="33" y="71"/>
                    <a:pt x="34" y="71"/>
                    <a:pt x="35" y="71"/>
                  </a:cubicBezTo>
                  <a:cubicBezTo>
                    <a:pt x="37" y="71"/>
                    <a:pt x="38" y="71"/>
                    <a:pt x="39" y="71"/>
                  </a:cubicBezTo>
                  <a:cubicBezTo>
                    <a:pt x="40" y="71"/>
                    <a:pt x="40" y="70"/>
                    <a:pt x="40" y="70"/>
                  </a:cubicBezTo>
                  <a:cubicBezTo>
                    <a:pt x="41" y="61"/>
                    <a:pt x="41" y="61"/>
                    <a:pt x="41" y="61"/>
                  </a:cubicBezTo>
                  <a:cubicBezTo>
                    <a:pt x="44" y="60"/>
                    <a:pt x="47" y="59"/>
                    <a:pt x="49" y="57"/>
                  </a:cubicBezTo>
                  <a:cubicBezTo>
                    <a:pt x="56" y="63"/>
                    <a:pt x="56" y="63"/>
                    <a:pt x="56" y="63"/>
                  </a:cubicBezTo>
                  <a:cubicBezTo>
                    <a:pt x="57" y="63"/>
                    <a:pt x="57" y="63"/>
                    <a:pt x="57" y="63"/>
                  </a:cubicBezTo>
                  <a:cubicBezTo>
                    <a:pt x="57" y="63"/>
                    <a:pt x="57" y="63"/>
                    <a:pt x="58" y="63"/>
                  </a:cubicBezTo>
                  <a:cubicBezTo>
                    <a:pt x="60" y="62"/>
                    <a:pt x="61" y="60"/>
                    <a:pt x="63" y="58"/>
                  </a:cubicBezTo>
                  <a:cubicBezTo>
                    <a:pt x="63" y="57"/>
                    <a:pt x="63" y="57"/>
                    <a:pt x="63" y="56"/>
                  </a:cubicBezTo>
                  <a:cubicBezTo>
                    <a:pt x="57" y="49"/>
                    <a:pt x="57" y="49"/>
                    <a:pt x="57" y="49"/>
                  </a:cubicBezTo>
                  <a:cubicBezTo>
                    <a:pt x="59" y="47"/>
                    <a:pt x="60" y="44"/>
                    <a:pt x="61" y="41"/>
                  </a:cubicBezTo>
                  <a:cubicBezTo>
                    <a:pt x="70" y="40"/>
                    <a:pt x="70" y="40"/>
                    <a:pt x="70" y="40"/>
                  </a:cubicBezTo>
                  <a:cubicBezTo>
                    <a:pt x="70" y="40"/>
                    <a:pt x="71" y="40"/>
                    <a:pt x="71" y="39"/>
                  </a:cubicBezTo>
                  <a:cubicBezTo>
                    <a:pt x="71" y="37"/>
                    <a:pt x="71" y="34"/>
                    <a:pt x="71" y="32"/>
                  </a:cubicBezTo>
                  <a:cubicBezTo>
                    <a:pt x="71" y="31"/>
                    <a:pt x="70" y="31"/>
                    <a:pt x="70" y="31"/>
                  </a:cubicBezTo>
                  <a:cubicBezTo>
                    <a:pt x="61" y="30"/>
                    <a:pt x="61" y="30"/>
                    <a:pt x="61" y="30"/>
                  </a:cubicBezTo>
                  <a:cubicBezTo>
                    <a:pt x="60" y="27"/>
                    <a:pt x="59" y="24"/>
                    <a:pt x="57" y="22"/>
                  </a:cubicBezTo>
                  <a:cubicBezTo>
                    <a:pt x="63" y="15"/>
                    <a:pt x="63" y="15"/>
                    <a:pt x="63" y="15"/>
                  </a:cubicBezTo>
                  <a:cubicBezTo>
                    <a:pt x="63" y="14"/>
                    <a:pt x="63" y="14"/>
                    <a:pt x="63" y="13"/>
                  </a:cubicBezTo>
                  <a:cubicBezTo>
                    <a:pt x="61" y="11"/>
                    <a:pt x="60" y="10"/>
                    <a:pt x="58" y="8"/>
                  </a:cubicBezTo>
                  <a:cubicBezTo>
                    <a:pt x="57" y="8"/>
                    <a:pt x="57" y="8"/>
                    <a:pt x="57" y="8"/>
                  </a:cubicBezTo>
                  <a:cubicBezTo>
                    <a:pt x="57" y="8"/>
                    <a:pt x="57" y="8"/>
                    <a:pt x="56" y="8"/>
                  </a:cubicBezTo>
                  <a:cubicBezTo>
                    <a:pt x="49" y="14"/>
                    <a:pt x="49" y="14"/>
                    <a:pt x="49" y="14"/>
                  </a:cubicBezTo>
                  <a:cubicBezTo>
                    <a:pt x="47" y="12"/>
                    <a:pt x="44" y="11"/>
                    <a:pt x="41" y="10"/>
                  </a:cubicBezTo>
                  <a:cubicBezTo>
                    <a:pt x="40" y="1"/>
                    <a:pt x="40" y="1"/>
                    <a:pt x="40" y="1"/>
                  </a:cubicBezTo>
                  <a:cubicBezTo>
                    <a:pt x="40" y="1"/>
                    <a:pt x="40" y="0"/>
                    <a:pt x="39" y="0"/>
                  </a:cubicBezTo>
                  <a:cubicBezTo>
                    <a:pt x="38" y="0"/>
                    <a:pt x="37" y="0"/>
                    <a:pt x="35" y="0"/>
                  </a:cubicBezTo>
                </a:path>
              </a:pathLst>
            </a:custGeom>
            <a:solidFill>
              <a:srgbClr val="BFBFBF"/>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sp>
          <p:nvSpPr>
            <p:cNvPr id="44" name="Shape 4584"/>
            <p:cNvSpPr/>
            <p:nvPr/>
          </p:nvSpPr>
          <p:spPr>
            <a:xfrm>
              <a:off x="4684712" y="3398837"/>
              <a:ext cx="79375" cy="79375"/>
            </a:xfrm>
            <a:custGeom>
              <a:avLst/>
              <a:gdLst/>
              <a:ahLst/>
              <a:cxnLst/>
              <a:rect l="0" t="0" r="0" b="0"/>
              <a:pathLst>
                <a:path w="19" h="19" extrusionOk="0">
                  <a:moveTo>
                    <a:pt x="9" y="17"/>
                  </a:moveTo>
                  <a:cubicBezTo>
                    <a:pt x="5" y="17"/>
                    <a:pt x="2" y="13"/>
                    <a:pt x="2" y="10"/>
                  </a:cubicBezTo>
                  <a:cubicBezTo>
                    <a:pt x="2" y="6"/>
                    <a:pt x="5" y="2"/>
                    <a:pt x="9" y="2"/>
                  </a:cubicBezTo>
                  <a:cubicBezTo>
                    <a:pt x="13" y="2"/>
                    <a:pt x="17" y="6"/>
                    <a:pt x="17" y="10"/>
                  </a:cubicBezTo>
                  <a:cubicBezTo>
                    <a:pt x="17" y="13"/>
                    <a:pt x="13" y="17"/>
                    <a:pt x="9" y="17"/>
                  </a:cubicBezTo>
                  <a:moveTo>
                    <a:pt x="9" y="0"/>
                  </a:moveTo>
                  <a:cubicBezTo>
                    <a:pt x="4" y="0"/>
                    <a:pt x="0" y="4"/>
                    <a:pt x="0" y="10"/>
                  </a:cubicBezTo>
                  <a:cubicBezTo>
                    <a:pt x="0" y="15"/>
                    <a:pt x="4" y="19"/>
                    <a:pt x="9" y="19"/>
                  </a:cubicBezTo>
                  <a:cubicBezTo>
                    <a:pt x="14" y="19"/>
                    <a:pt x="19" y="15"/>
                    <a:pt x="19" y="10"/>
                  </a:cubicBezTo>
                  <a:cubicBezTo>
                    <a:pt x="19" y="4"/>
                    <a:pt x="14" y="0"/>
                    <a:pt x="9" y="0"/>
                  </a:cubicBezTo>
                </a:path>
              </a:pathLst>
            </a:custGeom>
            <a:solidFill>
              <a:srgbClr val="BFBFBF"/>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sp>
          <p:nvSpPr>
            <p:cNvPr id="45" name="Shape 4585"/>
            <p:cNvSpPr/>
            <p:nvPr/>
          </p:nvSpPr>
          <p:spPr>
            <a:xfrm>
              <a:off x="4649787" y="3363912"/>
              <a:ext cx="142874" cy="147637"/>
            </a:xfrm>
            <a:custGeom>
              <a:avLst/>
              <a:gdLst/>
              <a:ahLst/>
              <a:cxnLst/>
              <a:rect l="0" t="0" r="0" b="0"/>
              <a:pathLst>
                <a:path w="34" h="35" extrusionOk="0">
                  <a:moveTo>
                    <a:pt x="17" y="0"/>
                  </a:moveTo>
                  <a:cubicBezTo>
                    <a:pt x="8" y="0"/>
                    <a:pt x="0" y="8"/>
                    <a:pt x="0" y="17"/>
                  </a:cubicBezTo>
                  <a:cubicBezTo>
                    <a:pt x="0" y="27"/>
                    <a:pt x="8" y="35"/>
                    <a:pt x="17" y="35"/>
                  </a:cubicBezTo>
                  <a:cubicBezTo>
                    <a:pt x="22" y="35"/>
                    <a:pt x="27" y="33"/>
                    <a:pt x="30" y="29"/>
                  </a:cubicBezTo>
                  <a:cubicBezTo>
                    <a:pt x="29" y="28"/>
                    <a:pt x="29" y="28"/>
                    <a:pt x="29" y="28"/>
                  </a:cubicBezTo>
                  <a:cubicBezTo>
                    <a:pt x="26" y="31"/>
                    <a:pt x="22" y="33"/>
                    <a:pt x="17" y="33"/>
                  </a:cubicBezTo>
                  <a:cubicBezTo>
                    <a:pt x="9" y="33"/>
                    <a:pt x="2" y="26"/>
                    <a:pt x="2" y="17"/>
                  </a:cubicBezTo>
                  <a:cubicBezTo>
                    <a:pt x="2" y="9"/>
                    <a:pt x="9" y="2"/>
                    <a:pt x="17" y="2"/>
                  </a:cubicBezTo>
                  <a:cubicBezTo>
                    <a:pt x="26" y="2"/>
                    <a:pt x="32" y="9"/>
                    <a:pt x="32" y="17"/>
                  </a:cubicBezTo>
                  <a:cubicBezTo>
                    <a:pt x="32" y="19"/>
                    <a:pt x="32" y="20"/>
                    <a:pt x="32" y="21"/>
                  </a:cubicBezTo>
                  <a:cubicBezTo>
                    <a:pt x="34" y="21"/>
                    <a:pt x="34" y="21"/>
                    <a:pt x="34" y="21"/>
                  </a:cubicBezTo>
                  <a:cubicBezTo>
                    <a:pt x="34" y="20"/>
                    <a:pt x="34" y="19"/>
                    <a:pt x="34" y="17"/>
                  </a:cubicBezTo>
                  <a:cubicBezTo>
                    <a:pt x="34" y="8"/>
                    <a:pt x="27" y="0"/>
                    <a:pt x="17" y="0"/>
                  </a:cubicBezTo>
                </a:path>
              </a:pathLst>
            </a:custGeom>
            <a:solidFill>
              <a:srgbClr val="BFBFBF"/>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sp>
          <p:nvSpPr>
            <p:cNvPr id="46" name="Shape 4586"/>
            <p:cNvSpPr/>
            <p:nvPr/>
          </p:nvSpPr>
          <p:spPr>
            <a:xfrm>
              <a:off x="5300662" y="3289300"/>
              <a:ext cx="298449" cy="296863"/>
            </a:xfrm>
            <a:custGeom>
              <a:avLst/>
              <a:gdLst/>
              <a:ahLst/>
              <a:cxnLst/>
              <a:rect l="0" t="0" r="0" b="0"/>
              <a:pathLst>
                <a:path w="71" h="71" extrusionOk="0">
                  <a:moveTo>
                    <a:pt x="22" y="16"/>
                  </a:moveTo>
                  <a:cubicBezTo>
                    <a:pt x="22" y="16"/>
                    <a:pt x="22" y="16"/>
                    <a:pt x="22" y="16"/>
                  </a:cubicBezTo>
                  <a:cubicBezTo>
                    <a:pt x="25" y="14"/>
                    <a:pt x="28" y="13"/>
                    <a:pt x="31" y="12"/>
                  </a:cubicBezTo>
                  <a:cubicBezTo>
                    <a:pt x="32" y="12"/>
                    <a:pt x="32" y="12"/>
                    <a:pt x="32" y="11"/>
                  </a:cubicBezTo>
                  <a:cubicBezTo>
                    <a:pt x="33" y="2"/>
                    <a:pt x="33" y="2"/>
                    <a:pt x="33" y="2"/>
                  </a:cubicBezTo>
                  <a:cubicBezTo>
                    <a:pt x="34" y="2"/>
                    <a:pt x="35" y="2"/>
                    <a:pt x="36" y="2"/>
                  </a:cubicBezTo>
                  <a:cubicBezTo>
                    <a:pt x="36" y="2"/>
                    <a:pt x="37" y="2"/>
                    <a:pt x="38" y="2"/>
                  </a:cubicBezTo>
                  <a:cubicBezTo>
                    <a:pt x="39" y="11"/>
                    <a:pt x="39" y="11"/>
                    <a:pt x="39" y="11"/>
                  </a:cubicBezTo>
                  <a:cubicBezTo>
                    <a:pt x="39" y="12"/>
                    <a:pt x="40" y="12"/>
                    <a:pt x="40" y="12"/>
                  </a:cubicBezTo>
                  <a:cubicBezTo>
                    <a:pt x="43" y="13"/>
                    <a:pt x="46" y="14"/>
                    <a:pt x="49" y="16"/>
                  </a:cubicBezTo>
                  <a:cubicBezTo>
                    <a:pt x="49" y="16"/>
                    <a:pt x="49" y="16"/>
                    <a:pt x="50" y="16"/>
                  </a:cubicBezTo>
                  <a:cubicBezTo>
                    <a:pt x="50" y="16"/>
                    <a:pt x="50" y="16"/>
                    <a:pt x="50" y="16"/>
                  </a:cubicBezTo>
                  <a:cubicBezTo>
                    <a:pt x="57" y="10"/>
                    <a:pt x="57" y="10"/>
                    <a:pt x="57" y="10"/>
                  </a:cubicBezTo>
                  <a:cubicBezTo>
                    <a:pt x="59" y="11"/>
                    <a:pt x="60" y="13"/>
                    <a:pt x="61" y="14"/>
                  </a:cubicBezTo>
                  <a:cubicBezTo>
                    <a:pt x="55" y="21"/>
                    <a:pt x="55" y="21"/>
                    <a:pt x="55" y="21"/>
                  </a:cubicBezTo>
                  <a:cubicBezTo>
                    <a:pt x="55" y="21"/>
                    <a:pt x="55" y="22"/>
                    <a:pt x="55" y="22"/>
                  </a:cubicBezTo>
                  <a:cubicBezTo>
                    <a:pt x="57" y="25"/>
                    <a:pt x="58" y="28"/>
                    <a:pt x="59" y="31"/>
                  </a:cubicBezTo>
                  <a:cubicBezTo>
                    <a:pt x="59" y="32"/>
                    <a:pt x="59" y="32"/>
                    <a:pt x="60" y="32"/>
                  </a:cubicBezTo>
                  <a:cubicBezTo>
                    <a:pt x="69" y="33"/>
                    <a:pt x="69" y="33"/>
                    <a:pt x="69" y="33"/>
                  </a:cubicBezTo>
                  <a:cubicBezTo>
                    <a:pt x="69" y="35"/>
                    <a:pt x="69" y="36"/>
                    <a:pt x="69" y="38"/>
                  </a:cubicBezTo>
                  <a:cubicBezTo>
                    <a:pt x="60" y="39"/>
                    <a:pt x="60" y="39"/>
                    <a:pt x="60" y="39"/>
                  </a:cubicBezTo>
                  <a:cubicBezTo>
                    <a:pt x="59" y="39"/>
                    <a:pt x="59" y="39"/>
                    <a:pt x="59" y="40"/>
                  </a:cubicBezTo>
                  <a:cubicBezTo>
                    <a:pt x="58" y="43"/>
                    <a:pt x="57" y="46"/>
                    <a:pt x="55" y="49"/>
                  </a:cubicBezTo>
                  <a:cubicBezTo>
                    <a:pt x="55" y="49"/>
                    <a:pt x="55" y="50"/>
                    <a:pt x="55" y="50"/>
                  </a:cubicBezTo>
                  <a:cubicBezTo>
                    <a:pt x="61" y="57"/>
                    <a:pt x="61" y="57"/>
                    <a:pt x="61" y="57"/>
                  </a:cubicBezTo>
                  <a:cubicBezTo>
                    <a:pt x="60" y="59"/>
                    <a:pt x="59" y="60"/>
                    <a:pt x="57" y="61"/>
                  </a:cubicBezTo>
                  <a:cubicBezTo>
                    <a:pt x="50" y="55"/>
                    <a:pt x="50" y="55"/>
                    <a:pt x="50" y="55"/>
                  </a:cubicBezTo>
                  <a:cubicBezTo>
                    <a:pt x="50" y="55"/>
                    <a:pt x="50" y="55"/>
                    <a:pt x="50" y="55"/>
                  </a:cubicBezTo>
                  <a:cubicBezTo>
                    <a:pt x="49" y="55"/>
                    <a:pt x="49" y="55"/>
                    <a:pt x="49" y="55"/>
                  </a:cubicBezTo>
                  <a:cubicBezTo>
                    <a:pt x="46" y="57"/>
                    <a:pt x="43" y="58"/>
                    <a:pt x="40" y="59"/>
                  </a:cubicBezTo>
                  <a:cubicBezTo>
                    <a:pt x="40" y="59"/>
                    <a:pt x="39" y="59"/>
                    <a:pt x="39" y="60"/>
                  </a:cubicBezTo>
                  <a:cubicBezTo>
                    <a:pt x="38" y="69"/>
                    <a:pt x="38" y="69"/>
                    <a:pt x="38" y="69"/>
                  </a:cubicBezTo>
                  <a:cubicBezTo>
                    <a:pt x="37" y="69"/>
                    <a:pt x="37" y="69"/>
                    <a:pt x="36" y="69"/>
                  </a:cubicBezTo>
                  <a:cubicBezTo>
                    <a:pt x="35" y="69"/>
                    <a:pt x="34" y="69"/>
                    <a:pt x="33" y="69"/>
                  </a:cubicBezTo>
                  <a:cubicBezTo>
                    <a:pt x="32" y="60"/>
                    <a:pt x="32" y="60"/>
                    <a:pt x="32" y="60"/>
                  </a:cubicBezTo>
                  <a:cubicBezTo>
                    <a:pt x="32" y="59"/>
                    <a:pt x="32" y="59"/>
                    <a:pt x="31" y="59"/>
                  </a:cubicBezTo>
                  <a:cubicBezTo>
                    <a:pt x="28" y="58"/>
                    <a:pt x="25" y="57"/>
                    <a:pt x="22" y="55"/>
                  </a:cubicBezTo>
                  <a:cubicBezTo>
                    <a:pt x="22" y="55"/>
                    <a:pt x="22" y="55"/>
                    <a:pt x="22" y="55"/>
                  </a:cubicBezTo>
                  <a:cubicBezTo>
                    <a:pt x="21" y="55"/>
                    <a:pt x="21" y="55"/>
                    <a:pt x="21" y="55"/>
                  </a:cubicBezTo>
                  <a:cubicBezTo>
                    <a:pt x="14" y="61"/>
                    <a:pt x="14" y="61"/>
                    <a:pt x="14" y="61"/>
                  </a:cubicBezTo>
                  <a:cubicBezTo>
                    <a:pt x="13" y="60"/>
                    <a:pt x="11" y="59"/>
                    <a:pt x="10" y="57"/>
                  </a:cubicBezTo>
                  <a:cubicBezTo>
                    <a:pt x="16" y="50"/>
                    <a:pt x="16" y="50"/>
                    <a:pt x="16" y="50"/>
                  </a:cubicBezTo>
                  <a:cubicBezTo>
                    <a:pt x="16" y="50"/>
                    <a:pt x="16" y="49"/>
                    <a:pt x="16" y="49"/>
                  </a:cubicBezTo>
                  <a:cubicBezTo>
                    <a:pt x="14" y="46"/>
                    <a:pt x="13" y="43"/>
                    <a:pt x="12" y="40"/>
                  </a:cubicBezTo>
                  <a:cubicBezTo>
                    <a:pt x="12" y="39"/>
                    <a:pt x="12" y="39"/>
                    <a:pt x="11" y="39"/>
                  </a:cubicBezTo>
                  <a:cubicBezTo>
                    <a:pt x="2" y="38"/>
                    <a:pt x="2" y="38"/>
                    <a:pt x="2" y="38"/>
                  </a:cubicBezTo>
                  <a:cubicBezTo>
                    <a:pt x="2" y="36"/>
                    <a:pt x="2" y="35"/>
                    <a:pt x="2" y="33"/>
                  </a:cubicBezTo>
                  <a:cubicBezTo>
                    <a:pt x="11" y="32"/>
                    <a:pt x="11" y="32"/>
                    <a:pt x="11" y="32"/>
                  </a:cubicBezTo>
                  <a:cubicBezTo>
                    <a:pt x="12" y="32"/>
                    <a:pt x="12" y="32"/>
                    <a:pt x="12" y="31"/>
                  </a:cubicBezTo>
                  <a:cubicBezTo>
                    <a:pt x="13" y="28"/>
                    <a:pt x="14" y="25"/>
                    <a:pt x="16" y="22"/>
                  </a:cubicBezTo>
                  <a:cubicBezTo>
                    <a:pt x="16" y="22"/>
                    <a:pt x="16" y="21"/>
                    <a:pt x="16" y="21"/>
                  </a:cubicBezTo>
                  <a:cubicBezTo>
                    <a:pt x="10" y="14"/>
                    <a:pt x="10" y="14"/>
                    <a:pt x="10" y="14"/>
                  </a:cubicBezTo>
                  <a:cubicBezTo>
                    <a:pt x="11" y="12"/>
                    <a:pt x="13" y="11"/>
                    <a:pt x="14" y="10"/>
                  </a:cubicBezTo>
                  <a:cubicBezTo>
                    <a:pt x="21" y="16"/>
                    <a:pt x="21" y="16"/>
                    <a:pt x="21" y="16"/>
                  </a:cubicBezTo>
                  <a:cubicBezTo>
                    <a:pt x="21" y="16"/>
                    <a:pt x="21" y="16"/>
                    <a:pt x="22" y="16"/>
                  </a:cubicBezTo>
                  <a:moveTo>
                    <a:pt x="36" y="0"/>
                  </a:moveTo>
                  <a:cubicBezTo>
                    <a:pt x="34" y="0"/>
                    <a:pt x="33" y="0"/>
                    <a:pt x="32" y="0"/>
                  </a:cubicBezTo>
                  <a:cubicBezTo>
                    <a:pt x="31" y="0"/>
                    <a:pt x="31" y="1"/>
                    <a:pt x="31" y="1"/>
                  </a:cubicBezTo>
                  <a:cubicBezTo>
                    <a:pt x="30" y="10"/>
                    <a:pt x="30" y="10"/>
                    <a:pt x="30" y="10"/>
                  </a:cubicBezTo>
                  <a:cubicBezTo>
                    <a:pt x="27" y="11"/>
                    <a:pt x="24" y="12"/>
                    <a:pt x="22" y="14"/>
                  </a:cubicBezTo>
                  <a:cubicBezTo>
                    <a:pt x="15" y="8"/>
                    <a:pt x="15" y="8"/>
                    <a:pt x="15" y="8"/>
                  </a:cubicBezTo>
                  <a:cubicBezTo>
                    <a:pt x="14" y="8"/>
                    <a:pt x="14" y="8"/>
                    <a:pt x="14" y="8"/>
                  </a:cubicBezTo>
                  <a:cubicBezTo>
                    <a:pt x="14" y="8"/>
                    <a:pt x="13" y="8"/>
                    <a:pt x="13" y="8"/>
                  </a:cubicBezTo>
                  <a:cubicBezTo>
                    <a:pt x="11" y="9"/>
                    <a:pt x="10" y="11"/>
                    <a:pt x="8" y="13"/>
                  </a:cubicBezTo>
                  <a:cubicBezTo>
                    <a:pt x="8" y="14"/>
                    <a:pt x="8" y="14"/>
                    <a:pt x="8" y="15"/>
                  </a:cubicBezTo>
                  <a:cubicBezTo>
                    <a:pt x="14" y="22"/>
                    <a:pt x="14" y="22"/>
                    <a:pt x="14" y="22"/>
                  </a:cubicBezTo>
                  <a:cubicBezTo>
                    <a:pt x="12" y="24"/>
                    <a:pt x="11" y="27"/>
                    <a:pt x="10" y="30"/>
                  </a:cubicBezTo>
                  <a:cubicBezTo>
                    <a:pt x="1" y="31"/>
                    <a:pt x="1" y="31"/>
                    <a:pt x="1" y="31"/>
                  </a:cubicBezTo>
                  <a:cubicBezTo>
                    <a:pt x="1" y="31"/>
                    <a:pt x="0" y="31"/>
                    <a:pt x="0" y="32"/>
                  </a:cubicBezTo>
                  <a:cubicBezTo>
                    <a:pt x="0" y="34"/>
                    <a:pt x="0" y="37"/>
                    <a:pt x="0" y="39"/>
                  </a:cubicBezTo>
                  <a:cubicBezTo>
                    <a:pt x="0" y="40"/>
                    <a:pt x="1" y="40"/>
                    <a:pt x="1" y="40"/>
                  </a:cubicBezTo>
                  <a:cubicBezTo>
                    <a:pt x="10" y="41"/>
                    <a:pt x="10" y="41"/>
                    <a:pt x="10" y="41"/>
                  </a:cubicBezTo>
                  <a:cubicBezTo>
                    <a:pt x="11" y="44"/>
                    <a:pt x="12" y="47"/>
                    <a:pt x="14" y="49"/>
                  </a:cubicBezTo>
                  <a:cubicBezTo>
                    <a:pt x="8" y="56"/>
                    <a:pt x="8" y="56"/>
                    <a:pt x="8" y="56"/>
                  </a:cubicBezTo>
                  <a:cubicBezTo>
                    <a:pt x="8" y="57"/>
                    <a:pt x="8" y="57"/>
                    <a:pt x="8" y="58"/>
                  </a:cubicBezTo>
                  <a:cubicBezTo>
                    <a:pt x="10" y="60"/>
                    <a:pt x="11" y="62"/>
                    <a:pt x="13" y="63"/>
                  </a:cubicBezTo>
                  <a:cubicBezTo>
                    <a:pt x="13" y="63"/>
                    <a:pt x="14" y="63"/>
                    <a:pt x="14" y="63"/>
                  </a:cubicBezTo>
                  <a:cubicBezTo>
                    <a:pt x="14" y="63"/>
                    <a:pt x="14" y="63"/>
                    <a:pt x="15" y="63"/>
                  </a:cubicBezTo>
                  <a:cubicBezTo>
                    <a:pt x="22" y="57"/>
                    <a:pt x="22" y="57"/>
                    <a:pt x="22" y="57"/>
                  </a:cubicBezTo>
                  <a:cubicBezTo>
                    <a:pt x="24" y="59"/>
                    <a:pt x="27" y="60"/>
                    <a:pt x="30" y="61"/>
                  </a:cubicBezTo>
                  <a:cubicBezTo>
                    <a:pt x="31" y="70"/>
                    <a:pt x="31" y="70"/>
                    <a:pt x="31" y="70"/>
                  </a:cubicBezTo>
                  <a:cubicBezTo>
                    <a:pt x="31" y="70"/>
                    <a:pt x="31" y="71"/>
                    <a:pt x="32" y="71"/>
                  </a:cubicBezTo>
                  <a:cubicBezTo>
                    <a:pt x="33" y="71"/>
                    <a:pt x="34" y="71"/>
                    <a:pt x="36" y="71"/>
                  </a:cubicBezTo>
                  <a:cubicBezTo>
                    <a:pt x="37" y="71"/>
                    <a:pt x="38" y="71"/>
                    <a:pt x="39" y="71"/>
                  </a:cubicBezTo>
                  <a:cubicBezTo>
                    <a:pt x="40" y="71"/>
                    <a:pt x="40" y="70"/>
                    <a:pt x="40" y="70"/>
                  </a:cubicBezTo>
                  <a:cubicBezTo>
                    <a:pt x="41" y="61"/>
                    <a:pt x="41" y="61"/>
                    <a:pt x="41" y="61"/>
                  </a:cubicBezTo>
                  <a:cubicBezTo>
                    <a:pt x="44" y="60"/>
                    <a:pt x="47" y="59"/>
                    <a:pt x="50" y="57"/>
                  </a:cubicBezTo>
                  <a:cubicBezTo>
                    <a:pt x="57" y="63"/>
                    <a:pt x="57" y="63"/>
                    <a:pt x="57" y="63"/>
                  </a:cubicBezTo>
                  <a:cubicBezTo>
                    <a:pt x="57" y="63"/>
                    <a:pt x="57" y="63"/>
                    <a:pt x="57" y="63"/>
                  </a:cubicBezTo>
                  <a:cubicBezTo>
                    <a:pt x="57" y="63"/>
                    <a:pt x="58" y="63"/>
                    <a:pt x="58" y="63"/>
                  </a:cubicBezTo>
                  <a:cubicBezTo>
                    <a:pt x="60" y="62"/>
                    <a:pt x="62" y="60"/>
                    <a:pt x="63" y="58"/>
                  </a:cubicBezTo>
                  <a:cubicBezTo>
                    <a:pt x="64" y="57"/>
                    <a:pt x="64" y="57"/>
                    <a:pt x="63" y="56"/>
                  </a:cubicBezTo>
                  <a:cubicBezTo>
                    <a:pt x="57" y="49"/>
                    <a:pt x="57" y="49"/>
                    <a:pt x="57" y="49"/>
                  </a:cubicBezTo>
                  <a:cubicBezTo>
                    <a:pt x="59" y="47"/>
                    <a:pt x="60" y="44"/>
                    <a:pt x="61" y="41"/>
                  </a:cubicBezTo>
                  <a:cubicBezTo>
                    <a:pt x="70" y="40"/>
                    <a:pt x="70" y="40"/>
                    <a:pt x="70" y="40"/>
                  </a:cubicBezTo>
                  <a:cubicBezTo>
                    <a:pt x="70" y="40"/>
                    <a:pt x="71" y="40"/>
                    <a:pt x="71" y="39"/>
                  </a:cubicBezTo>
                  <a:cubicBezTo>
                    <a:pt x="71" y="37"/>
                    <a:pt x="71" y="34"/>
                    <a:pt x="71" y="32"/>
                  </a:cubicBezTo>
                  <a:cubicBezTo>
                    <a:pt x="71" y="31"/>
                    <a:pt x="70" y="31"/>
                    <a:pt x="70" y="31"/>
                  </a:cubicBezTo>
                  <a:cubicBezTo>
                    <a:pt x="61" y="30"/>
                    <a:pt x="61" y="30"/>
                    <a:pt x="61" y="30"/>
                  </a:cubicBezTo>
                  <a:cubicBezTo>
                    <a:pt x="60" y="27"/>
                    <a:pt x="59" y="24"/>
                    <a:pt x="57" y="22"/>
                  </a:cubicBezTo>
                  <a:cubicBezTo>
                    <a:pt x="63" y="15"/>
                    <a:pt x="63" y="15"/>
                    <a:pt x="63" y="15"/>
                  </a:cubicBezTo>
                  <a:cubicBezTo>
                    <a:pt x="64" y="14"/>
                    <a:pt x="64" y="14"/>
                    <a:pt x="63" y="13"/>
                  </a:cubicBezTo>
                  <a:cubicBezTo>
                    <a:pt x="62" y="11"/>
                    <a:pt x="60" y="10"/>
                    <a:pt x="58" y="8"/>
                  </a:cubicBezTo>
                  <a:cubicBezTo>
                    <a:pt x="58" y="8"/>
                    <a:pt x="57" y="8"/>
                    <a:pt x="57" y="8"/>
                  </a:cubicBezTo>
                  <a:cubicBezTo>
                    <a:pt x="57" y="8"/>
                    <a:pt x="57" y="8"/>
                    <a:pt x="57" y="8"/>
                  </a:cubicBezTo>
                  <a:cubicBezTo>
                    <a:pt x="50" y="14"/>
                    <a:pt x="50" y="14"/>
                    <a:pt x="50" y="14"/>
                  </a:cubicBezTo>
                  <a:cubicBezTo>
                    <a:pt x="47" y="12"/>
                    <a:pt x="44" y="11"/>
                    <a:pt x="41" y="10"/>
                  </a:cubicBezTo>
                  <a:cubicBezTo>
                    <a:pt x="40" y="1"/>
                    <a:pt x="40" y="1"/>
                    <a:pt x="40" y="1"/>
                  </a:cubicBezTo>
                  <a:cubicBezTo>
                    <a:pt x="40" y="1"/>
                    <a:pt x="40" y="0"/>
                    <a:pt x="39" y="0"/>
                  </a:cubicBezTo>
                  <a:cubicBezTo>
                    <a:pt x="38" y="0"/>
                    <a:pt x="37" y="0"/>
                    <a:pt x="36" y="0"/>
                  </a:cubicBezTo>
                </a:path>
              </a:pathLst>
            </a:custGeom>
            <a:solidFill>
              <a:srgbClr val="BFBFBF"/>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sp>
          <p:nvSpPr>
            <p:cNvPr id="47" name="Shape 4587"/>
            <p:cNvSpPr/>
            <p:nvPr/>
          </p:nvSpPr>
          <p:spPr>
            <a:xfrm>
              <a:off x="5410200" y="3398837"/>
              <a:ext cx="79375" cy="79375"/>
            </a:xfrm>
            <a:custGeom>
              <a:avLst/>
              <a:gdLst/>
              <a:ahLst/>
              <a:cxnLst/>
              <a:rect l="0" t="0" r="0" b="0"/>
              <a:pathLst>
                <a:path w="19" h="19" extrusionOk="0">
                  <a:moveTo>
                    <a:pt x="10" y="17"/>
                  </a:moveTo>
                  <a:cubicBezTo>
                    <a:pt x="6" y="17"/>
                    <a:pt x="2" y="13"/>
                    <a:pt x="2" y="10"/>
                  </a:cubicBezTo>
                  <a:cubicBezTo>
                    <a:pt x="2" y="6"/>
                    <a:pt x="6" y="2"/>
                    <a:pt x="10" y="2"/>
                  </a:cubicBezTo>
                  <a:cubicBezTo>
                    <a:pt x="14" y="2"/>
                    <a:pt x="17" y="6"/>
                    <a:pt x="17" y="10"/>
                  </a:cubicBezTo>
                  <a:cubicBezTo>
                    <a:pt x="17" y="13"/>
                    <a:pt x="14" y="17"/>
                    <a:pt x="10" y="17"/>
                  </a:cubicBezTo>
                  <a:moveTo>
                    <a:pt x="10" y="0"/>
                  </a:moveTo>
                  <a:cubicBezTo>
                    <a:pt x="5" y="0"/>
                    <a:pt x="0" y="4"/>
                    <a:pt x="0" y="10"/>
                  </a:cubicBezTo>
                  <a:cubicBezTo>
                    <a:pt x="0" y="15"/>
                    <a:pt x="5" y="19"/>
                    <a:pt x="10" y="19"/>
                  </a:cubicBezTo>
                  <a:cubicBezTo>
                    <a:pt x="15" y="19"/>
                    <a:pt x="19" y="15"/>
                    <a:pt x="19" y="10"/>
                  </a:cubicBezTo>
                  <a:cubicBezTo>
                    <a:pt x="19" y="4"/>
                    <a:pt x="15" y="0"/>
                    <a:pt x="10" y="0"/>
                  </a:cubicBezTo>
                </a:path>
              </a:pathLst>
            </a:custGeom>
            <a:solidFill>
              <a:srgbClr val="BFBFBF"/>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sp>
          <p:nvSpPr>
            <p:cNvPr id="48" name="Shape 4588"/>
            <p:cNvSpPr/>
            <p:nvPr/>
          </p:nvSpPr>
          <p:spPr>
            <a:xfrm>
              <a:off x="5380037" y="3363912"/>
              <a:ext cx="142874" cy="147637"/>
            </a:xfrm>
            <a:custGeom>
              <a:avLst/>
              <a:gdLst/>
              <a:ahLst/>
              <a:cxnLst/>
              <a:rect l="0" t="0" r="0" b="0"/>
              <a:pathLst>
                <a:path w="34" h="35" extrusionOk="0">
                  <a:moveTo>
                    <a:pt x="17" y="0"/>
                  </a:moveTo>
                  <a:cubicBezTo>
                    <a:pt x="7" y="0"/>
                    <a:pt x="0" y="8"/>
                    <a:pt x="0" y="17"/>
                  </a:cubicBezTo>
                  <a:cubicBezTo>
                    <a:pt x="0" y="27"/>
                    <a:pt x="7" y="35"/>
                    <a:pt x="17" y="35"/>
                  </a:cubicBezTo>
                  <a:cubicBezTo>
                    <a:pt x="21" y="35"/>
                    <a:pt x="26" y="33"/>
                    <a:pt x="29" y="29"/>
                  </a:cubicBezTo>
                  <a:cubicBezTo>
                    <a:pt x="28" y="28"/>
                    <a:pt x="28" y="28"/>
                    <a:pt x="28" y="28"/>
                  </a:cubicBezTo>
                  <a:cubicBezTo>
                    <a:pt x="25" y="31"/>
                    <a:pt x="21" y="33"/>
                    <a:pt x="17" y="33"/>
                  </a:cubicBezTo>
                  <a:cubicBezTo>
                    <a:pt x="8" y="33"/>
                    <a:pt x="2" y="26"/>
                    <a:pt x="2" y="17"/>
                  </a:cubicBezTo>
                  <a:cubicBezTo>
                    <a:pt x="2" y="9"/>
                    <a:pt x="8" y="2"/>
                    <a:pt x="17" y="2"/>
                  </a:cubicBezTo>
                  <a:cubicBezTo>
                    <a:pt x="25" y="2"/>
                    <a:pt x="32" y="9"/>
                    <a:pt x="32" y="17"/>
                  </a:cubicBezTo>
                  <a:cubicBezTo>
                    <a:pt x="32" y="19"/>
                    <a:pt x="32" y="20"/>
                    <a:pt x="31" y="21"/>
                  </a:cubicBezTo>
                  <a:cubicBezTo>
                    <a:pt x="33" y="21"/>
                    <a:pt x="33" y="21"/>
                    <a:pt x="33" y="21"/>
                  </a:cubicBezTo>
                  <a:cubicBezTo>
                    <a:pt x="34" y="20"/>
                    <a:pt x="34" y="19"/>
                    <a:pt x="34" y="17"/>
                  </a:cubicBezTo>
                  <a:cubicBezTo>
                    <a:pt x="34" y="8"/>
                    <a:pt x="26" y="0"/>
                    <a:pt x="17" y="0"/>
                  </a:cubicBezTo>
                </a:path>
              </a:pathLst>
            </a:custGeom>
            <a:solidFill>
              <a:srgbClr val="BFBFBF"/>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sp>
          <p:nvSpPr>
            <p:cNvPr id="49" name="Shape 4589"/>
            <p:cNvSpPr/>
            <p:nvPr/>
          </p:nvSpPr>
          <p:spPr>
            <a:xfrm>
              <a:off x="4935537" y="3289300"/>
              <a:ext cx="298449" cy="296863"/>
            </a:xfrm>
            <a:custGeom>
              <a:avLst/>
              <a:gdLst/>
              <a:ahLst/>
              <a:cxnLst/>
              <a:rect l="0" t="0" r="0" b="0"/>
              <a:pathLst>
                <a:path w="71" h="71" extrusionOk="0">
                  <a:moveTo>
                    <a:pt x="22" y="16"/>
                  </a:moveTo>
                  <a:cubicBezTo>
                    <a:pt x="22" y="16"/>
                    <a:pt x="22" y="16"/>
                    <a:pt x="23" y="16"/>
                  </a:cubicBezTo>
                  <a:cubicBezTo>
                    <a:pt x="25" y="14"/>
                    <a:pt x="28" y="13"/>
                    <a:pt x="32" y="12"/>
                  </a:cubicBezTo>
                  <a:cubicBezTo>
                    <a:pt x="32" y="12"/>
                    <a:pt x="32" y="12"/>
                    <a:pt x="32" y="11"/>
                  </a:cubicBezTo>
                  <a:cubicBezTo>
                    <a:pt x="33" y="2"/>
                    <a:pt x="33" y="2"/>
                    <a:pt x="33" y="2"/>
                  </a:cubicBezTo>
                  <a:cubicBezTo>
                    <a:pt x="34" y="2"/>
                    <a:pt x="35" y="2"/>
                    <a:pt x="36" y="2"/>
                  </a:cubicBezTo>
                  <a:cubicBezTo>
                    <a:pt x="37" y="2"/>
                    <a:pt x="38" y="2"/>
                    <a:pt x="39" y="2"/>
                  </a:cubicBezTo>
                  <a:cubicBezTo>
                    <a:pt x="40" y="11"/>
                    <a:pt x="40" y="11"/>
                    <a:pt x="40" y="11"/>
                  </a:cubicBezTo>
                  <a:cubicBezTo>
                    <a:pt x="40" y="12"/>
                    <a:pt x="40" y="12"/>
                    <a:pt x="40" y="12"/>
                  </a:cubicBezTo>
                  <a:cubicBezTo>
                    <a:pt x="44" y="13"/>
                    <a:pt x="47" y="14"/>
                    <a:pt x="49" y="16"/>
                  </a:cubicBezTo>
                  <a:cubicBezTo>
                    <a:pt x="50" y="16"/>
                    <a:pt x="50" y="16"/>
                    <a:pt x="50" y="16"/>
                  </a:cubicBezTo>
                  <a:cubicBezTo>
                    <a:pt x="50" y="16"/>
                    <a:pt x="50" y="16"/>
                    <a:pt x="51" y="16"/>
                  </a:cubicBezTo>
                  <a:cubicBezTo>
                    <a:pt x="58" y="10"/>
                    <a:pt x="58" y="10"/>
                    <a:pt x="58" y="10"/>
                  </a:cubicBezTo>
                  <a:cubicBezTo>
                    <a:pt x="59" y="11"/>
                    <a:pt x="60" y="13"/>
                    <a:pt x="62" y="14"/>
                  </a:cubicBezTo>
                  <a:cubicBezTo>
                    <a:pt x="56" y="21"/>
                    <a:pt x="56" y="21"/>
                    <a:pt x="56" y="21"/>
                  </a:cubicBezTo>
                  <a:cubicBezTo>
                    <a:pt x="55" y="21"/>
                    <a:pt x="55" y="22"/>
                    <a:pt x="56" y="22"/>
                  </a:cubicBezTo>
                  <a:cubicBezTo>
                    <a:pt x="58" y="25"/>
                    <a:pt x="59" y="28"/>
                    <a:pt x="59" y="31"/>
                  </a:cubicBezTo>
                  <a:cubicBezTo>
                    <a:pt x="59" y="32"/>
                    <a:pt x="60" y="32"/>
                    <a:pt x="60" y="32"/>
                  </a:cubicBezTo>
                  <a:cubicBezTo>
                    <a:pt x="69" y="33"/>
                    <a:pt x="69" y="33"/>
                    <a:pt x="69" y="33"/>
                  </a:cubicBezTo>
                  <a:cubicBezTo>
                    <a:pt x="69" y="35"/>
                    <a:pt x="69" y="36"/>
                    <a:pt x="69" y="38"/>
                  </a:cubicBezTo>
                  <a:cubicBezTo>
                    <a:pt x="60" y="39"/>
                    <a:pt x="60" y="39"/>
                    <a:pt x="60" y="39"/>
                  </a:cubicBezTo>
                  <a:cubicBezTo>
                    <a:pt x="60" y="39"/>
                    <a:pt x="59" y="39"/>
                    <a:pt x="59" y="40"/>
                  </a:cubicBezTo>
                  <a:cubicBezTo>
                    <a:pt x="59" y="43"/>
                    <a:pt x="58" y="46"/>
                    <a:pt x="56" y="49"/>
                  </a:cubicBezTo>
                  <a:cubicBezTo>
                    <a:pt x="55" y="49"/>
                    <a:pt x="55" y="50"/>
                    <a:pt x="56" y="50"/>
                  </a:cubicBezTo>
                  <a:cubicBezTo>
                    <a:pt x="62" y="57"/>
                    <a:pt x="62" y="57"/>
                    <a:pt x="62" y="57"/>
                  </a:cubicBezTo>
                  <a:cubicBezTo>
                    <a:pt x="60" y="59"/>
                    <a:pt x="59" y="60"/>
                    <a:pt x="58" y="61"/>
                  </a:cubicBezTo>
                  <a:cubicBezTo>
                    <a:pt x="51" y="55"/>
                    <a:pt x="51" y="55"/>
                    <a:pt x="51" y="55"/>
                  </a:cubicBezTo>
                  <a:cubicBezTo>
                    <a:pt x="50" y="55"/>
                    <a:pt x="50" y="55"/>
                    <a:pt x="50" y="55"/>
                  </a:cubicBezTo>
                  <a:cubicBezTo>
                    <a:pt x="50" y="55"/>
                    <a:pt x="50" y="55"/>
                    <a:pt x="49" y="55"/>
                  </a:cubicBezTo>
                  <a:cubicBezTo>
                    <a:pt x="47" y="57"/>
                    <a:pt x="44" y="58"/>
                    <a:pt x="40" y="59"/>
                  </a:cubicBezTo>
                  <a:cubicBezTo>
                    <a:pt x="40" y="59"/>
                    <a:pt x="40" y="59"/>
                    <a:pt x="40" y="60"/>
                  </a:cubicBezTo>
                  <a:cubicBezTo>
                    <a:pt x="39" y="69"/>
                    <a:pt x="39" y="69"/>
                    <a:pt x="39" y="69"/>
                  </a:cubicBezTo>
                  <a:cubicBezTo>
                    <a:pt x="38" y="69"/>
                    <a:pt x="37" y="69"/>
                    <a:pt x="36" y="69"/>
                  </a:cubicBezTo>
                  <a:cubicBezTo>
                    <a:pt x="35" y="69"/>
                    <a:pt x="34" y="69"/>
                    <a:pt x="33" y="69"/>
                  </a:cubicBezTo>
                  <a:cubicBezTo>
                    <a:pt x="32" y="60"/>
                    <a:pt x="32" y="60"/>
                    <a:pt x="32" y="60"/>
                  </a:cubicBezTo>
                  <a:cubicBezTo>
                    <a:pt x="32" y="59"/>
                    <a:pt x="32" y="59"/>
                    <a:pt x="32" y="59"/>
                  </a:cubicBezTo>
                  <a:cubicBezTo>
                    <a:pt x="28" y="58"/>
                    <a:pt x="25" y="57"/>
                    <a:pt x="23" y="55"/>
                  </a:cubicBezTo>
                  <a:cubicBezTo>
                    <a:pt x="22" y="55"/>
                    <a:pt x="22" y="55"/>
                    <a:pt x="22" y="55"/>
                  </a:cubicBezTo>
                  <a:cubicBezTo>
                    <a:pt x="22" y="55"/>
                    <a:pt x="21" y="55"/>
                    <a:pt x="21" y="55"/>
                  </a:cubicBezTo>
                  <a:cubicBezTo>
                    <a:pt x="14" y="61"/>
                    <a:pt x="14" y="61"/>
                    <a:pt x="14" y="61"/>
                  </a:cubicBezTo>
                  <a:cubicBezTo>
                    <a:pt x="13" y="60"/>
                    <a:pt x="12" y="59"/>
                    <a:pt x="10" y="57"/>
                  </a:cubicBezTo>
                  <a:cubicBezTo>
                    <a:pt x="16" y="50"/>
                    <a:pt x="16" y="50"/>
                    <a:pt x="16" y="50"/>
                  </a:cubicBezTo>
                  <a:cubicBezTo>
                    <a:pt x="17" y="50"/>
                    <a:pt x="17" y="49"/>
                    <a:pt x="16" y="49"/>
                  </a:cubicBezTo>
                  <a:cubicBezTo>
                    <a:pt x="14" y="46"/>
                    <a:pt x="13" y="43"/>
                    <a:pt x="13" y="40"/>
                  </a:cubicBezTo>
                  <a:cubicBezTo>
                    <a:pt x="12" y="39"/>
                    <a:pt x="12" y="39"/>
                    <a:pt x="12" y="39"/>
                  </a:cubicBezTo>
                  <a:cubicBezTo>
                    <a:pt x="3" y="38"/>
                    <a:pt x="3" y="38"/>
                    <a:pt x="3" y="38"/>
                  </a:cubicBezTo>
                  <a:cubicBezTo>
                    <a:pt x="3" y="36"/>
                    <a:pt x="3" y="35"/>
                    <a:pt x="3" y="33"/>
                  </a:cubicBezTo>
                  <a:cubicBezTo>
                    <a:pt x="12" y="32"/>
                    <a:pt x="12" y="32"/>
                    <a:pt x="12" y="32"/>
                  </a:cubicBezTo>
                  <a:cubicBezTo>
                    <a:pt x="12" y="32"/>
                    <a:pt x="12" y="32"/>
                    <a:pt x="13" y="31"/>
                  </a:cubicBezTo>
                  <a:cubicBezTo>
                    <a:pt x="13" y="28"/>
                    <a:pt x="14" y="25"/>
                    <a:pt x="16" y="22"/>
                  </a:cubicBezTo>
                  <a:cubicBezTo>
                    <a:pt x="17" y="22"/>
                    <a:pt x="17" y="21"/>
                    <a:pt x="16" y="21"/>
                  </a:cubicBezTo>
                  <a:cubicBezTo>
                    <a:pt x="10" y="14"/>
                    <a:pt x="10" y="14"/>
                    <a:pt x="10" y="14"/>
                  </a:cubicBezTo>
                  <a:cubicBezTo>
                    <a:pt x="12" y="12"/>
                    <a:pt x="13" y="11"/>
                    <a:pt x="14" y="10"/>
                  </a:cubicBezTo>
                  <a:cubicBezTo>
                    <a:pt x="21" y="16"/>
                    <a:pt x="21" y="16"/>
                    <a:pt x="21" y="16"/>
                  </a:cubicBezTo>
                  <a:cubicBezTo>
                    <a:pt x="21" y="16"/>
                    <a:pt x="22" y="16"/>
                    <a:pt x="22" y="16"/>
                  </a:cubicBezTo>
                  <a:moveTo>
                    <a:pt x="36" y="0"/>
                  </a:moveTo>
                  <a:cubicBezTo>
                    <a:pt x="35" y="0"/>
                    <a:pt x="33" y="0"/>
                    <a:pt x="32" y="0"/>
                  </a:cubicBezTo>
                  <a:cubicBezTo>
                    <a:pt x="32" y="0"/>
                    <a:pt x="31" y="1"/>
                    <a:pt x="31" y="1"/>
                  </a:cubicBezTo>
                  <a:cubicBezTo>
                    <a:pt x="30" y="10"/>
                    <a:pt x="30" y="10"/>
                    <a:pt x="30" y="10"/>
                  </a:cubicBezTo>
                  <a:cubicBezTo>
                    <a:pt x="27" y="11"/>
                    <a:pt x="25" y="12"/>
                    <a:pt x="22" y="14"/>
                  </a:cubicBezTo>
                  <a:cubicBezTo>
                    <a:pt x="15" y="8"/>
                    <a:pt x="15" y="8"/>
                    <a:pt x="15" y="8"/>
                  </a:cubicBezTo>
                  <a:cubicBezTo>
                    <a:pt x="15" y="8"/>
                    <a:pt x="15" y="8"/>
                    <a:pt x="14" y="8"/>
                  </a:cubicBezTo>
                  <a:cubicBezTo>
                    <a:pt x="14" y="8"/>
                    <a:pt x="14" y="8"/>
                    <a:pt x="14" y="8"/>
                  </a:cubicBezTo>
                  <a:cubicBezTo>
                    <a:pt x="12" y="9"/>
                    <a:pt x="10" y="11"/>
                    <a:pt x="8" y="13"/>
                  </a:cubicBezTo>
                  <a:cubicBezTo>
                    <a:pt x="8" y="14"/>
                    <a:pt x="8" y="14"/>
                    <a:pt x="8" y="15"/>
                  </a:cubicBezTo>
                  <a:cubicBezTo>
                    <a:pt x="14" y="22"/>
                    <a:pt x="14" y="22"/>
                    <a:pt x="14" y="22"/>
                  </a:cubicBezTo>
                  <a:cubicBezTo>
                    <a:pt x="13" y="24"/>
                    <a:pt x="11" y="27"/>
                    <a:pt x="11" y="30"/>
                  </a:cubicBezTo>
                  <a:cubicBezTo>
                    <a:pt x="2" y="31"/>
                    <a:pt x="2" y="31"/>
                    <a:pt x="2" y="31"/>
                  </a:cubicBezTo>
                  <a:cubicBezTo>
                    <a:pt x="1" y="31"/>
                    <a:pt x="1" y="31"/>
                    <a:pt x="1" y="32"/>
                  </a:cubicBezTo>
                  <a:cubicBezTo>
                    <a:pt x="0" y="34"/>
                    <a:pt x="0" y="37"/>
                    <a:pt x="1" y="39"/>
                  </a:cubicBezTo>
                  <a:cubicBezTo>
                    <a:pt x="1" y="40"/>
                    <a:pt x="1" y="40"/>
                    <a:pt x="2" y="40"/>
                  </a:cubicBezTo>
                  <a:cubicBezTo>
                    <a:pt x="11" y="41"/>
                    <a:pt x="11" y="41"/>
                    <a:pt x="11" y="41"/>
                  </a:cubicBezTo>
                  <a:cubicBezTo>
                    <a:pt x="11" y="44"/>
                    <a:pt x="13" y="47"/>
                    <a:pt x="14" y="49"/>
                  </a:cubicBezTo>
                  <a:cubicBezTo>
                    <a:pt x="8" y="56"/>
                    <a:pt x="8" y="56"/>
                    <a:pt x="8" y="56"/>
                  </a:cubicBezTo>
                  <a:cubicBezTo>
                    <a:pt x="8" y="57"/>
                    <a:pt x="8" y="57"/>
                    <a:pt x="8" y="58"/>
                  </a:cubicBezTo>
                  <a:cubicBezTo>
                    <a:pt x="10" y="60"/>
                    <a:pt x="12" y="62"/>
                    <a:pt x="14" y="63"/>
                  </a:cubicBezTo>
                  <a:cubicBezTo>
                    <a:pt x="14" y="63"/>
                    <a:pt x="14" y="63"/>
                    <a:pt x="14" y="63"/>
                  </a:cubicBezTo>
                  <a:cubicBezTo>
                    <a:pt x="15" y="63"/>
                    <a:pt x="15" y="63"/>
                    <a:pt x="15" y="63"/>
                  </a:cubicBezTo>
                  <a:cubicBezTo>
                    <a:pt x="22" y="57"/>
                    <a:pt x="22" y="57"/>
                    <a:pt x="22" y="57"/>
                  </a:cubicBezTo>
                  <a:cubicBezTo>
                    <a:pt x="25" y="59"/>
                    <a:pt x="27" y="60"/>
                    <a:pt x="30" y="61"/>
                  </a:cubicBezTo>
                  <a:cubicBezTo>
                    <a:pt x="31" y="70"/>
                    <a:pt x="31" y="70"/>
                    <a:pt x="31" y="70"/>
                  </a:cubicBezTo>
                  <a:cubicBezTo>
                    <a:pt x="31" y="70"/>
                    <a:pt x="32" y="71"/>
                    <a:pt x="32" y="71"/>
                  </a:cubicBezTo>
                  <a:cubicBezTo>
                    <a:pt x="33" y="71"/>
                    <a:pt x="35" y="71"/>
                    <a:pt x="36" y="71"/>
                  </a:cubicBezTo>
                  <a:cubicBezTo>
                    <a:pt x="37" y="71"/>
                    <a:pt x="39" y="71"/>
                    <a:pt x="40" y="71"/>
                  </a:cubicBezTo>
                  <a:cubicBezTo>
                    <a:pt x="40" y="71"/>
                    <a:pt x="41" y="70"/>
                    <a:pt x="41" y="70"/>
                  </a:cubicBezTo>
                  <a:cubicBezTo>
                    <a:pt x="41" y="61"/>
                    <a:pt x="41" y="61"/>
                    <a:pt x="41" y="61"/>
                  </a:cubicBezTo>
                  <a:cubicBezTo>
                    <a:pt x="45" y="60"/>
                    <a:pt x="47" y="59"/>
                    <a:pt x="50" y="57"/>
                  </a:cubicBezTo>
                  <a:cubicBezTo>
                    <a:pt x="57" y="63"/>
                    <a:pt x="57" y="63"/>
                    <a:pt x="57" y="63"/>
                  </a:cubicBezTo>
                  <a:cubicBezTo>
                    <a:pt x="57" y="63"/>
                    <a:pt x="57" y="63"/>
                    <a:pt x="58" y="63"/>
                  </a:cubicBezTo>
                  <a:cubicBezTo>
                    <a:pt x="58" y="63"/>
                    <a:pt x="58" y="63"/>
                    <a:pt x="58" y="63"/>
                  </a:cubicBezTo>
                  <a:cubicBezTo>
                    <a:pt x="60" y="62"/>
                    <a:pt x="62" y="60"/>
                    <a:pt x="64" y="58"/>
                  </a:cubicBezTo>
                  <a:cubicBezTo>
                    <a:pt x="64" y="57"/>
                    <a:pt x="64" y="57"/>
                    <a:pt x="64" y="56"/>
                  </a:cubicBezTo>
                  <a:cubicBezTo>
                    <a:pt x="58" y="49"/>
                    <a:pt x="58" y="49"/>
                    <a:pt x="58" y="49"/>
                  </a:cubicBezTo>
                  <a:cubicBezTo>
                    <a:pt x="59" y="47"/>
                    <a:pt x="61" y="44"/>
                    <a:pt x="61" y="41"/>
                  </a:cubicBezTo>
                  <a:cubicBezTo>
                    <a:pt x="70" y="40"/>
                    <a:pt x="70" y="40"/>
                    <a:pt x="70" y="40"/>
                  </a:cubicBezTo>
                  <a:cubicBezTo>
                    <a:pt x="71" y="40"/>
                    <a:pt x="71" y="40"/>
                    <a:pt x="71" y="39"/>
                  </a:cubicBezTo>
                  <a:cubicBezTo>
                    <a:pt x="71" y="37"/>
                    <a:pt x="71" y="34"/>
                    <a:pt x="71" y="32"/>
                  </a:cubicBezTo>
                  <a:cubicBezTo>
                    <a:pt x="71" y="31"/>
                    <a:pt x="71" y="31"/>
                    <a:pt x="70" y="31"/>
                  </a:cubicBezTo>
                  <a:cubicBezTo>
                    <a:pt x="61" y="30"/>
                    <a:pt x="61" y="30"/>
                    <a:pt x="61" y="30"/>
                  </a:cubicBezTo>
                  <a:cubicBezTo>
                    <a:pt x="61" y="27"/>
                    <a:pt x="59" y="24"/>
                    <a:pt x="58" y="22"/>
                  </a:cubicBezTo>
                  <a:cubicBezTo>
                    <a:pt x="64" y="15"/>
                    <a:pt x="64" y="15"/>
                    <a:pt x="64" y="15"/>
                  </a:cubicBezTo>
                  <a:cubicBezTo>
                    <a:pt x="64" y="14"/>
                    <a:pt x="64" y="14"/>
                    <a:pt x="64" y="13"/>
                  </a:cubicBezTo>
                  <a:cubicBezTo>
                    <a:pt x="62" y="11"/>
                    <a:pt x="60" y="10"/>
                    <a:pt x="58" y="8"/>
                  </a:cubicBezTo>
                  <a:cubicBezTo>
                    <a:pt x="58" y="8"/>
                    <a:pt x="58" y="8"/>
                    <a:pt x="58" y="8"/>
                  </a:cubicBezTo>
                  <a:cubicBezTo>
                    <a:pt x="57" y="8"/>
                    <a:pt x="57" y="8"/>
                    <a:pt x="57" y="8"/>
                  </a:cubicBezTo>
                  <a:cubicBezTo>
                    <a:pt x="50" y="14"/>
                    <a:pt x="50" y="14"/>
                    <a:pt x="50" y="14"/>
                  </a:cubicBezTo>
                  <a:cubicBezTo>
                    <a:pt x="47" y="12"/>
                    <a:pt x="45" y="11"/>
                    <a:pt x="41" y="10"/>
                  </a:cubicBezTo>
                  <a:cubicBezTo>
                    <a:pt x="41" y="1"/>
                    <a:pt x="41" y="1"/>
                    <a:pt x="41" y="1"/>
                  </a:cubicBezTo>
                  <a:cubicBezTo>
                    <a:pt x="41" y="1"/>
                    <a:pt x="40" y="0"/>
                    <a:pt x="40" y="0"/>
                  </a:cubicBezTo>
                  <a:cubicBezTo>
                    <a:pt x="39" y="0"/>
                    <a:pt x="37" y="0"/>
                    <a:pt x="36" y="0"/>
                  </a:cubicBezTo>
                </a:path>
              </a:pathLst>
            </a:custGeom>
            <a:solidFill>
              <a:srgbClr val="BFBFBF"/>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sp>
          <p:nvSpPr>
            <p:cNvPr id="50" name="Shape 4590"/>
            <p:cNvSpPr/>
            <p:nvPr/>
          </p:nvSpPr>
          <p:spPr>
            <a:xfrm>
              <a:off x="5048250" y="3398837"/>
              <a:ext cx="76199" cy="79375"/>
            </a:xfrm>
            <a:custGeom>
              <a:avLst/>
              <a:gdLst/>
              <a:ahLst/>
              <a:cxnLst/>
              <a:rect l="0" t="0" r="0" b="0"/>
              <a:pathLst>
                <a:path w="18" h="19" extrusionOk="0">
                  <a:moveTo>
                    <a:pt x="9" y="17"/>
                  </a:moveTo>
                  <a:cubicBezTo>
                    <a:pt x="5" y="17"/>
                    <a:pt x="2" y="13"/>
                    <a:pt x="2" y="10"/>
                  </a:cubicBezTo>
                  <a:cubicBezTo>
                    <a:pt x="2" y="6"/>
                    <a:pt x="5" y="2"/>
                    <a:pt x="9" y="2"/>
                  </a:cubicBezTo>
                  <a:cubicBezTo>
                    <a:pt x="13" y="2"/>
                    <a:pt x="16" y="6"/>
                    <a:pt x="16" y="10"/>
                  </a:cubicBezTo>
                  <a:cubicBezTo>
                    <a:pt x="16" y="13"/>
                    <a:pt x="13" y="17"/>
                    <a:pt x="9" y="17"/>
                  </a:cubicBezTo>
                  <a:moveTo>
                    <a:pt x="9" y="0"/>
                  </a:moveTo>
                  <a:cubicBezTo>
                    <a:pt x="4" y="0"/>
                    <a:pt x="0" y="4"/>
                    <a:pt x="0" y="10"/>
                  </a:cubicBezTo>
                  <a:cubicBezTo>
                    <a:pt x="0" y="15"/>
                    <a:pt x="4" y="19"/>
                    <a:pt x="9" y="19"/>
                  </a:cubicBezTo>
                  <a:cubicBezTo>
                    <a:pt x="14" y="19"/>
                    <a:pt x="18" y="15"/>
                    <a:pt x="18" y="10"/>
                  </a:cubicBezTo>
                  <a:cubicBezTo>
                    <a:pt x="18" y="4"/>
                    <a:pt x="14" y="0"/>
                    <a:pt x="9" y="0"/>
                  </a:cubicBezTo>
                </a:path>
              </a:pathLst>
            </a:custGeom>
            <a:solidFill>
              <a:srgbClr val="BFBFBF"/>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sp>
          <p:nvSpPr>
            <p:cNvPr id="51" name="Shape 4591"/>
            <p:cNvSpPr/>
            <p:nvPr/>
          </p:nvSpPr>
          <p:spPr>
            <a:xfrm>
              <a:off x="5014912" y="3363912"/>
              <a:ext cx="142874" cy="147637"/>
            </a:xfrm>
            <a:custGeom>
              <a:avLst/>
              <a:gdLst/>
              <a:ahLst/>
              <a:cxnLst/>
              <a:rect l="0" t="0" r="0" b="0"/>
              <a:pathLst>
                <a:path w="34" h="35" extrusionOk="0">
                  <a:moveTo>
                    <a:pt x="17" y="0"/>
                  </a:moveTo>
                  <a:cubicBezTo>
                    <a:pt x="8" y="0"/>
                    <a:pt x="0" y="8"/>
                    <a:pt x="0" y="17"/>
                  </a:cubicBezTo>
                  <a:cubicBezTo>
                    <a:pt x="0" y="27"/>
                    <a:pt x="8" y="35"/>
                    <a:pt x="17" y="35"/>
                  </a:cubicBezTo>
                  <a:cubicBezTo>
                    <a:pt x="22" y="35"/>
                    <a:pt x="26" y="33"/>
                    <a:pt x="30" y="29"/>
                  </a:cubicBezTo>
                  <a:cubicBezTo>
                    <a:pt x="28" y="28"/>
                    <a:pt x="28" y="28"/>
                    <a:pt x="28" y="28"/>
                  </a:cubicBezTo>
                  <a:cubicBezTo>
                    <a:pt x="25" y="31"/>
                    <a:pt x="21" y="33"/>
                    <a:pt x="17" y="33"/>
                  </a:cubicBezTo>
                  <a:cubicBezTo>
                    <a:pt x="9" y="33"/>
                    <a:pt x="2" y="26"/>
                    <a:pt x="2" y="17"/>
                  </a:cubicBezTo>
                  <a:cubicBezTo>
                    <a:pt x="2" y="9"/>
                    <a:pt x="9" y="2"/>
                    <a:pt x="17" y="2"/>
                  </a:cubicBezTo>
                  <a:cubicBezTo>
                    <a:pt x="25" y="2"/>
                    <a:pt x="32" y="9"/>
                    <a:pt x="32" y="17"/>
                  </a:cubicBezTo>
                  <a:cubicBezTo>
                    <a:pt x="32" y="19"/>
                    <a:pt x="32" y="20"/>
                    <a:pt x="32" y="21"/>
                  </a:cubicBezTo>
                  <a:cubicBezTo>
                    <a:pt x="34" y="21"/>
                    <a:pt x="34" y="21"/>
                    <a:pt x="34" y="21"/>
                  </a:cubicBezTo>
                  <a:cubicBezTo>
                    <a:pt x="34" y="20"/>
                    <a:pt x="34" y="19"/>
                    <a:pt x="34" y="17"/>
                  </a:cubicBezTo>
                  <a:cubicBezTo>
                    <a:pt x="34" y="8"/>
                    <a:pt x="26" y="0"/>
                    <a:pt x="17" y="0"/>
                  </a:cubicBezTo>
                </a:path>
              </a:pathLst>
            </a:custGeom>
            <a:solidFill>
              <a:srgbClr val="BFBFBF"/>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grpSp>
      <p:grpSp>
        <p:nvGrpSpPr>
          <p:cNvPr id="52" name="Shape 4592"/>
          <p:cNvGrpSpPr/>
          <p:nvPr/>
        </p:nvGrpSpPr>
        <p:grpSpPr>
          <a:xfrm>
            <a:off x="7626969" y="1488196"/>
            <a:ext cx="720033" cy="208665"/>
            <a:chOff x="4575175" y="3289300"/>
            <a:chExt cx="1023937" cy="296863"/>
          </a:xfrm>
        </p:grpSpPr>
        <p:sp>
          <p:nvSpPr>
            <p:cNvPr id="53" name="Shape 4593"/>
            <p:cNvSpPr/>
            <p:nvPr/>
          </p:nvSpPr>
          <p:spPr>
            <a:xfrm>
              <a:off x="4575175" y="3289300"/>
              <a:ext cx="296863" cy="296863"/>
            </a:xfrm>
            <a:custGeom>
              <a:avLst/>
              <a:gdLst/>
              <a:ahLst/>
              <a:cxnLst/>
              <a:rect l="0" t="0" r="0" b="0"/>
              <a:pathLst>
                <a:path w="71" h="71" extrusionOk="0">
                  <a:moveTo>
                    <a:pt x="21" y="16"/>
                  </a:moveTo>
                  <a:cubicBezTo>
                    <a:pt x="22" y="16"/>
                    <a:pt x="22" y="16"/>
                    <a:pt x="22" y="16"/>
                  </a:cubicBezTo>
                  <a:cubicBezTo>
                    <a:pt x="25" y="14"/>
                    <a:pt x="28" y="13"/>
                    <a:pt x="31" y="12"/>
                  </a:cubicBezTo>
                  <a:cubicBezTo>
                    <a:pt x="31" y="12"/>
                    <a:pt x="32" y="12"/>
                    <a:pt x="32" y="11"/>
                  </a:cubicBezTo>
                  <a:cubicBezTo>
                    <a:pt x="33" y="2"/>
                    <a:pt x="33" y="2"/>
                    <a:pt x="33" y="2"/>
                  </a:cubicBezTo>
                  <a:cubicBezTo>
                    <a:pt x="34" y="2"/>
                    <a:pt x="34" y="2"/>
                    <a:pt x="35" y="2"/>
                  </a:cubicBezTo>
                  <a:cubicBezTo>
                    <a:pt x="36" y="2"/>
                    <a:pt x="37" y="2"/>
                    <a:pt x="38" y="2"/>
                  </a:cubicBezTo>
                  <a:cubicBezTo>
                    <a:pt x="39" y="11"/>
                    <a:pt x="39" y="11"/>
                    <a:pt x="39" y="11"/>
                  </a:cubicBezTo>
                  <a:cubicBezTo>
                    <a:pt x="39" y="12"/>
                    <a:pt x="39" y="12"/>
                    <a:pt x="40" y="12"/>
                  </a:cubicBezTo>
                  <a:cubicBezTo>
                    <a:pt x="43" y="13"/>
                    <a:pt x="46" y="14"/>
                    <a:pt x="49" y="16"/>
                  </a:cubicBezTo>
                  <a:cubicBezTo>
                    <a:pt x="49" y="16"/>
                    <a:pt x="49" y="16"/>
                    <a:pt x="49" y="16"/>
                  </a:cubicBezTo>
                  <a:cubicBezTo>
                    <a:pt x="50" y="16"/>
                    <a:pt x="50" y="16"/>
                    <a:pt x="50" y="16"/>
                  </a:cubicBezTo>
                  <a:cubicBezTo>
                    <a:pt x="57" y="10"/>
                    <a:pt x="57" y="10"/>
                    <a:pt x="57" y="10"/>
                  </a:cubicBezTo>
                  <a:cubicBezTo>
                    <a:pt x="58" y="11"/>
                    <a:pt x="60" y="13"/>
                    <a:pt x="61" y="14"/>
                  </a:cubicBezTo>
                  <a:cubicBezTo>
                    <a:pt x="55" y="21"/>
                    <a:pt x="55" y="21"/>
                    <a:pt x="55" y="21"/>
                  </a:cubicBezTo>
                  <a:cubicBezTo>
                    <a:pt x="55" y="21"/>
                    <a:pt x="55" y="22"/>
                    <a:pt x="55" y="22"/>
                  </a:cubicBezTo>
                  <a:cubicBezTo>
                    <a:pt x="57" y="25"/>
                    <a:pt x="58" y="28"/>
                    <a:pt x="59" y="31"/>
                  </a:cubicBezTo>
                  <a:cubicBezTo>
                    <a:pt x="59" y="32"/>
                    <a:pt x="59" y="32"/>
                    <a:pt x="60" y="32"/>
                  </a:cubicBezTo>
                  <a:cubicBezTo>
                    <a:pt x="69" y="33"/>
                    <a:pt x="69" y="33"/>
                    <a:pt x="69" y="33"/>
                  </a:cubicBezTo>
                  <a:cubicBezTo>
                    <a:pt x="69" y="35"/>
                    <a:pt x="69" y="36"/>
                    <a:pt x="69" y="38"/>
                  </a:cubicBezTo>
                  <a:cubicBezTo>
                    <a:pt x="60" y="39"/>
                    <a:pt x="60" y="39"/>
                    <a:pt x="60" y="39"/>
                  </a:cubicBezTo>
                  <a:cubicBezTo>
                    <a:pt x="59" y="39"/>
                    <a:pt x="59" y="39"/>
                    <a:pt x="59" y="40"/>
                  </a:cubicBezTo>
                  <a:cubicBezTo>
                    <a:pt x="58" y="43"/>
                    <a:pt x="57" y="46"/>
                    <a:pt x="55" y="49"/>
                  </a:cubicBezTo>
                  <a:cubicBezTo>
                    <a:pt x="55" y="49"/>
                    <a:pt x="55" y="50"/>
                    <a:pt x="55" y="50"/>
                  </a:cubicBezTo>
                  <a:cubicBezTo>
                    <a:pt x="61" y="57"/>
                    <a:pt x="61" y="57"/>
                    <a:pt x="61" y="57"/>
                  </a:cubicBezTo>
                  <a:cubicBezTo>
                    <a:pt x="60" y="59"/>
                    <a:pt x="58" y="60"/>
                    <a:pt x="57" y="61"/>
                  </a:cubicBezTo>
                  <a:cubicBezTo>
                    <a:pt x="50" y="55"/>
                    <a:pt x="50" y="55"/>
                    <a:pt x="50" y="55"/>
                  </a:cubicBezTo>
                  <a:cubicBezTo>
                    <a:pt x="50" y="55"/>
                    <a:pt x="50" y="55"/>
                    <a:pt x="49" y="55"/>
                  </a:cubicBezTo>
                  <a:cubicBezTo>
                    <a:pt x="49" y="55"/>
                    <a:pt x="49" y="55"/>
                    <a:pt x="49" y="55"/>
                  </a:cubicBezTo>
                  <a:cubicBezTo>
                    <a:pt x="46" y="57"/>
                    <a:pt x="43" y="58"/>
                    <a:pt x="40" y="59"/>
                  </a:cubicBezTo>
                  <a:cubicBezTo>
                    <a:pt x="39" y="59"/>
                    <a:pt x="39" y="59"/>
                    <a:pt x="39" y="60"/>
                  </a:cubicBezTo>
                  <a:cubicBezTo>
                    <a:pt x="38" y="69"/>
                    <a:pt x="38" y="69"/>
                    <a:pt x="38" y="69"/>
                  </a:cubicBezTo>
                  <a:cubicBezTo>
                    <a:pt x="37" y="69"/>
                    <a:pt x="36" y="69"/>
                    <a:pt x="35" y="69"/>
                  </a:cubicBezTo>
                  <a:cubicBezTo>
                    <a:pt x="34" y="69"/>
                    <a:pt x="34" y="69"/>
                    <a:pt x="33" y="69"/>
                  </a:cubicBezTo>
                  <a:cubicBezTo>
                    <a:pt x="32" y="60"/>
                    <a:pt x="32" y="60"/>
                    <a:pt x="32" y="60"/>
                  </a:cubicBezTo>
                  <a:cubicBezTo>
                    <a:pt x="32" y="59"/>
                    <a:pt x="31" y="59"/>
                    <a:pt x="31" y="59"/>
                  </a:cubicBezTo>
                  <a:cubicBezTo>
                    <a:pt x="28" y="58"/>
                    <a:pt x="25" y="57"/>
                    <a:pt x="22" y="55"/>
                  </a:cubicBezTo>
                  <a:cubicBezTo>
                    <a:pt x="22" y="55"/>
                    <a:pt x="22" y="55"/>
                    <a:pt x="21" y="55"/>
                  </a:cubicBezTo>
                  <a:cubicBezTo>
                    <a:pt x="21" y="55"/>
                    <a:pt x="21" y="55"/>
                    <a:pt x="21" y="55"/>
                  </a:cubicBezTo>
                  <a:cubicBezTo>
                    <a:pt x="14" y="61"/>
                    <a:pt x="14" y="61"/>
                    <a:pt x="14" y="61"/>
                  </a:cubicBezTo>
                  <a:cubicBezTo>
                    <a:pt x="12" y="60"/>
                    <a:pt x="11" y="59"/>
                    <a:pt x="10" y="57"/>
                  </a:cubicBezTo>
                  <a:cubicBezTo>
                    <a:pt x="16" y="50"/>
                    <a:pt x="16" y="50"/>
                    <a:pt x="16" y="50"/>
                  </a:cubicBezTo>
                  <a:cubicBezTo>
                    <a:pt x="16" y="50"/>
                    <a:pt x="16" y="49"/>
                    <a:pt x="16" y="49"/>
                  </a:cubicBezTo>
                  <a:cubicBezTo>
                    <a:pt x="14" y="46"/>
                    <a:pt x="13" y="43"/>
                    <a:pt x="12" y="40"/>
                  </a:cubicBezTo>
                  <a:cubicBezTo>
                    <a:pt x="12" y="39"/>
                    <a:pt x="12" y="39"/>
                    <a:pt x="11" y="39"/>
                  </a:cubicBezTo>
                  <a:cubicBezTo>
                    <a:pt x="2" y="38"/>
                    <a:pt x="2" y="38"/>
                    <a:pt x="2" y="38"/>
                  </a:cubicBezTo>
                  <a:cubicBezTo>
                    <a:pt x="2" y="36"/>
                    <a:pt x="2" y="35"/>
                    <a:pt x="2" y="33"/>
                  </a:cubicBezTo>
                  <a:cubicBezTo>
                    <a:pt x="11" y="32"/>
                    <a:pt x="11" y="32"/>
                    <a:pt x="11" y="32"/>
                  </a:cubicBezTo>
                  <a:cubicBezTo>
                    <a:pt x="12" y="32"/>
                    <a:pt x="12" y="32"/>
                    <a:pt x="12" y="31"/>
                  </a:cubicBezTo>
                  <a:cubicBezTo>
                    <a:pt x="13" y="28"/>
                    <a:pt x="14" y="25"/>
                    <a:pt x="16" y="22"/>
                  </a:cubicBezTo>
                  <a:cubicBezTo>
                    <a:pt x="16" y="22"/>
                    <a:pt x="16" y="21"/>
                    <a:pt x="16" y="21"/>
                  </a:cubicBezTo>
                  <a:cubicBezTo>
                    <a:pt x="10" y="14"/>
                    <a:pt x="10" y="14"/>
                    <a:pt x="10" y="14"/>
                  </a:cubicBezTo>
                  <a:cubicBezTo>
                    <a:pt x="11" y="12"/>
                    <a:pt x="12" y="11"/>
                    <a:pt x="14" y="10"/>
                  </a:cubicBezTo>
                  <a:cubicBezTo>
                    <a:pt x="21" y="16"/>
                    <a:pt x="21" y="16"/>
                    <a:pt x="21" y="16"/>
                  </a:cubicBezTo>
                  <a:cubicBezTo>
                    <a:pt x="21" y="16"/>
                    <a:pt x="21" y="16"/>
                    <a:pt x="21" y="16"/>
                  </a:cubicBezTo>
                  <a:moveTo>
                    <a:pt x="35" y="0"/>
                  </a:moveTo>
                  <a:cubicBezTo>
                    <a:pt x="34" y="0"/>
                    <a:pt x="33" y="0"/>
                    <a:pt x="32" y="0"/>
                  </a:cubicBezTo>
                  <a:cubicBezTo>
                    <a:pt x="31" y="0"/>
                    <a:pt x="31" y="1"/>
                    <a:pt x="31" y="1"/>
                  </a:cubicBezTo>
                  <a:cubicBezTo>
                    <a:pt x="30" y="10"/>
                    <a:pt x="30" y="10"/>
                    <a:pt x="30" y="10"/>
                  </a:cubicBezTo>
                  <a:cubicBezTo>
                    <a:pt x="27" y="11"/>
                    <a:pt x="24" y="12"/>
                    <a:pt x="21" y="14"/>
                  </a:cubicBezTo>
                  <a:cubicBezTo>
                    <a:pt x="14" y="8"/>
                    <a:pt x="14" y="8"/>
                    <a:pt x="14" y="8"/>
                  </a:cubicBezTo>
                  <a:cubicBezTo>
                    <a:pt x="14" y="8"/>
                    <a:pt x="14" y="8"/>
                    <a:pt x="14" y="8"/>
                  </a:cubicBezTo>
                  <a:cubicBezTo>
                    <a:pt x="14" y="8"/>
                    <a:pt x="13" y="8"/>
                    <a:pt x="13" y="8"/>
                  </a:cubicBezTo>
                  <a:cubicBezTo>
                    <a:pt x="11" y="9"/>
                    <a:pt x="9" y="11"/>
                    <a:pt x="8" y="13"/>
                  </a:cubicBezTo>
                  <a:cubicBezTo>
                    <a:pt x="7" y="14"/>
                    <a:pt x="7" y="14"/>
                    <a:pt x="8" y="15"/>
                  </a:cubicBezTo>
                  <a:cubicBezTo>
                    <a:pt x="14" y="22"/>
                    <a:pt x="14" y="22"/>
                    <a:pt x="14" y="22"/>
                  </a:cubicBezTo>
                  <a:cubicBezTo>
                    <a:pt x="12" y="24"/>
                    <a:pt x="11" y="27"/>
                    <a:pt x="10" y="30"/>
                  </a:cubicBezTo>
                  <a:cubicBezTo>
                    <a:pt x="1" y="31"/>
                    <a:pt x="1" y="31"/>
                    <a:pt x="1" y="31"/>
                  </a:cubicBezTo>
                  <a:cubicBezTo>
                    <a:pt x="1" y="31"/>
                    <a:pt x="0" y="31"/>
                    <a:pt x="0" y="32"/>
                  </a:cubicBezTo>
                  <a:cubicBezTo>
                    <a:pt x="0" y="34"/>
                    <a:pt x="0" y="37"/>
                    <a:pt x="0" y="39"/>
                  </a:cubicBezTo>
                  <a:cubicBezTo>
                    <a:pt x="0" y="40"/>
                    <a:pt x="1" y="40"/>
                    <a:pt x="1" y="40"/>
                  </a:cubicBezTo>
                  <a:cubicBezTo>
                    <a:pt x="10" y="41"/>
                    <a:pt x="10" y="41"/>
                    <a:pt x="10" y="41"/>
                  </a:cubicBezTo>
                  <a:cubicBezTo>
                    <a:pt x="11" y="44"/>
                    <a:pt x="12" y="47"/>
                    <a:pt x="14" y="49"/>
                  </a:cubicBezTo>
                  <a:cubicBezTo>
                    <a:pt x="8" y="56"/>
                    <a:pt x="8" y="56"/>
                    <a:pt x="8" y="56"/>
                  </a:cubicBezTo>
                  <a:cubicBezTo>
                    <a:pt x="7" y="57"/>
                    <a:pt x="7" y="57"/>
                    <a:pt x="8" y="58"/>
                  </a:cubicBezTo>
                  <a:cubicBezTo>
                    <a:pt x="9" y="60"/>
                    <a:pt x="11" y="62"/>
                    <a:pt x="13" y="63"/>
                  </a:cubicBezTo>
                  <a:cubicBezTo>
                    <a:pt x="13" y="63"/>
                    <a:pt x="14" y="63"/>
                    <a:pt x="14" y="63"/>
                  </a:cubicBezTo>
                  <a:cubicBezTo>
                    <a:pt x="14" y="63"/>
                    <a:pt x="14" y="63"/>
                    <a:pt x="14" y="63"/>
                  </a:cubicBezTo>
                  <a:cubicBezTo>
                    <a:pt x="21" y="57"/>
                    <a:pt x="21" y="57"/>
                    <a:pt x="21" y="57"/>
                  </a:cubicBezTo>
                  <a:cubicBezTo>
                    <a:pt x="24" y="59"/>
                    <a:pt x="27" y="60"/>
                    <a:pt x="30" y="61"/>
                  </a:cubicBezTo>
                  <a:cubicBezTo>
                    <a:pt x="31" y="70"/>
                    <a:pt x="31" y="70"/>
                    <a:pt x="31" y="70"/>
                  </a:cubicBezTo>
                  <a:cubicBezTo>
                    <a:pt x="31" y="70"/>
                    <a:pt x="31" y="71"/>
                    <a:pt x="32" y="71"/>
                  </a:cubicBezTo>
                  <a:cubicBezTo>
                    <a:pt x="33" y="71"/>
                    <a:pt x="34" y="71"/>
                    <a:pt x="35" y="71"/>
                  </a:cubicBezTo>
                  <a:cubicBezTo>
                    <a:pt x="37" y="71"/>
                    <a:pt x="38" y="71"/>
                    <a:pt x="39" y="71"/>
                  </a:cubicBezTo>
                  <a:cubicBezTo>
                    <a:pt x="40" y="71"/>
                    <a:pt x="40" y="70"/>
                    <a:pt x="40" y="70"/>
                  </a:cubicBezTo>
                  <a:cubicBezTo>
                    <a:pt x="41" y="61"/>
                    <a:pt x="41" y="61"/>
                    <a:pt x="41" y="61"/>
                  </a:cubicBezTo>
                  <a:cubicBezTo>
                    <a:pt x="44" y="60"/>
                    <a:pt x="47" y="59"/>
                    <a:pt x="49" y="57"/>
                  </a:cubicBezTo>
                  <a:cubicBezTo>
                    <a:pt x="56" y="63"/>
                    <a:pt x="56" y="63"/>
                    <a:pt x="56" y="63"/>
                  </a:cubicBezTo>
                  <a:cubicBezTo>
                    <a:pt x="57" y="63"/>
                    <a:pt x="57" y="63"/>
                    <a:pt x="57" y="63"/>
                  </a:cubicBezTo>
                  <a:cubicBezTo>
                    <a:pt x="57" y="63"/>
                    <a:pt x="57" y="63"/>
                    <a:pt x="58" y="63"/>
                  </a:cubicBezTo>
                  <a:cubicBezTo>
                    <a:pt x="60" y="62"/>
                    <a:pt x="61" y="60"/>
                    <a:pt x="63" y="58"/>
                  </a:cubicBezTo>
                  <a:cubicBezTo>
                    <a:pt x="63" y="57"/>
                    <a:pt x="63" y="57"/>
                    <a:pt x="63" y="56"/>
                  </a:cubicBezTo>
                  <a:cubicBezTo>
                    <a:pt x="57" y="49"/>
                    <a:pt x="57" y="49"/>
                    <a:pt x="57" y="49"/>
                  </a:cubicBezTo>
                  <a:cubicBezTo>
                    <a:pt x="59" y="47"/>
                    <a:pt x="60" y="44"/>
                    <a:pt x="61" y="41"/>
                  </a:cubicBezTo>
                  <a:cubicBezTo>
                    <a:pt x="70" y="40"/>
                    <a:pt x="70" y="40"/>
                    <a:pt x="70" y="40"/>
                  </a:cubicBezTo>
                  <a:cubicBezTo>
                    <a:pt x="70" y="40"/>
                    <a:pt x="71" y="40"/>
                    <a:pt x="71" y="39"/>
                  </a:cubicBezTo>
                  <a:cubicBezTo>
                    <a:pt x="71" y="37"/>
                    <a:pt x="71" y="34"/>
                    <a:pt x="71" y="32"/>
                  </a:cubicBezTo>
                  <a:cubicBezTo>
                    <a:pt x="71" y="31"/>
                    <a:pt x="70" y="31"/>
                    <a:pt x="70" y="31"/>
                  </a:cubicBezTo>
                  <a:cubicBezTo>
                    <a:pt x="61" y="30"/>
                    <a:pt x="61" y="30"/>
                    <a:pt x="61" y="30"/>
                  </a:cubicBezTo>
                  <a:cubicBezTo>
                    <a:pt x="60" y="27"/>
                    <a:pt x="59" y="24"/>
                    <a:pt x="57" y="22"/>
                  </a:cubicBezTo>
                  <a:cubicBezTo>
                    <a:pt x="63" y="15"/>
                    <a:pt x="63" y="15"/>
                    <a:pt x="63" y="15"/>
                  </a:cubicBezTo>
                  <a:cubicBezTo>
                    <a:pt x="63" y="14"/>
                    <a:pt x="63" y="14"/>
                    <a:pt x="63" y="13"/>
                  </a:cubicBezTo>
                  <a:cubicBezTo>
                    <a:pt x="61" y="11"/>
                    <a:pt x="60" y="10"/>
                    <a:pt x="58" y="8"/>
                  </a:cubicBezTo>
                  <a:cubicBezTo>
                    <a:pt x="57" y="8"/>
                    <a:pt x="57" y="8"/>
                    <a:pt x="57" y="8"/>
                  </a:cubicBezTo>
                  <a:cubicBezTo>
                    <a:pt x="57" y="8"/>
                    <a:pt x="57" y="8"/>
                    <a:pt x="56" y="8"/>
                  </a:cubicBezTo>
                  <a:cubicBezTo>
                    <a:pt x="49" y="14"/>
                    <a:pt x="49" y="14"/>
                    <a:pt x="49" y="14"/>
                  </a:cubicBezTo>
                  <a:cubicBezTo>
                    <a:pt x="47" y="12"/>
                    <a:pt x="44" y="11"/>
                    <a:pt x="41" y="10"/>
                  </a:cubicBezTo>
                  <a:cubicBezTo>
                    <a:pt x="40" y="1"/>
                    <a:pt x="40" y="1"/>
                    <a:pt x="40" y="1"/>
                  </a:cubicBezTo>
                  <a:cubicBezTo>
                    <a:pt x="40" y="1"/>
                    <a:pt x="40" y="0"/>
                    <a:pt x="39" y="0"/>
                  </a:cubicBezTo>
                  <a:cubicBezTo>
                    <a:pt x="38" y="0"/>
                    <a:pt x="37" y="0"/>
                    <a:pt x="35" y="0"/>
                  </a:cubicBezTo>
                </a:path>
              </a:pathLst>
            </a:custGeom>
            <a:solidFill>
              <a:srgbClr val="BFBFBF"/>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sp>
          <p:nvSpPr>
            <p:cNvPr id="54" name="Shape 4594"/>
            <p:cNvSpPr/>
            <p:nvPr/>
          </p:nvSpPr>
          <p:spPr>
            <a:xfrm>
              <a:off x="4684712" y="3398837"/>
              <a:ext cx="79375" cy="79375"/>
            </a:xfrm>
            <a:custGeom>
              <a:avLst/>
              <a:gdLst/>
              <a:ahLst/>
              <a:cxnLst/>
              <a:rect l="0" t="0" r="0" b="0"/>
              <a:pathLst>
                <a:path w="19" h="19" extrusionOk="0">
                  <a:moveTo>
                    <a:pt x="9" y="17"/>
                  </a:moveTo>
                  <a:cubicBezTo>
                    <a:pt x="5" y="17"/>
                    <a:pt x="2" y="13"/>
                    <a:pt x="2" y="10"/>
                  </a:cubicBezTo>
                  <a:cubicBezTo>
                    <a:pt x="2" y="6"/>
                    <a:pt x="5" y="2"/>
                    <a:pt x="9" y="2"/>
                  </a:cubicBezTo>
                  <a:cubicBezTo>
                    <a:pt x="13" y="2"/>
                    <a:pt x="17" y="6"/>
                    <a:pt x="17" y="10"/>
                  </a:cubicBezTo>
                  <a:cubicBezTo>
                    <a:pt x="17" y="13"/>
                    <a:pt x="13" y="17"/>
                    <a:pt x="9" y="17"/>
                  </a:cubicBezTo>
                  <a:moveTo>
                    <a:pt x="9" y="0"/>
                  </a:moveTo>
                  <a:cubicBezTo>
                    <a:pt x="4" y="0"/>
                    <a:pt x="0" y="4"/>
                    <a:pt x="0" y="10"/>
                  </a:cubicBezTo>
                  <a:cubicBezTo>
                    <a:pt x="0" y="15"/>
                    <a:pt x="4" y="19"/>
                    <a:pt x="9" y="19"/>
                  </a:cubicBezTo>
                  <a:cubicBezTo>
                    <a:pt x="14" y="19"/>
                    <a:pt x="19" y="15"/>
                    <a:pt x="19" y="10"/>
                  </a:cubicBezTo>
                  <a:cubicBezTo>
                    <a:pt x="19" y="4"/>
                    <a:pt x="14" y="0"/>
                    <a:pt x="9" y="0"/>
                  </a:cubicBezTo>
                </a:path>
              </a:pathLst>
            </a:custGeom>
            <a:solidFill>
              <a:srgbClr val="BFBFBF"/>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sp>
          <p:nvSpPr>
            <p:cNvPr id="55" name="Shape 4595"/>
            <p:cNvSpPr/>
            <p:nvPr/>
          </p:nvSpPr>
          <p:spPr>
            <a:xfrm>
              <a:off x="4649787" y="3363912"/>
              <a:ext cx="142874" cy="147637"/>
            </a:xfrm>
            <a:custGeom>
              <a:avLst/>
              <a:gdLst/>
              <a:ahLst/>
              <a:cxnLst/>
              <a:rect l="0" t="0" r="0" b="0"/>
              <a:pathLst>
                <a:path w="34" h="35" extrusionOk="0">
                  <a:moveTo>
                    <a:pt x="17" y="0"/>
                  </a:moveTo>
                  <a:cubicBezTo>
                    <a:pt x="8" y="0"/>
                    <a:pt x="0" y="8"/>
                    <a:pt x="0" y="17"/>
                  </a:cubicBezTo>
                  <a:cubicBezTo>
                    <a:pt x="0" y="27"/>
                    <a:pt x="8" y="35"/>
                    <a:pt x="17" y="35"/>
                  </a:cubicBezTo>
                  <a:cubicBezTo>
                    <a:pt x="22" y="35"/>
                    <a:pt x="27" y="33"/>
                    <a:pt x="30" y="29"/>
                  </a:cubicBezTo>
                  <a:cubicBezTo>
                    <a:pt x="29" y="28"/>
                    <a:pt x="29" y="28"/>
                    <a:pt x="29" y="28"/>
                  </a:cubicBezTo>
                  <a:cubicBezTo>
                    <a:pt x="26" y="31"/>
                    <a:pt x="22" y="33"/>
                    <a:pt x="17" y="33"/>
                  </a:cubicBezTo>
                  <a:cubicBezTo>
                    <a:pt x="9" y="33"/>
                    <a:pt x="2" y="26"/>
                    <a:pt x="2" y="17"/>
                  </a:cubicBezTo>
                  <a:cubicBezTo>
                    <a:pt x="2" y="9"/>
                    <a:pt x="9" y="2"/>
                    <a:pt x="17" y="2"/>
                  </a:cubicBezTo>
                  <a:cubicBezTo>
                    <a:pt x="26" y="2"/>
                    <a:pt x="32" y="9"/>
                    <a:pt x="32" y="17"/>
                  </a:cubicBezTo>
                  <a:cubicBezTo>
                    <a:pt x="32" y="19"/>
                    <a:pt x="32" y="20"/>
                    <a:pt x="32" y="21"/>
                  </a:cubicBezTo>
                  <a:cubicBezTo>
                    <a:pt x="34" y="21"/>
                    <a:pt x="34" y="21"/>
                    <a:pt x="34" y="21"/>
                  </a:cubicBezTo>
                  <a:cubicBezTo>
                    <a:pt x="34" y="20"/>
                    <a:pt x="34" y="19"/>
                    <a:pt x="34" y="17"/>
                  </a:cubicBezTo>
                  <a:cubicBezTo>
                    <a:pt x="34" y="8"/>
                    <a:pt x="27" y="0"/>
                    <a:pt x="17" y="0"/>
                  </a:cubicBezTo>
                </a:path>
              </a:pathLst>
            </a:custGeom>
            <a:solidFill>
              <a:srgbClr val="BFBFBF"/>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sp>
          <p:nvSpPr>
            <p:cNvPr id="56" name="Shape 4596"/>
            <p:cNvSpPr/>
            <p:nvPr/>
          </p:nvSpPr>
          <p:spPr>
            <a:xfrm>
              <a:off x="5300662" y="3289300"/>
              <a:ext cx="298449" cy="296863"/>
            </a:xfrm>
            <a:custGeom>
              <a:avLst/>
              <a:gdLst/>
              <a:ahLst/>
              <a:cxnLst/>
              <a:rect l="0" t="0" r="0" b="0"/>
              <a:pathLst>
                <a:path w="71" h="71" extrusionOk="0">
                  <a:moveTo>
                    <a:pt x="22" y="16"/>
                  </a:moveTo>
                  <a:cubicBezTo>
                    <a:pt x="22" y="16"/>
                    <a:pt x="22" y="16"/>
                    <a:pt x="22" y="16"/>
                  </a:cubicBezTo>
                  <a:cubicBezTo>
                    <a:pt x="25" y="14"/>
                    <a:pt x="28" y="13"/>
                    <a:pt x="31" y="12"/>
                  </a:cubicBezTo>
                  <a:cubicBezTo>
                    <a:pt x="32" y="12"/>
                    <a:pt x="32" y="12"/>
                    <a:pt x="32" y="11"/>
                  </a:cubicBezTo>
                  <a:cubicBezTo>
                    <a:pt x="33" y="2"/>
                    <a:pt x="33" y="2"/>
                    <a:pt x="33" y="2"/>
                  </a:cubicBezTo>
                  <a:cubicBezTo>
                    <a:pt x="34" y="2"/>
                    <a:pt x="35" y="2"/>
                    <a:pt x="36" y="2"/>
                  </a:cubicBezTo>
                  <a:cubicBezTo>
                    <a:pt x="36" y="2"/>
                    <a:pt x="37" y="2"/>
                    <a:pt x="38" y="2"/>
                  </a:cubicBezTo>
                  <a:cubicBezTo>
                    <a:pt x="39" y="11"/>
                    <a:pt x="39" y="11"/>
                    <a:pt x="39" y="11"/>
                  </a:cubicBezTo>
                  <a:cubicBezTo>
                    <a:pt x="39" y="12"/>
                    <a:pt x="40" y="12"/>
                    <a:pt x="40" y="12"/>
                  </a:cubicBezTo>
                  <a:cubicBezTo>
                    <a:pt x="43" y="13"/>
                    <a:pt x="46" y="14"/>
                    <a:pt x="49" y="16"/>
                  </a:cubicBezTo>
                  <a:cubicBezTo>
                    <a:pt x="49" y="16"/>
                    <a:pt x="49" y="16"/>
                    <a:pt x="50" y="16"/>
                  </a:cubicBezTo>
                  <a:cubicBezTo>
                    <a:pt x="50" y="16"/>
                    <a:pt x="50" y="16"/>
                    <a:pt x="50" y="16"/>
                  </a:cubicBezTo>
                  <a:cubicBezTo>
                    <a:pt x="57" y="10"/>
                    <a:pt x="57" y="10"/>
                    <a:pt x="57" y="10"/>
                  </a:cubicBezTo>
                  <a:cubicBezTo>
                    <a:pt x="59" y="11"/>
                    <a:pt x="60" y="13"/>
                    <a:pt x="61" y="14"/>
                  </a:cubicBezTo>
                  <a:cubicBezTo>
                    <a:pt x="55" y="21"/>
                    <a:pt x="55" y="21"/>
                    <a:pt x="55" y="21"/>
                  </a:cubicBezTo>
                  <a:cubicBezTo>
                    <a:pt x="55" y="21"/>
                    <a:pt x="55" y="22"/>
                    <a:pt x="55" y="22"/>
                  </a:cubicBezTo>
                  <a:cubicBezTo>
                    <a:pt x="57" y="25"/>
                    <a:pt x="58" y="28"/>
                    <a:pt x="59" y="31"/>
                  </a:cubicBezTo>
                  <a:cubicBezTo>
                    <a:pt x="59" y="32"/>
                    <a:pt x="59" y="32"/>
                    <a:pt x="60" y="32"/>
                  </a:cubicBezTo>
                  <a:cubicBezTo>
                    <a:pt x="69" y="33"/>
                    <a:pt x="69" y="33"/>
                    <a:pt x="69" y="33"/>
                  </a:cubicBezTo>
                  <a:cubicBezTo>
                    <a:pt x="69" y="35"/>
                    <a:pt x="69" y="36"/>
                    <a:pt x="69" y="38"/>
                  </a:cubicBezTo>
                  <a:cubicBezTo>
                    <a:pt x="60" y="39"/>
                    <a:pt x="60" y="39"/>
                    <a:pt x="60" y="39"/>
                  </a:cubicBezTo>
                  <a:cubicBezTo>
                    <a:pt x="59" y="39"/>
                    <a:pt x="59" y="39"/>
                    <a:pt x="59" y="40"/>
                  </a:cubicBezTo>
                  <a:cubicBezTo>
                    <a:pt x="58" y="43"/>
                    <a:pt x="57" y="46"/>
                    <a:pt x="55" y="49"/>
                  </a:cubicBezTo>
                  <a:cubicBezTo>
                    <a:pt x="55" y="49"/>
                    <a:pt x="55" y="50"/>
                    <a:pt x="55" y="50"/>
                  </a:cubicBezTo>
                  <a:cubicBezTo>
                    <a:pt x="61" y="57"/>
                    <a:pt x="61" y="57"/>
                    <a:pt x="61" y="57"/>
                  </a:cubicBezTo>
                  <a:cubicBezTo>
                    <a:pt x="60" y="59"/>
                    <a:pt x="59" y="60"/>
                    <a:pt x="57" y="61"/>
                  </a:cubicBezTo>
                  <a:cubicBezTo>
                    <a:pt x="50" y="55"/>
                    <a:pt x="50" y="55"/>
                    <a:pt x="50" y="55"/>
                  </a:cubicBezTo>
                  <a:cubicBezTo>
                    <a:pt x="50" y="55"/>
                    <a:pt x="50" y="55"/>
                    <a:pt x="50" y="55"/>
                  </a:cubicBezTo>
                  <a:cubicBezTo>
                    <a:pt x="49" y="55"/>
                    <a:pt x="49" y="55"/>
                    <a:pt x="49" y="55"/>
                  </a:cubicBezTo>
                  <a:cubicBezTo>
                    <a:pt x="46" y="57"/>
                    <a:pt x="43" y="58"/>
                    <a:pt x="40" y="59"/>
                  </a:cubicBezTo>
                  <a:cubicBezTo>
                    <a:pt x="40" y="59"/>
                    <a:pt x="39" y="59"/>
                    <a:pt x="39" y="60"/>
                  </a:cubicBezTo>
                  <a:cubicBezTo>
                    <a:pt x="38" y="69"/>
                    <a:pt x="38" y="69"/>
                    <a:pt x="38" y="69"/>
                  </a:cubicBezTo>
                  <a:cubicBezTo>
                    <a:pt x="37" y="69"/>
                    <a:pt x="37" y="69"/>
                    <a:pt x="36" y="69"/>
                  </a:cubicBezTo>
                  <a:cubicBezTo>
                    <a:pt x="35" y="69"/>
                    <a:pt x="34" y="69"/>
                    <a:pt x="33" y="69"/>
                  </a:cubicBezTo>
                  <a:cubicBezTo>
                    <a:pt x="32" y="60"/>
                    <a:pt x="32" y="60"/>
                    <a:pt x="32" y="60"/>
                  </a:cubicBezTo>
                  <a:cubicBezTo>
                    <a:pt x="32" y="59"/>
                    <a:pt x="32" y="59"/>
                    <a:pt x="31" y="59"/>
                  </a:cubicBezTo>
                  <a:cubicBezTo>
                    <a:pt x="28" y="58"/>
                    <a:pt x="25" y="57"/>
                    <a:pt x="22" y="55"/>
                  </a:cubicBezTo>
                  <a:cubicBezTo>
                    <a:pt x="22" y="55"/>
                    <a:pt x="22" y="55"/>
                    <a:pt x="22" y="55"/>
                  </a:cubicBezTo>
                  <a:cubicBezTo>
                    <a:pt x="21" y="55"/>
                    <a:pt x="21" y="55"/>
                    <a:pt x="21" y="55"/>
                  </a:cubicBezTo>
                  <a:cubicBezTo>
                    <a:pt x="14" y="61"/>
                    <a:pt x="14" y="61"/>
                    <a:pt x="14" y="61"/>
                  </a:cubicBezTo>
                  <a:cubicBezTo>
                    <a:pt x="13" y="60"/>
                    <a:pt x="11" y="59"/>
                    <a:pt x="10" y="57"/>
                  </a:cubicBezTo>
                  <a:cubicBezTo>
                    <a:pt x="16" y="50"/>
                    <a:pt x="16" y="50"/>
                    <a:pt x="16" y="50"/>
                  </a:cubicBezTo>
                  <a:cubicBezTo>
                    <a:pt x="16" y="50"/>
                    <a:pt x="16" y="49"/>
                    <a:pt x="16" y="49"/>
                  </a:cubicBezTo>
                  <a:cubicBezTo>
                    <a:pt x="14" y="46"/>
                    <a:pt x="13" y="43"/>
                    <a:pt x="12" y="40"/>
                  </a:cubicBezTo>
                  <a:cubicBezTo>
                    <a:pt x="12" y="39"/>
                    <a:pt x="12" y="39"/>
                    <a:pt x="11" y="39"/>
                  </a:cubicBezTo>
                  <a:cubicBezTo>
                    <a:pt x="2" y="38"/>
                    <a:pt x="2" y="38"/>
                    <a:pt x="2" y="38"/>
                  </a:cubicBezTo>
                  <a:cubicBezTo>
                    <a:pt x="2" y="36"/>
                    <a:pt x="2" y="35"/>
                    <a:pt x="2" y="33"/>
                  </a:cubicBezTo>
                  <a:cubicBezTo>
                    <a:pt x="11" y="32"/>
                    <a:pt x="11" y="32"/>
                    <a:pt x="11" y="32"/>
                  </a:cubicBezTo>
                  <a:cubicBezTo>
                    <a:pt x="12" y="32"/>
                    <a:pt x="12" y="32"/>
                    <a:pt x="12" y="31"/>
                  </a:cubicBezTo>
                  <a:cubicBezTo>
                    <a:pt x="13" y="28"/>
                    <a:pt x="14" y="25"/>
                    <a:pt x="16" y="22"/>
                  </a:cubicBezTo>
                  <a:cubicBezTo>
                    <a:pt x="16" y="22"/>
                    <a:pt x="16" y="21"/>
                    <a:pt x="16" y="21"/>
                  </a:cubicBezTo>
                  <a:cubicBezTo>
                    <a:pt x="10" y="14"/>
                    <a:pt x="10" y="14"/>
                    <a:pt x="10" y="14"/>
                  </a:cubicBezTo>
                  <a:cubicBezTo>
                    <a:pt x="11" y="12"/>
                    <a:pt x="13" y="11"/>
                    <a:pt x="14" y="10"/>
                  </a:cubicBezTo>
                  <a:cubicBezTo>
                    <a:pt x="21" y="16"/>
                    <a:pt x="21" y="16"/>
                    <a:pt x="21" y="16"/>
                  </a:cubicBezTo>
                  <a:cubicBezTo>
                    <a:pt x="21" y="16"/>
                    <a:pt x="21" y="16"/>
                    <a:pt x="22" y="16"/>
                  </a:cubicBezTo>
                  <a:moveTo>
                    <a:pt x="36" y="0"/>
                  </a:moveTo>
                  <a:cubicBezTo>
                    <a:pt x="34" y="0"/>
                    <a:pt x="33" y="0"/>
                    <a:pt x="32" y="0"/>
                  </a:cubicBezTo>
                  <a:cubicBezTo>
                    <a:pt x="31" y="0"/>
                    <a:pt x="31" y="1"/>
                    <a:pt x="31" y="1"/>
                  </a:cubicBezTo>
                  <a:cubicBezTo>
                    <a:pt x="30" y="10"/>
                    <a:pt x="30" y="10"/>
                    <a:pt x="30" y="10"/>
                  </a:cubicBezTo>
                  <a:cubicBezTo>
                    <a:pt x="27" y="11"/>
                    <a:pt x="24" y="12"/>
                    <a:pt x="22" y="14"/>
                  </a:cubicBezTo>
                  <a:cubicBezTo>
                    <a:pt x="15" y="8"/>
                    <a:pt x="15" y="8"/>
                    <a:pt x="15" y="8"/>
                  </a:cubicBezTo>
                  <a:cubicBezTo>
                    <a:pt x="14" y="8"/>
                    <a:pt x="14" y="8"/>
                    <a:pt x="14" y="8"/>
                  </a:cubicBezTo>
                  <a:cubicBezTo>
                    <a:pt x="14" y="8"/>
                    <a:pt x="13" y="8"/>
                    <a:pt x="13" y="8"/>
                  </a:cubicBezTo>
                  <a:cubicBezTo>
                    <a:pt x="11" y="9"/>
                    <a:pt x="10" y="11"/>
                    <a:pt x="8" y="13"/>
                  </a:cubicBezTo>
                  <a:cubicBezTo>
                    <a:pt x="8" y="14"/>
                    <a:pt x="8" y="14"/>
                    <a:pt x="8" y="15"/>
                  </a:cubicBezTo>
                  <a:cubicBezTo>
                    <a:pt x="14" y="22"/>
                    <a:pt x="14" y="22"/>
                    <a:pt x="14" y="22"/>
                  </a:cubicBezTo>
                  <a:cubicBezTo>
                    <a:pt x="12" y="24"/>
                    <a:pt x="11" y="27"/>
                    <a:pt x="10" y="30"/>
                  </a:cubicBezTo>
                  <a:cubicBezTo>
                    <a:pt x="1" y="31"/>
                    <a:pt x="1" y="31"/>
                    <a:pt x="1" y="31"/>
                  </a:cubicBezTo>
                  <a:cubicBezTo>
                    <a:pt x="1" y="31"/>
                    <a:pt x="0" y="31"/>
                    <a:pt x="0" y="32"/>
                  </a:cubicBezTo>
                  <a:cubicBezTo>
                    <a:pt x="0" y="34"/>
                    <a:pt x="0" y="37"/>
                    <a:pt x="0" y="39"/>
                  </a:cubicBezTo>
                  <a:cubicBezTo>
                    <a:pt x="0" y="40"/>
                    <a:pt x="1" y="40"/>
                    <a:pt x="1" y="40"/>
                  </a:cubicBezTo>
                  <a:cubicBezTo>
                    <a:pt x="10" y="41"/>
                    <a:pt x="10" y="41"/>
                    <a:pt x="10" y="41"/>
                  </a:cubicBezTo>
                  <a:cubicBezTo>
                    <a:pt x="11" y="44"/>
                    <a:pt x="12" y="47"/>
                    <a:pt x="14" y="49"/>
                  </a:cubicBezTo>
                  <a:cubicBezTo>
                    <a:pt x="8" y="56"/>
                    <a:pt x="8" y="56"/>
                    <a:pt x="8" y="56"/>
                  </a:cubicBezTo>
                  <a:cubicBezTo>
                    <a:pt x="8" y="57"/>
                    <a:pt x="8" y="57"/>
                    <a:pt x="8" y="58"/>
                  </a:cubicBezTo>
                  <a:cubicBezTo>
                    <a:pt x="10" y="60"/>
                    <a:pt x="11" y="62"/>
                    <a:pt x="13" y="63"/>
                  </a:cubicBezTo>
                  <a:cubicBezTo>
                    <a:pt x="13" y="63"/>
                    <a:pt x="14" y="63"/>
                    <a:pt x="14" y="63"/>
                  </a:cubicBezTo>
                  <a:cubicBezTo>
                    <a:pt x="14" y="63"/>
                    <a:pt x="14" y="63"/>
                    <a:pt x="15" y="63"/>
                  </a:cubicBezTo>
                  <a:cubicBezTo>
                    <a:pt x="22" y="57"/>
                    <a:pt x="22" y="57"/>
                    <a:pt x="22" y="57"/>
                  </a:cubicBezTo>
                  <a:cubicBezTo>
                    <a:pt x="24" y="59"/>
                    <a:pt x="27" y="60"/>
                    <a:pt x="30" y="61"/>
                  </a:cubicBezTo>
                  <a:cubicBezTo>
                    <a:pt x="31" y="70"/>
                    <a:pt x="31" y="70"/>
                    <a:pt x="31" y="70"/>
                  </a:cubicBezTo>
                  <a:cubicBezTo>
                    <a:pt x="31" y="70"/>
                    <a:pt x="31" y="71"/>
                    <a:pt x="32" y="71"/>
                  </a:cubicBezTo>
                  <a:cubicBezTo>
                    <a:pt x="33" y="71"/>
                    <a:pt x="34" y="71"/>
                    <a:pt x="36" y="71"/>
                  </a:cubicBezTo>
                  <a:cubicBezTo>
                    <a:pt x="37" y="71"/>
                    <a:pt x="38" y="71"/>
                    <a:pt x="39" y="71"/>
                  </a:cubicBezTo>
                  <a:cubicBezTo>
                    <a:pt x="40" y="71"/>
                    <a:pt x="40" y="70"/>
                    <a:pt x="40" y="70"/>
                  </a:cubicBezTo>
                  <a:cubicBezTo>
                    <a:pt x="41" y="61"/>
                    <a:pt x="41" y="61"/>
                    <a:pt x="41" y="61"/>
                  </a:cubicBezTo>
                  <a:cubicBezTo>
                    <a:pt x="44" y="60"/>
                    <a:pt x="47" y="59"/>
                    <a:pt x="50" y="57"/>
                  </a:cubicBezTo>
                  <a:cubicBezTo>
                    <a:pt x="57" y="63"/>
                    <a:pt x="57" y="63"/>
                    <a:pt x="57" y="63"/>
                  </a:cubicBezTo>
                  <a:cubicBezTo>
                    <a:pt x="57" y="63"/>
                    <a:pt x="57" y="63"/>
                    <a:pt x="57" y="63"/>
                  </a:cubicBezTo>
                  <a:cubicBezTo>
                    <a:pt x="57" y="63"/>
                    <a:pt x="58" y="63"/>
                    <a:pt x="58" y="63"/>
                  </a:cubicBezTo>
                  <a:cubicBezTo>
                    <a:pt x="60" y="62"/>
                    <a:pt x="62" y="60"/>
                    <a:pt x="63" y="58"/>
                  </a:cubicBezTo>
                  <a:cubicBezTo>
                    <a:pt x="64" y="57"/>
                    <a:pt x="64" y="57"/>
                    <a:pt x="63" y="56"/>
                  </a:cubicBezTo>
                  <a:cubicBezTo>
                    <a:pt x="57" y="49"/>
                    <a:pt x="57" y="49"/>
                    <a:pt x="57" y="49"/>
                  </a:cubicBezTo>
                  <a:cubicBezTo>
                    <a:pt x="59" y="47"/>
                    <a:pt x="60" y="44"/>
                    <a:pt x="61" y="41"/>
                  </a:cubicBezTo>
                  <a:cubicBezTo>
                    <a:pt x="70" y="40"/>
                    <a:pt x="70" y="40"/>
                    <a:pt x="70" y="40"/>
                  </a:cubicBezTo>
                  <a:cubicBezTo>
                    <a:pt x="70" y="40"/>
                    <a:pt x="71" y="40"/>
                    <a:pt x="71" y="39"/>
                  </a:cubicBezTo>
                  <a:cubicBezTo>
                    <a:pt x="71" y="37"/>
                    <a:pt x="71" y="34"/>
                    <a:pt x="71" y="32"/>
                  </a:cubicBezTo>
                  <a:cubicBezTo>
                    <a:pt x="71" y="31"/>
                    <a:pt x="70" y="31"/>
                    <a:pt x="70" y="31"/>
                  </a:cubicBezTo>
                  <a:cubicBezTo>
                    <a:pt x="61" y="30"/>
                    <a:pt x="61" y="30"/>
                    <a:pt x="61" y="30"/>
                  </a:cubicBezTo>
                  <a:cubicBezTo>
                    <a:pt x="60" y="27"/>
                    <a:pt x="59" y="24"/>
                    <a:pt x="57" y="22"/>
                  </a:cubicBezTo>
                  <a:cubicBezTo>
                    <a:pt x="63" y="15"/>
                    <a:pt x="63" y="15"/>
                    <a:pt x="63" y="15"/>
                  </a:cubicBezTo>
                  <a:cubicBezTo>
                    <a:pt x="64" y="14"/>
                    <a:pt x="64" y="14"/>
                    <a:pt x="63" y="13"/>
                  </a:cubicBezTo>
                  <a:cubicBezTo>
                    <a:pt x="62" y="11"/>
                    <a:pt x="60" y="10"/>
                    <a:pt x="58" y="8"/>
                  </a:cubicBezTo>
                  <a:cubicBezTo>
                    <a:pt x="58" y="8"/>
                    <a:pt x="57" y="8"/>
                    <a:pt x="57" y="8"/>
                  </a:cubicBezTo>
                  <a:cubicBezTo>
                    <a:pt x="57" y="8"/>
                    <a:pt x="57" y="8"/>
                    <a:pt x="57" y="8"/>
                  </a:cubicBezTo>
                  <a:cubicBezTo>
                    <a:pt x="50" y="14"/>
                    <a:pt x="50" y="14"/>
                    <a:pt x="50" y="14"/>
                  </a:cubicBezTo>
                  <a:cubicBezTo>
                    <a:pt x="47" y="12"/>
                    <a:pt x="44" y="11"/>
                    <a:pt x="41" y="10"/>
                  </a:cubicBezTo>
                  <a:cubicBezTo>
                    <a:pt x="40" y="1"/>
                    <a:pt x="40" y="1"/>
                    <a:pt x="40" y="1"/>
                  </a:cubicBezTo>
                  <a:cubicBezTo>
                    <a:pt x="40" y="1"/>
                    <a:pt x="40" y="0"/>
                    <a:pt x="39" y="0"/>
                  </a:cubicBezTo>
                  <a:cubicBezTo>
                    <a:pt x="38" y="0"/>
                    <a:pt x="37" y="0"/>
                    <a:pt x="36" y="0"/>
                  </a:cubicBezTo>
                </a:path>
              </a:pathLst>
            </a:custGeom>
            <a:solidFill>
              <a:srgbClr val="BFBFBF"/>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sp>
          <p:nvSpPr>
            <p:cNvPr id="57" name="Shape 4597"/>
            <p:cNvSpPr/>
            <p:nvPr/>
          </p:nvSpPr>
          <p:spPr>
            <a:xfrm>
              <a:off x="5410200" y="3398837"/>
              <a:ext cx="79375" cy="79375"/>
            </a:xfrm>
            <a:custGeom>
              <a:avLst/>
              <a:gdLst/>
              <a:ahLst/>
              <a:cxnLst/>
              <a:rect l="0" t="0" r="0" b="0"/>
              <a:pathLst>
                <a:path w="19" h="19" extrusionOk="0">
                  <a:moveTo>
                    <a:pt x="10" y="17"/>
                  </a:moveTo>
                  <a:cubicBezTo>
                    <a:pt x="6" y="17"/>
                    <a:pt x="2" y="13"/>
                    <a:pt x="2" y="10"/>
                  </a:cubicBezTo>
                  <a:cubicBezTo>
                    <a:pt x="2" y="6"/>
                    <a:pt x="6" y="2"/>
                    <a:pt x="10" y="2"/>
                  </a:cubicBezTo>
                  <a:cubicBezTo>
                    <a:pt x="14" y="2"/>
                    <a:pt x="17" y="6"/>
                    <a:pt x="17" y="10"/>
                  </a:cubicBezTo>
                  <a:cubicBezTo>
                    <a:pt x="17" y="13"/>
                    <a:pt x="14" y="17"/>
                    <a:pt x="10" y="17"/>
                  </a:cubicBezTo>
                  <a:moveTo>
                    <a:pt x="10" y="0"/>
                  </a:moveTo>
                  <a:cubicBezTo>
                    <a:pt x="5" y="0"/>
                    <a:pt x="0" y="4"/>
                    <a:pt x="0" y="10"/>
                  </a:cubicBezTo>
                  <a:cubicBezTo>
                    <a:pt x="0" y="15"/>
                    <a:pt x="5" y="19"/>
                    <a:pt x="10" y="19"/>
                  </a:cubicBezTo>
                  <a:cubicBezTo>
                    <a:pt x="15" y="19"/>
                    <a:pt x="19" y="15"/>
                    <a:pt x="19" y="10"/>
                  </a:cubicBezTo>
                  <a:cubicBezTo>
                    <a:pt x="19" y="4"/>
                    <a:pt x="15" y="0"/>
                    <a:pt x="10" y="0"/>
                  </a:cubicBezTo>
                </a:path>
              </a:pathLst>
            </a:custGeom>
            <a:solidFill>
              <a:srgbClr val="BFBFBF"/>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sp>
          <p:nvSpPr>
            <p:cNvPr id="58" name="Shape 4598"/>
            <p:cNvSpPr/>
            <p:nvPr/>
          </p:nvSpPr>
          <p:spPr>
            <a:xfrm>
              <a:off x="5380037" y="3363912"/>
              <a:ext cx="142874" cy="147637"/>
            </a:xfrm>
            <a:custGeom>
              <a:avLst/>
              <a:gdLst/>
              <a:ahLst/>
              <a:cxnLst/>
              <a:rect l="0" t="0" r="0" b="0"/>
              <a:pathLst>
                <a:path w="34" h="35" extrusionOk="0">
                  <a:moveTo>
                    <a:pt x="17" y="0"/>
                  </a:moveTo>
                  <a:cubicBezTo>
                    <a:pt x="7" y="0"/>
                    <a:pt x="0" y="8"/>
                    <a:pt x="0" y="17"/>
                  </a:cubicBezTo>
                  <a:cubicBezTo>
                    <a:pt x="0" y="27"/>
                    <a:pt x="7" y="35"/>
                    <a:pt x="17" y="35"/>
                  </a:cubicBezTo>
                  <a:cubicBezTo>
                    <a:pt x="21" y="35"/>
                    <a:pt x="26" y="33"/>
                    <a:pt x="29" y="29"/>
                  </a:cubicBezTo>
                  <a:cubicBezTo>
                    <a:pt x="28" y="28"/>
                    <a:pt x="28" y="28"/>
                    <a:pt x="28" y="28"/>
                  </a:cubicBezTo>
                  <a:cubicBezTo>
                    <a:pt x="25" y="31"/>
                    <a:pt x="21" y="33"/>
                    <a:pt x="17" y="33"/>
                  </a:cubicBezTo>
                  <a:cubicBezTo>
                    <a:pt x="8" y="33"/>
                    <a:pt x="2" y="26"/>
                    <a:pt x="2" y="17"/>
                  </a:cubicBezTo>
                  <a:cubicBezTo>
                    <a:pt x="2" y="9"/>
                    <a:pt x="8" y="2"/>
                    <a:pt x="17" y="2"/>
                  </a:cubicBezTo>
                  <a:cubicBezTo>
                    <a:pt x="25" y="2"/>
                    <a:pt x="32" y="9"/>
                    <a:pt x="32" y="17"/>
                  </a:cubicBezTo>
                  <a:cubicBezTo>
                    <a:pt x="32" y="19"/>
                    <a:pt x="32" y="20"/>
                    <a:pt x="31" y="21"/>
                  </a:cubicBezTo>
                  <a:cubicBezTo>
                    <a:pt x="33" y="21"/>
                    <a:pt x="33" y="21"/>
                    <a:pt x="33" y="21"/>
                  </a:cubicBezTo>
                  <a:cubicBezTo>
                    <a:pt x="34" y="20"/>
                    <a:pt x="34" y="19"/>
                    <a:pt x="34" y="17"/>
                  </a:cubicBezTo>
                  <a:cubicBezTo>
                    <a:pt x="34" y="8"/>
                    <a:pt x="26" y="0"/>
                    <a:pt x="17" y="0"/>
                  </a:cubicBezTo>
                </a:path>
              </a:pathLst>
            </a:custGeom>
            <a:solidFill>
              <a:srgbClr val="BFBFBF"/>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sp>
          <p:nvSpPr>
            <p:cNvPr id="59" name="Shape 4599"/>
            <p:cNvSpPr/>
            <p:nvPr/>
          </p:nvSpPr>
          <p:spPr>
            <a:xfrm>
              <a:off x="4935537" y="3289300"/>
              <a:ext cx="298449" cy="296863"/>
            </a:xfrm>
            <a:custGeom>
              <a:avLst/>
              <a:gdLst/>
              <a:ahLst/>
              <a:cxnLst/>
              <a:rect l="0" t="0" r="0" b="0"/>
              <a:pathLst>
                <a:path w="71" h="71" extrusionOk="0">
                  <a:moveTo>
                    <a:pt x="22" y="16"/>
                  </a:moveTo>
                  <a:cubicBezTo>
                    <a:pt x="22" y="16"/>
                    <a:pt x="22" y="16"/>
                    <a:pt x="23" y="16"/>
                  </a:cubicBezTo>
                  <a:cubicBezTo>
                    <a:pt x="25" y="14"/>
                    <a:pt x="28" y="13"/>
                    <a:pt x="32" y="12"/>
                  </a:cubicBezTo>
                  <a:cubicBezTo>
                    <a:pt x="32" y="12"/>
                    <a:pt x="32" y="12"/>
                    <a:pt x="32" y="11"/>
                  </a:cubicBezTo>
                  <a:cubicBezTo>
                    <a:pt x="33" y="2"/>
                    <a:pt x="33" y="2"/>
                    <a:pt x="33" y="2"/>
                  </a:cubicBezTo>
                  <a:cubicBezTo>
                    <a:pt x="34" y="2"/>
                    <a:pt x="35" y="2"/>
                    <a:pt x="36" y="2"/>
                  </a:cubicBezTo>
                  <a:cubicBezTo>
                    <a:pt x="37" y="2"/>
                    <a:pt x="38" y="2"/>
                    <a:pt x="39" y="2"/>
                  </a:cubicBezTo>
                  <a:cubicBezTo>
                    <a:pt x="40" y="11"/>
                    <a:pt x="40" y="11"/>
                    <a:pt x="40" y="11"/>
                  </a:cubicBezTo>
                  <a:cubicBezTo>
                    <a:pt x="40" y="12"/>
                    <a:pt x="40" y="12"/>
                    <a:pt x="40" y="12"/>
                  </a:cubicBezTo>
                  <a:cubicBezTo>
                    <a:pt x="44" y="13"/>
                    <a:pt x="47" y="14"/>
                    <a:pt x="49" y="16"/>
                  </a:cubicBezTo>
                  <a:cubicBezTo>
                    <a:pt x="50" y="16"/>
                    <a:pt x="50" y="16"/>
                    <a:pt x="50" y="16"/>
                  </a:cubicBezTo>
                  <a:cubicBezTo>
                    <a:pt x="50" y="16"/>
                    <a:pt x="50" y="16"/>
                    <a:pt x="51" y="16"/>
                  </a:cubicBezTo>
                  <a:cubicBezTo>
                    <a:pt x="58" y="10"/>
                    <a:pt x="58" y="10"/>
                    <a:pt x="58" y="10"/>
                  </a:cubicBezTo>
                  <a:cubicBezTo>
                    <a:pt x="59" y="11"/>
                    <a:pt x="60" y="13"/>
                    <a:pt x="62" y="14"/>
                  </a:cubicBezTo>
                  <a:cubicBezTo>
                    <a:pt x="56" y="21"/>
                    <a:pt x="56" y="21"/>
                    <a:pt x="56" y="21"/>
                  </a:cubicBezTo>
                  <a:cubicBezTo>
                    <a:pt x="55" y="21"/>
                    <a:pt x="55" y="22"/>
                    <a:pt x="56" y="22"/>
                  </a:cubicBezTo>
                  <a:cubicBezTo>
                    <a:pt x="58" y="25"/>
                    <a:pt x="59" y="28"/>
                    <a:pt x="59" y="31"/>
                  </a:cubicBezTo>
                  <a:cubicBezTo>
                    <a:pt x="59" y="32"/>
                    <a:pt x="60" y="32"/>
                    <a:pt x="60" y="32"/>
                  </a:cubicBezTo>
                  <a:cubicBezTo>
                    <a:pt x="69" y="33"/>
                    <a:pt x="69" y="33"/>
                    <a:pt x="69" y="33"/>
                  </a:cubicBezTo>
                  <a:cubicBezTo>
                    <a:pt x="69" y="35"/>
                    <a:pt x="69" y="36"/>
                    <a:pt x="69" y="38"/>
                  </a:cubicBezTo>
                  <a:cubicBezTo>
                    <a:pt x="60" y="39"/>
                    <a:pt x="60" y="39"/>
                    <a:pt x="60" y="39"/>
                  </a:cubicBezTo>
                  <a:cubicBezTo>
                    <a:pt x="60" y="39"/>
                    <a:pt x="59" y="39"/>
                    <a:pt x="59" y="40"/>
                  </a:cubicBezTo>
                  <a:cubicBezTo>
                    <a:pt x="59" y="43"/>
                    <a:pt x="58" y="46"/>
                    <a:pt x="56" y="49"/>
                  </a:cubicBezTo>
                  <a:cubicBezTo>
                    <a:pt x="55" y="49"/>
                    <a:pt x="55" y="50"/>
                    <a:pt x="56" y="50"/>
                  </a:cubicBezTo>
                  <a:cubicBezTo>
                    <a:pt x="62" y="57"/>
                    <a:pt x="62" y="57"/>
                    <a:pt x="62" y="57"/>
                  </a:cubicBezTo>
                  <a:cubicBezTo>
                    <a:pt x="60" y="59"/>
                    <a:pt x="59" y="60"/>
                    <a:pt x="58" y="61"/>
                  </a:cubicBezTo>
                  <a:cubicBezTo>
                    <a:pt x="51" y="55"/>
                    <a:pt x="51" y="55"/>
                    <a:pt x="51" y="55"/>
                  </a:cubicBezTo>
                  <a:cubicBezTo>
                    <a:pt x="50" y="55"/>
                    <a:pt x="50" y="55"/>
                    <a:pt x="50" y="55"/>
                  </a:cubicBezTo>
                  <a:cubicBezTo>
                    <a:pt x="50" y="55"/>
                    <a:pt x="50" y="55"/>
                    <a:pt x="49" y="55"/>
                  </a:cubicBezTo>
                  <a:cubicBezTo>
                    <a:pt x="47" y="57"/>
                    <a:pt x="44" y="58"/>
                    <a:pt x="40" y="59"/>
                  </a:cubicBezTo>
                  <a:cubicBezTo>
                    <a:pt x="40" y="59"/>
                    <a:pt x="40" y="59"/>
                    <a:pt x="40" y="60"/>
                  </a:cubicBezTo>
                  <a:cubicBezTo>
                    <a:pt x="39" y="69"/>
                    <a:pt x="39" y="69"/>
                    <a:pt x="39" y="69"/>
                  </a:cubicBezTo>
                  <a:cubicBezTo>
                    <a:pt x="38" y="69"/>
                    <a:pt x="37" y="69"/>
                    <a:pt x="36" y="69"/>
                  </a:cubicBezTo>
                  <a:cubicBezTo>
                    <a:pt x="35" y="69"/>
                    <a:pt x="34" y="69"/>
                    <a:pt x="33" y="69"/>
                  </a:cubicBezTo>
                  <a:cubicBezTo>
                    <a:pt x="32" y="60"/>
                    <a:pt x="32" y="60"/>
                    <a:pt x="32" y="60"/>
                  </a:cubicBezTo>
                  <a:cubicBezTo>
                    <a:pt x="32" y="59"/>
                    <a:pt x="32" y="59"/>
                    <a:pt x="32" y="59"/>
                  </a:cubicBezTo>
                  <a:cubicBezTo>
                    <a:pt x="28" y="58"/>
                    <a:pt x="25" y="57"/>
                    <a:pt x="23" y="55"/>
                  </a:cubicBezTo>
                  <a:cubicBezTo>
                    <a:pt x="22" y="55"/>
                    <a:pt x="22" y="55"/>
                    <a:pt x="22" y="55"/>
                  </a:cubicBezTo>
                  <a:cubicBezTo>
                    <a:pt x="22" y="55"/>
                    <a:pt x="21" y="55"/>
                    <a:pt x="21" y="55"/>
                  </a:cubicBezTo>
                  <a:cubicBezTo>
                    <a:pt x="14" y="61"/>
                    <a:pt x="14" y="61"/>
                    <a:pt x="14" y="61"/>
                  </a:cubicBezTo>
                  <a:cubicBezTo>
                    <a:pt x="13" y="60"/>
                    <a:pt x="12" y="59"/>
                    <a:pt x="10" y="57"/>
                  </a:cubicBezTo>
                  <a:cubicBezTo>
                    <a:pt x="16" y="50"/>
                    <a:pt x="16" y="50"/>
                    <a:pt x="16" y="50"/>
                  </a:cubicBezTo>
                  <a:cubicBezTo>
                    <a:pt x="17" y="50"/>
                    <a:pt x="17" y="49"/>
                    <a:pt x="16" y="49"/>
                  </a:cubicBezTo>
                  <a:cubicBezTo>
                    <a:pt x="14" y="46"/>
                    <a:pt x="13" y="43"/>
                    <a:pt x="13" y="40"/>
                  </a:cubicBezTo>
                  <a:cubicBezTo>
                    <a:pt x="12" y="39"/>
                    <a:pt x="12" y="39"/>
                    <a:pt x="12" y="39"/>
                  </a:cubicBezTo>
                  <a:cubicBezTo>
                    <a:pt x="3" y="38"/>
                    <a:pt x="3" y="38"/>
                    <a:pt x="3" y="38"/>
                  </a:cubicBezTo>
                  <a:cubicBezTo>
                    <a:pt x="3" y="36"/>
                    <a:pt x="3" y="35"/>
                    <a:pt x="3" y="33"/>
                  </a:cubicBezTo>
                  <a:cubicBezTo>
                    <a:pt x="12" y="32"/>
                    <a:pt x="12" y="32"/>
                    <a:pt x="12" y="32"/>
                  </a:cubicBezTo>
                  <a:cubicBezTo>
                    <a:pt x="12" y="32"/>
                    <a:pt x="12" y="32"/>
                    <a:pt x="13" y="31"/>
                  </a:cubicBezTo>
                  <a:cubicBezTo>
                    <a:pt x="13" y="28"/>
                    <a:pt x="14" y="25"/>
                    <a:pt x="16" y="22"/>
                  </a:cubicBezTo>
                  <a:cubicBezTo>
                    <a:pt x="17" y="22"/>
                    <a:pt x="17" y="21"/>
                    <a:pt x="16" y="21"/>
                  </a:cubicBezTo>
                  <a:cubicBezTo>
                    <a:pt x="10" y="14"/>
                    <a:pt x="10" y="14"/>
                    <a:pt x="10" y="14"/>
                  </a:cubicBezTo>
                  <a:cubicBezTo>
                    <a:pt x="12" y="12"/>
                    <a:pt x="13" y="11"/>
                    <a:pt x="14" y="10"/>
                  </a:cubicBezTo>
                  <a:cubicBezTo>
                    <a:pt x="21" y="16"/>
                    <a:pt x="21" y="16"/>
                    <a:pt x="21" y="16"/>
                  </a:cubicBezTo>
                  <a:cubicBezTo>
                    <a:pt x="21" y="16"/>
                    <a:pt x="22" y="16"/>
                    <a:pt x="22" y="16"/>
                  </a:cubicBezTo>
                  <a:moveTo>
                    <a:pt x="36" y="0"/>
                  </a:moveTo>
                  <a:cubicBezTo>
                    <a:pt x="35" y="0"/>
                    <a:pt x="33" y="0"/>
                    <a:pt x="32" y="0"/>
                  </a:cubicBezTo>
                  <a:cubicBezTo>
                    <a:pt x="32" y="0"/>
                    <a:pt x="31" y="1"/>
                    <a:pt x="31" y="1"/>
                  </a:cubicBezTo>
                  <a:cubicBezTo>
                    <a:pt x="30" y="10"/>
                    <a:pt x="30" y="10"/>
                    <a:pt x="30" y="10"/>
                  </a:cubicBezTo>
                  <a:cubicBezTo>
                    <a:pt x="27" y="11"/>
                    <a:pt x="25" y="12"/>
                    <a:pt x="22" y="14"/>
                  </a:cubicBezTo>
                  <a:cubicBezTo>
                    <a:pt x="15" y="8"/>
                    <a:pt x="15" y="8"/>
                    <a:pt x="15" y="8"/>
                  </a:cubicBezTo>
                  <a:cubicBezTo>
                    <a:pt x="15" y="8"/>
                    <a:pt x="15" y="8"/>
                    <a:pt x="14" y="8"/>
                  </a:cubicBezTo>
                  <a:cubicBezTo>
                    <a:pt x="14" y="8"/>
                    <a:pt x="14" y="8"/>
                    <a:pt x="14" y="8"/>
                  </a:cubicBezTo>
                  <a:cubicBezTo>
                    <a:pt x="12" y="9"/>
                    <a:pt x="10" y="11"/>
                    <a:pt x="8" y="13"/>
                  </a:cubicBezTo>
                  <a:cubicBezTo>
                    <a:pt x="8" y="14"/>
                    <a:pt x="8" y="14"/>
                    <a:pt x="8" y="15"/>
                  </a:cubicBezTo>
                  <a:cubicBezTo>
                    <a:pt x="14" y="22"/>
                    <a:pt x="14" y="22"/>
                    <a:pt x="14" y="22"/>
                  </a:cubicBezTo>
                  <a:cubicBezTo>
                    <a:pt x="13" y="24"/>
                    <a:pt x="11" y="27"/>
                    <a:pt x="11" y="30"/>
                  </a:cubicBezTo>
                  <a:cubicBezTo>
                    <a:pt x="2" y="31"/>
                    <a:pt x="2" y="31"/>
                    <a:pt x="2" y="31"/>
                  </a:cubicBezTo>
                  <a:cubicBezTo>
                    <a:pt x="1" y="31"/>
                    <a:pt x="1" y="31"/>
                    <a:pt x="1" y="32"/>
                  </a:cubicBezTo>
                  <a:cubicBezTo>
                    <a:pt x="0" y="34"/>
                    <a:pt x="0" y="37"/>
                    <a:pt x="1" y="39"/>
                  </a:cubicBezTo>
                  <a:cubicBezTo>
                    <a:pt x="1" y="40"/>
                    <a:pt x="1" y="40"/>
                    <a:pt x="2" y="40"/>
                  </a:cubicBezTo>
                  <a:cubicBezTo>
                    <a:pt x="11" y="41"/>
                    <a:pt x="11" y="41"/>
                    <a:pt x="11" y="41"/>
                  </a:cubicBezTo>
                  <a:cubicBezTo>
                    <a:pt x="11" y="44"/>
                    <a:pt x="13" y="47"/>
                    <a:pt x="14" y="49"/>
                  </a:cubicBezTo>
                  <a:cubicBezTo>
                    <a:pt x="8" y="56"/>
                    <a:pt x="8" y="56"/>
                    <a:pt x="8" y="56"/>
                  </a:cubicBezTo>
                  <a:cubicBezTo>
                    <a:pt x="8" y="57"/>
                    <a:pt x="8" y="57"/>
                    <a:pt x="8" y="58"/>
                  </a:cubicBezTo>
                  <a:cubicBezTo>
                    <a:pt x="10" y="60"/>
                    <a:pt x="12" y="62"/>
                    <a:pt x="14" y="63"/>
                  </a:cubicBezTo>
                  <a:cubicBezTo>
                    <a:pt x="14" y="63"/>
                    <a:pt x="14" y="63"/>
                    <a:pt x="14" y="63"/>
                  </a:cubicBezTo>
                  <a:cubicBezTo>
                    <a:pt x="15" y="63"/>
                    <a:pt x="15" y="63"/>
                    <a:pt x="15" y="63"/>
                  </a:cubicBezTo>
                  <a:cubicBezTo>
                    <a:pt x="22" y="57"/>
                    <a:pt x="22" y="57"/>
                    <a:pt x="22" y="57"/>
                  </a:cubicBezTo>
                  <a:cubicBezTo>
                    <a:pt x="25" y="59"/>
                    <a:pt x="27" y="60"/>
                    <a:pt x="30" y="61"/>
                  </a:cubicBezTo>
                  <a:cubicBezTo>
                    <a:pt x="31" y="70"/>
                    <a:pt x="31" y="70"/>
                    <a:pt x="31" y="70"/>
                  </a:cubicBezTo>
                  <a:cubicBezTo>
                    <a:pt x="31" y="70"/>
                    <a:pt x="32" y="71"/>
                    <a:pt x="32" y="71"/>
                  </a:cubicBezTo>
                  <a:cubicBezTo>
                    <a:pt x="33" y="71"/>
                    <a:pt x="35" y="71"/>
                    <a:pt x="36" y="71"/>
                  </a:cubicBezTo>
                  <a:cubicBezTo>
                    <a:pt x="37" y="71"/>
                    <a:pt x="39" y="71"/>
                    <a:pt x="40" y="71"/>
                  </a:cubicBezTo>
                  <a:cubicBezTo>
                    <a:pt x="40" y="71"/>
                    <a:pt x="41" y="70"/>
                    <a:pt x="41" y="70"/>
                  </a:cubicBezTo>
                  <a:cubicBezTo>
                    <a:pt x="41" y="61"/>
                    <a:pt x="41" y="61"/>
                    <a:pt x="41" y="61"/>
                  </a:cubicBezTo>
                  <a:cubicBezTo>
                    <a:pt x="45" y="60"/>
                    <a:pt x="47" y="59"/>
                    <a:pt x="50" y="57"/>
                  </a:cubicBezTo>
                  <a:cubicBezTo>
                    <a:pt x="57" y="63"/>
                    <a:pt x="57" y="63"/>
                    <a:pt x="57" y="63"/>
                  </a:cubicBezTo>
                  <a:cubicBezTo>
                    <a:pt x="57" y="63"/>
                    <a:pt x="57" y="63"/>
                    <a:pt x="58" y="63"/>
                  </a:cubicBezTo>
                  <a:cubicBezTo>
                    <a:pt x="58" y="63"/>
                    <a:pt x="58" y="63"/>
                    <a:pt x="58" y="63"/>
                  </a:cubicBezTo>
                  <a:cubicBezTo>
                    <a:pt x="60" y="62"/>
                    <a:pt x="62" y="60"/>
                    <a:pt x="64" y="58"/>
                  </a:cubicBezTo>
                  <a:cubicBezTo>
                    <a:pt x="64" y="57"/>
                    <a:pt x="64" y="57"/>
                    <a:pt x="64" y="56"/>
                  </a:cubicBezTo>
                  <a:cubicBezTo>
                    <a:pt x="58" y="49"/>
                    <a:pt x="58" y="49"/>
                    <a:pt x="58" y="49"/>
                  </a:cubicBezTo>
                  <a:cubicBezTo>
                    <a:pt x="59" y="47"/>
                    <a:pt x="61" y="44"/>
                    <a:pt x="61" y="41"/>
                  </a:cubicBezTo>
                  <a:cubicBezTo>
                    <a:pt x="70" y="40"/>
                    <a:pt x="70" y="40"/>
                    <a:pt x="70" y="40"/>
                  </a:cubicBezTo>
                  <a:cubicBezTo>
                    <a:pt x="71" y="40"/>
                    <a:pt x="71" y="40"/>
                    <a:pt x="71" y="39"/>
                  </a:cubicBezTo>
                  <a:cubicBezTo>
                    <a:pt x="71" y="37"/>
                    <a:pt x="71" y="34"/>
                    <a:pt x="71" y="32"/>
                  </a:cubicBezTo>
                  <a:cubicBezTo>
                    <a:pt x="71" y="31"/>
                    <a:pt x="71" y="31"/>
                    <a:pt x="70" y="31"/>
                  </a:cubicBezTo>
                  <a:cubicBezTo>
                    <a:pt x="61" y="30"/>
                    <a:pt x="61" y="30"/>
                    <a:pt x="61" y="30"/>
                  </a:cubicBezTo>
                  <a:cubicBezTo>
                    <a:pt x="61" y="27"/>
                    <a:pt x="59" y="24"/>
                    <a:pt x="58" y="22"/>
                  </a:cubicBezTo>
                  <a:cubicBezTo>
                    <a:pt x="64" y="15"/>
                    <a:pt x="64" y="15"/>
                    <a:pt x="64" y="15"/>
                  </a:cubicBezTo>
                  <a:cubicBezTo>
                    <a:pt x="64" y="14"/>
                    <a:pt x="64" y="14"/>
                    <a:pt x="64" y="13"/>
                  </a:cubicBezTo>
                  <a:cubicBezTo>
                    <a:pt x="62" y="11"/>
                    <a:pt x="60" y="10"/>
                    <a:pt x="58" y="8"/>
                  </a:cubicBezTo>
                  <a:cubicBezTo>
                    <a:pt x="58" y="8"/>
                    <a:pt x="58" y="8"/>
                    <a:pt x="58" y="8"/>
                  </a:cubicBezTo>
                  <a:cubicBezTo>
                    <a:pt x="57" y="8"/>
                    <a:pt x="57" y="8"/>
                    <a:pt x="57" y="8"/>
                  </a:cubicBezTo>
                  <a:cubicBezTo>
                    <a:pt x="50" y="14"/>
                    <a:pt x="50" y="14"/>
                    <a:pt x="50" y="14"/>
                  </a:cubicBezTo>
                  <a:cubicBezTo>
                    <a:pt x="47" y="12"/>
                    <a:pt x="45" y="11"/>
                    <a:pt x="41" y="10"/>
                  </a:cubicBezTo>
                  <a:cubicBezTo>
                    <a:pt x="41" y="1"/>
                    <a:pt x="41" y="1"/>
                    <a:pt x="41" y="1"/>
                  </a:cubicBezTo>
                  <a:cubicBezTo>
                    <a:pt x="41" y="1"/>
                    <a:pt x="40" y="0"/>
                    <a:pt x="40" y="0"/>
                  </a:cubicBezTo>
                  <a:cubicBezTo>
                    <a:pt x="39" y="0"/>
                    <a:pt x="37" y="0"/>
                    <a:pt x="36" y="0"/>
                  </a:cubicBezTo>
                </a:path>
              </a:pathLst>
            </a:custGeom>
            <a:solidFill>
              <a:srgbClr val="BFBFBF"/>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sp>
          <p:nvSpPr>
            <p:cNvPr id="60" name="Shape 4600"/>
            <p:cNvSpPr/>
            <p:nvPr/>
          </p:nvSpPr>
          <p:spPr>
            <a:xfrm>
              <a:off x="5048250" y="3398837"/>
              <a:ext cx="76199" cy="79375"/>
            </a:xfrm>
            <a:custGeom>
              <a:avLst/>
              <a:gdLst/>
              <a:ahLst/>
              <a:cxnLst/>
              <a:rect l="0" t="0" r="0" b="0"/>
              <a:pathLst>
                <a:path w="18" h="19" extrusionOk="0">
                  <a:moveTo>
                    <a:pt x="9" y="17"/>
                  </a:moveTo>
                  <a:cubicBezTo>
                    <a:pt x="5" y="17"/>
                    <a:pt x="2" y="13"/>
                    <a:pt x="2" y="10"/>
                  </a:cubicBezTo>
                  <a:cubicBezTo>
                    <a:pt x="2" y="6"/>
                    <a:pt x="5" y="2"/>
                    <a:pt x="9" y="2"/>
                  </a:cubicBezTo>
                  <a:cubicBezTo>
                    <a:pt x="13" y="2"/>
                    <a:pt x="16" y="6"/>
                    <a:pt x="16" y="10"/>
                  </a:cubicBezTo>
                  <a:cubicBezTo>
                    <a:pt x="16" y="13"/>
                    <a:pt x="13" y="17"/>
                    <a:pt x="9" y="17"/>
                  </a:cubicBezTo>
                  <a:moveTo>
                    <a:pt x="9" y="0"/>
                  </a:moveTo>
                  <a:cubicBezTo>
                    <a:pt x="4" y="0"/>
                    <a:pt x="0" y="4"/>
                    <a:pt x="0" y="10"/>
                  </a:cubicBezTo>
                  <a:cubicBezTo>
                    <a:pt x="0" y="15"/>
                    <a:pt x="4" y="19"/>
                    <a:pt x="9" y="19"/>
                  </a:cubicBezTo>
                  <a:cubicBezTo>
                    <a:pt x="14" y="19"/>
                    <a:pt x="18" y="15"/>
                    <a:pt x="18" y="10"/>
                  </a:cubicBezTo>
                  <a:cubicBezTo>
                    <a:pt x="18" y="4"/>
                    <a:pt x="14" y="0"/>
                    <a:pt x="9" y="0"/>
                  </a:cubicBezTo>
                </a:path>
              </a:pathLst>
            </a:custGeom>
            <a:solidFill>
              <a:srgbClr val="BFBFBF"/>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sp>
          <p:nvSpPr>
            <p:cNvPr id="61" name="Shape 4601"/>
            <p:cNvSpPr/>
            <p:nvPr/>
          </p:nvSpPr>
          <p:spPr>
            <a:xfrm>
              <a:off x="5014912" y="3363912"/>
              <a:ext cx="142874" cy="147637"/>
            </a:xfrm>
            <a:custGeom>
              <a:avLst/>
              <a:gdLst/>
              <a:ahLst/>
              <a:cxnLst/>
              <a:rect l="0" t="0" r="0" b="0"/>
              <a:pathLst>
                <a:path w="34" h="35" extrusionOk="0">
                  <a:moveTo>
                    <a:pt x="17" y="0"/>
                  </a:moveTo>
                  <a:cubicBezTo>
                    <a:pt x="8" y="0"/>
                    <a:pt x="0" y="8"/>
                    <a:pt x="0" y="17"/>
                  </a:cubicBezTo>
                  <a:cubicBezTo>
                    <a:pt x="0" y="27"/>
                    <a:pt x="8" y="35"/>
                    <a:pt x="17" y="35"/>
                  </a:cubicBezTo>
                  <a:cubicBezTo>
                    <a:pt x="22" y="35"/>
                    <a:pt x="26" y="33"/>
                    <a:pt x="30" y="29"/>
                  </a:cubicBezTo>
                  <a:cubicBezTo>
                    <a:pt x="28" y="28"/>
                    <a:pt x="28" y="28"/>
                    <a:pt x="28" y="28"/>
                  </a:cubicBezTo>
                  <a:cubicBezTo>
                    <a:pt x="25" y="31"/>
                    <a:pt x="21" y="33"/>
                    <a:pt x="17" y="33"/>
                  </a:cubicBezTo>
                  <a:cubicBezTo>
                    <a:pt x="9" y="33"/>
                    <a:pt x="2" y="26"/>
                    <a:pt x="2" y="17"/>
                  </a:cubicBezTo>
                  <a:cubicBezTo>
                    <a:pt x="2" y="9"/>
                    <a:pt x="9" y="2"/>
                    <a:pt x="17" y="2"/>
                  </a:cubicBezTo>
                  <a:cubicBezTo>
                    <a:pt x="25" y="2"/>
                    <a:pt x="32" y="9"/>
                    <a:pt x="32" y="17"/>
                  </a:cubicBezTo>
                  <a:cubicBezTo>
                    <a:pt x="32" y="19"/>
                    <a:pt x="32" y="20"/>
                    <a:pt x="32" y="21"/>
                  </a:cubicBezTo>
                  <a:cubicBezTo>
                    <a:pt x="34" y="21"/>
                    <a:pt x="34" y="21"/>
                    <a:pt x="34" y="21"/>
                  </a:cubicBezTo>
                  <a:cubicBezTo>
                    <a:pt x="34" y="20"/>
                    <a:pt x="34" y="19"/>
                    <a:pt x="34" y="17"/>
                  </a:cubicBezTo>
                  <a:cubicBezTo>
                    <a:pt x="34" y="8"/>
                    <a:pt x="26" y="0"/>
                    <a:pt x="17" y="0"/>
                  </a:cubicBezTo>
                </a:path>
              </a:pathLst>
            </a:custGeom>
            <a:solidFill>
              <a:srgbClr val="BFBFBF"/>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grpSp>
      <p:sp>
        <p:nvSpPr>
          <p:cNvPr id="62" name="Shape 4569"/>
          <p:cNvSpPr txBox="1"/>
          <p:nvPr/>
        </p:nvSpPr>
        <p:spPr>
          <a:xfrm>
            <a:off x="1471054" y="4431230"/>
            <a:ext cx="580666" cy="228752"/>
          </a:xfrm>
          <a:prstGeom prst="rect">
            <a:avLst/>
          </a:prstGeom>
          <a:noFill/>
          <a:ln>
            <a:noFill/>
          </a:ln>
        </p:spPr>
        <p:txBody>
          <a:bodyPr wrap="none" lIns="58925" tIns="29450" rIns="58925" bIns="29450" anchor="t" anchorCtr="0">
            <a:spAutoFit/>
          </a:bodyPr>
          <a:lstStyle/>
          <a:p>
            <a:pPr marL="0" marR="0" lvl="0" indent="0" algn="ctr" rtl="0">
              <a:lnSpc>
                <a:spcPct val="90000"/>
              </a:lnSpc>
              <a:spcBef>
                <a:spcPts val="0"/>
              </a:spcBef>
              <a:buSzPct val="25000"/>
              <a:buNone/>
            </a:pPr>
            <a:r>
              <a:rPr lang="ja-JP" altLang="en-US" sz="1200" b="0" i="0" u="none" strike="noStrike" cap="none" baseline="0" dirty="0" smtClean="0">
                <a:solidFill>
                  <a:schemeClr val="dk1"/>
                </a:solidFill>
                <a:latin typeface="Overpass"/>
                <a:ea typeface="Overpass"/>
                <a:cs typeface="Overpass"/>
                <a:sym typeface="Arial"/>
              </a:rPr>
              <a:t>ビルド</a:t>
            </a:r>
            <a:endParaRPr lang="en-US" altLang="ja-JP" sz="1200" b="0" i="0" u="none" strike="noStrike" cap="none" baseline="0" dirty="0" smtClean="0">
              <a:solidFill>
                <a:schemeClr val="dk1"/>
              </a:solidFill>
              <a:latin typeface="Overpass"/>
              <a:ea typeface="Overpass"/>
              <a:cs typeface="Overpass"/>
              <a:sym typeface="Arial"/>
            </a:endParaRPr>
          </a:p>
        </p:txBody>
      </p:sp>
      <p:grpSp>
        <p:nvGrpSpPr>
          <p:cNvPr id="63" name="図形グループ 62"/>
          <p:cNvGrpSpPr/>
          <p:nvPr/>
        </p:nvGrpSpPr>
        <p:grpSpPr>
          <a:xfrm>
            <a:off x="2083604" y="4011910"/>
            <a:ext cx="723626" cy="716018"/>
            <a:chOff x="1577141" y="1014282"/>
            <a:chExt cx="1013766" cy="879064"/>
          </a:xfrm>
        </p:grpSpPr>
        <p:pic>
          <p:nvPicPr>
            <p:cNvPr id="64" name="図 63"/>
            <p:cNvPicPr>
              <a:picLocks noChangeAspect="1"/>
            </p:cNvPicPr>
            <p:nvPr/>
          </p:nvPicPr>
          <p:blipFill>
            <a:blip r:embed="rId2"/>
            <a:stretch>
              <a:fillRect/>
            </a:stretch>
          </p:blipFill>
          <p:spPr>
            <a:xfrm>
              <a:off x="1788309" y="1014282"/>
              <a:ext cx="591426" cy="511875"/>
            </a:xfrm>
            <a:prstGeom prst="rect">
              <a:avLst/>
            </a:prstGeom>
          </p:spPr>
        </p:pic>
        <p:sp>
          <p:nvSpPr>
            <p:cNvPr id="65" name="テキスト ボックス 64"/>
            <p:cNvSpPr txBox="1"/>
            <p:nvPr/>
          </p:nvSpPr>
          <p:spPr>
            <a:xfrm>
              <a:off x="1577141" y="1515484"/>
              <a:ext cx="1013766" cy="377862"/>
            </a:xfrm>
            <a:prstGeom prst="rect">
              <a:avLst/>
            </a:prstGeom>
            <a:noFill/>
          </p:spPr>
          <p:txBody>
            <a:bodyPr wrap="none" rtlCol="0">
              <a:spAutoFit/>
            </a:bodyPr>
            <a:lstStyle/>
            <a:p>
              <a:pPr algn="ctr"/>
              <a:r>
                <a:rPr kumimoji="1" lang="en-US" altLang="ja-JP" sz="1400" dirty="0" smtClean="0">
                  <a:latin typeface="Overpass"/>
                  <a:ea typeface="Overpass"/>
                  <a:cs typeface="Overpass"/>
                </a:rPr>
                <a:t>builder</a:t>
              </a:r>
              <a:endParaRPr kumimoji="1" lang="ja-JP" altLang="en-US" sz="1400" dirty="0">
                <a:latin typeface="Overpass"/>
                <a:ea typeface="Overpass"/>
                <a:cs typeface="Overpass"/>
              </a:endParaRPr>
            </a:p>
          </p:txBody>
        </p:sp>
      </p:grpSp>
      <p:pic>
        <p:nvPicPr>
          <p:cNvPr id="66" name="図 65"/>
          <p:cNvPicPr>
            <a:picLocks noChangeAspect="1"/>
          </p:cNvPicPr>
          <p:nvPr/>
        </p:nvPicPr>
        <p:blipFill rotWithShape="1">
          <a:blip r:embed="rId3" cstate="print">
            <a:duotone>
              <a:schemeClr val="accent2">
                <a:shade val="45000"/>
                <a:satMod val="135000"/>
              </a:schemeClr>
              <a:prstClr val="white"/>
            </a:duotone>
            <a:extLst>
              <a:ext uri="{28A0092B-C50C-407E-A947-70E740481C1C}">
                <a14:useLocalDpi xmlns:a14="http://schemas.microsoft.com/office/drawing/2010/main"/>
              </a:ext>
            </a:extLst>
          </a:blip>
          <a:srcRect/>
          <a:stretch/>
        </p:blipFill>
        <p:spPr>
          <a:xfrm>
            <a:off x="3851920" y="4155926"/>
            <a:ext cx="504056" cy="489255"/>
          </a:xfrm>
          <a:prstGeom prst="rect">
            <a:avLst/>
          </a:prstGeom>
        </p:spPr>
      </p:pic>
      <p:sp>
        <p:nvSpPr>
          <p:cNvPr id="67" name="Shape 4479"/>
          <p:cNvSpPr/>
          <p:nvPr/>
        </p:nvSpPr>
        <p:spPr>
          <a:xfrm>
            <a:off x="683568" y="3867894"/>
            <a:ext cx="390468" cy="517753"/>
          </a:xfrm>
          <a:custGeom>
            <a:avLst/>
            <a:gdLst/>
            <a:ahLst/>
            <a:cxnLst/>
            <a:rect l="0" t="0" r="0" b="0"/>
            <a:pathLst>
              <a:path w="169" h="224" extrusionOk="0">
                <a:moveTo>
                  <a:pt x="58" y="166"/>
                </a:moveTo>
                <a:cubicBezTo>
                  <a:pt x="67" y="167"/>
                  <a:pt x="77" y="167"/>
                  <a:pt x="86" y="167"/>
                </a:cubicBezTo>
                <a:cubicBezTo>
                  <a:pt x="113" y="167"/>
                  <a:pt x="138" y="164"/>
                  <a:pt x="153" y="159"/>
                </a:cubicBezTo>
                <a:cubicBezTo>
                  <a:pt x="154" y="159"/>
                  <a:pt x="155" y="160"/>
                  <a:pt x="156" y="161"/>
                </a:cubicBezTo>
                <a:cubicBezTo>
                  <a:pt x="156" y="162"/>
                  <a:pt x="155" y="163"/>
                  <a:pt x="154" y="164"/>
                </a:cubicBezTo>
                <a:cubicBezTo>
                  <a:pt x="139" y="169"/>
                  <a:pt x="113" y="172"/>
                  <a:pt x="86" y="172"/>
                </a:cubicBezTo>
                <a:cubicBezTo>
                  <a:pt x="77" y="172"/>
                  <a:pt x="67" y="172"/>
                  <a:pt x="58" y="171"/>
                </a:cubicBezTo>
                <a:cubicBezTo>
                  <a:pt x="57" y="171"/>
                  <a:pt x="56" y="170"/>
                  <a:pt x="56" y="168"/>
                </a:cubicBezTo>
                <a:cubicBezTo>
                  <a:pt x="56" y="167"/>
                  <a:pt x="57" y="166"/>
                  <a:pt x="58" y="166"/>
                </a:cubicBezTo>
                <a:close/>
                <a:moveTo>
                  <a:pt x="40" y="165"/>
                </a:moveTo>
                <a:cubicBezTo>
                  <a:pt x="30" y="163"/>
                  <a:pt x="23" y="161"/>
                  <a:pt x="17" y="159"/>
                </a:cubicBezTo>
                <a:cubicBezTo>
                  <a:pt x="16" y="159"/>
                  <a:pt x="15" y="159"/>
                  <a:pt x="15" y="160"/>
                </a:cubicBezTo>
                <a:cubicBezTo>
                  <a:pt x="15" y="161"/>
                  <a:pt x="15" y="162"/>
                  <a:pt x="16" y="162"/>
                </a:cubicBezTo>
                <a:cubicBezTo>
                  <a:pt x="22" y="164"/>
                  <a:pt x="30" y="166"/>
                  <a:pt x="39" y="168"/>
                </a:cubicBezTo>
                <a:cubicBezTo>
                  <a:pt x="39" y="168"/>
                  <a:pt x="39" y="168"/>
                  <a:pt x="39" y="168"/>
                </a:cubicBezTo>
                <a:cubicBezTo>
                  <a:pt x="40" y="168"/>
                  <a:pt x="41" y="167"/>
                  <a:pt x="41" y="166"/>
                </a:cubicBezTo>
                <a:cubicBezTo>
                  <a:pt x="41" y="166"/>
                  <a:pt x="40" y="165"/>
                  <a:pt x="40" y="165"/>
                </a:cubicBezTo>
                <a:close/>
                <a:moveTo>
                  <a:pt x="162" y="145"/>
                </a:moveTo>
                <a:cubicBezTo>
                  <a:pt x="167" y="148"/>
                  <a:pt x="169" y="151"/>
                  <a:pt x="169" y="155"/>
                </a:cubicBezTo>
                <a:cubicBezTo>
                  <a:pt x="169" y="202"/>
                  <a:pt x="169" y="202"/>
                  <a:pt x="169" y="202"/>
                </a:cubicBezTo>
                <a:cubicBezTo>
                  <a:pt x="169" y="218"/>
                  <a:pt x="119" y="224"/>
                  <a:pt x="85" y="224"/>
                </a:cubicBezTo>
                <a:cubicBezTo>
                  <a:pt x="51" y="224"/>
                  <a:pt x="0" y="218"/>
                  <a:pt x="0" y="202"/>
                </a:cubicBezTo>
                <a:cubicBezTo>
                  <a:pt x="0" y="155"/>
                  <a:pt x="0" y="155"/>
                  <a:pt x="0" y="155"/>
                </a:cubicBezTo>
                <a:cubicBezTo>
                  <a:pt x="0" y="151"/>
                  <a:pt x="3" y="148"/>
                  <a:pt x="7" y="145"/>
                </a:cubicBezTo>
                <a:cubicBezTo>
                  <a:pt x="3" y="143"/>
                  <a:pt x="0" y="139"/>
                  <a:pt x="0" y="136"/>
                </a:cubicBezTo>
                <a:cubicBezTo>
                  <a:pt x="0" y="89"/>
                  <a:pt x="0" y="89"/>
                  <a:pt x="0" y="89"/>
                </a:cubicBezTo>
                <a:cubicBezTo>
                  <a:pt x="0" y="85"/>
                  <a:pt x="3" y="82"/>
                  <a:pt x="7" y="79"/>
                </a:cubicBezTo>
                <a:cubicBezTo>
                  <a:pt x="3" y="76"/>
                  <a:pt x="0" y="73"/>
                  <a:pt x="0" y="70"/>
                </a:cubicBezTo>
                <a:cubicBezTo>
                  <a:pt x="0" y="22"/>
                  <a:pt x="0" y="22"/>
                  <a:pt x="0" y="22"/>
                </a:cubicBezTo>
                <a:cubicBezTo>
                  <a:pt x="0" y="6"/>
                  <a:pt x="51" y="0"/>
                  <a:pt x="85" y="0"/>
                </a:cubicBezTo>
                <a:cubicBezTo>
                  <a:pt x="119" y="0"/>
                  <a:pt x="169" y="6"/>
                  <a:pt x="169" y="22"/>
                </a:cubicBezTo>
                <a:cubicBezTo>
                  <a:pt x="169" y="70"/>
                  <a:pt x="169" y="70"/>
                  <a:pt x="169" y="70"/>
                </a:cubicBezTo>
                <a:cubicBezTo>
                  <a:pt x="169" y="73"/>
                  <a:pt x="167" y="76"/>
                  <a:pt x="162" y="79"/>
                </a:cubicBezTo>
                <a:cubicBezTo>
                  <a:pt x="167" y="82"/>
                  <a:pt x="169" y="85"/>
                  <a:pt x="169" y="89"/>
                </a:cubicBezTo>
                <a:cubicBezTo>
                  <a:pt x="169" y="136"/>
                  <a:pt x="169" y="136"/>
                  <a:pt x="169" y="136"/>
                </a:cubicBezTo>
                <a:cubicBezTo>
                  <a:pt x="169" y="139"/>
                  <a:pt x="167" y="143"/>
                  <a:pt x="162" y="145"/>
                </a:cubicBezTo>
                <a:close/>
                <a:moveTo>
                  <a:pt x="15" y="76"/>
                </a:moveTo>
                <a:cubicBezTo>
                  <a:pt x="17" y="77"/>
                  <a:pt x="21" y="78"/>
                  <a:pt x="25" y="79"/>
                </a:cubicBezTo>
                <a:cubicBezTo>
                  <a:pt x="38" y="83"/>
                  <a:pt x="58" y="85"/>
                  <a:pt x="85" y="85"/>
                </a:cubicBezTo>
                <a:cubicBezTo>
                  <a:pt x="112" y="85"/>
                  <a:pt x="132" y="83"/>
                  <a:pt x="145" y="79"/>
                </a:cubicBezTo>
                <a:cubicBezTo>
                  <a:pt x="149" y="78"/>
                  <a:pt x="152" y="77"/>
                  <a:pt x="155" y="76"/>
                </a:cubicBezTo>
                <a:cubicBezTo>
                  <a:pt x="160" y="74"/>
                  <a:pt x="163" y="71"/>
                  <a:pt x="163" y="70"/>
                </a:cubicBezTo>
                <a:cubicBezTo>
                  <a:pt x="163" y="22"/>
                  <a:pt x="163" y="22"/>
                  <a:pt x="163" y="22"/>
                </a:cubicBezTo>
                <a:cubicBezTo>
                  <a:pt x="163" y="17"/>
                  <a:pt x="136" y="7"/>
                  <a:pt x="85" y="7"/>
                </a:cubicBezTo>
                <a:cubicBezTo>
                  <a:pt x="33" y="7"/>
                  <a:pt x="6" y="17"/>
                  <a:pt x="6" y="22"/>
                </a:cubicBezTo>
                <a:cubicBezTo>
                  <a:pt x="6" y="70"/>
                  <a:pt x="6" y="70"/>
                  <a:pt x="6" y="70"/>
                </a:cubicBezTo>
                <a:cubicBezTo>
                  <a:pt x="6" y="71"/>
                  <a:pt x="9" y="74"/>
                  <a:pt x="15" y="76"/>
                </a:cubicBezTo>
                <a:close/>
                <a:moveTo>
                  <a:pt x="155" y="148"/>
                </a:moveTo>
                <a:cubicBezTo>
                  <a:pt x="138" y="155"/>
                  <a:pt x="108" y="158"/>
                  <a:pt x="85" y="158"/>
                </a:cubicBezTo>
                <a:cubicBezTo>
                  <a:pt x="62" y="158"/>
                  <a:pt x="32" y="155"/>
                  <a:pt x="14" y="148"/>
                </a:cubicBezTo>
                <a:cubicBezTo>
                  <a:pt x="9" y="151"/>
                  <a:pt x="6" y="153"/>
                  <a:pt x="6" y="155"/>
                </a:cubicBezTo>
                <a:cubicBezTo>
                  <a:pt x="6" y="202"/>
                  <a:pt x="6" y="202"/>
                  <a:pt x="6" y="202"/>
                </a:cubicBezTo>
                <a:cubicBezTo>
                  <a:pt x="6" y="207"/>
                  <a:pt x="33" y="218"/>
                  <a:pt x="85" y="218"/>
                </a:cubicBezTo>
                <a:cubicBezTo>
                  <a:pt x="136" y="218"/>
                  <a:pt x="163" y="207"/>
                  <a:pt x="163" y="202"/>
                </a:cubicBezTo>
                <a:cubicBezTo>
                  <a:pt x="163" y="155"/>
                  <a:pt x="163" y="155"/>
                  <a:pt x="163" y="155"/>
                </a:cubicBezTo>
                <a:cubicBezTo>
                  <a:pt x="163" y="153"/>
                  <a:pt x="161" y="151"/>
                  <a:pt x="155" y="148"/>
                </a:cubicBezTo>
                <a:close/>
                <a:moveTo>
                  <a:pt x="163" y="89"/>
                </a:moveTo>
                <a:cubicBezTo>
                  <a:pt x="163" y="87"/>
                  <a:pt x="160" y="85"/>
                  <a:pt x="155" y="82"/>
                </a:cubicBezTo>
                <a:cubicBezTo>
                  <a:pt x="137" y="89"/>
                  <a:pt x="107" y="91"/>
                  <a:pt x="85" y="91"/>
                </a:cubicBezTo>
                <a:cubicBezTo>
                  <a:pt x="62" y="91"/>
                  <a:pt x="32" y="89"/>
                  <a:pt x="15" y="82"/>
                </a:cubicBezTo>
                <a:cubicBezTo>
                  <a:pt x="9" y="85"/>
                  <a:pt x="6" y="87"/>
                  <a:pt x="6" y="89"/>
                </a:cubicBezTo>
                <a:cubicBezTo>
                  <a:pt x="6" y="136"/>
                  <a:pt x="6" y="136"/>
                  <a:pt x="6" y="136"/>
                </a:cubicBezTo>
                <a:cubicBezTo>
                  <a:pt x="6" y="137"/>
                  <a:pt x="9" y="140"/>
                  <a:pt x="14" y="142"/>
                </a:cubicBezTo>
                <a:cubicBezTo>
                  <a:pt x="17" y="143"/>
                  <a:pt x="20" y="144"/>
                  <a:pt x="24" y="145"/>
                </a:cubicBezTo>
                <a:cubicBezTo>
                  <a:pt x="38" y="149"/>
                  <a:pt x="58" y="152"/>
                  <a:pt x="85" y="152"/>
                </a:cubicBezTo>
                <a:cubicBezTo>
                  <a:pt x="112" y="152"/>
                  <a:pt x="132" y="149"/>
                  <a:pt x="145" y="145"/>
                </a:cubicBezTo>
                <a:cubicBezTo>
                  <a:pt x="149" y="144"/>
                  <a:pt x="153" y="143"/>
                  <a:pt x="155" y="142"/>
                </a:cubicBezTo>
                <a:cubicBezTo>
                  <a:pt x="161" y="140"/>
                  <a:pt x="163" y="137"/>
                  <a:pt x="163" y="136"/>
                </a:cubicBezTo>
                <a:lnTo>
                  <a:pt x="163" y="89"/>
                </a:lnTo>
                <a:close/>
                <a:moveTo>
                  <a:pt x="153" y="93"/>
                </a:moveTo>
                <a:cubicBezTo>
                  <a:pt x="138" y="98"/>
                  <a:pt x="113" y="101"/>
                  <a:pt x="86" y="101"/>
                </a:cubicBezTo>
                <a:cubicBezTo>
                  <a:pt x="77" y="101"/>
                  <a:pt x="67" y="101"/>
                  <a:pt x="58" y="100"/>
                </a:cubicBezTo>
                <a:cubicBezTo>
                  <a:pt x="57" y="100"/>
                  <a:pt x="56" y="101"/>
                  <a:pt x="56" y="102"/>
                </a:cubicBezTo>
                <a:cubicBezTo>
                  <a:pt x="56" y="104"/>
                  <a:pt x="57" y="105"/>
                  <a:pt x="58" y="105"/>
                </a:cubicBezTo>
                <a:cubicBezTo>
                  <a:pt x="67" y="106"/>
                  <a:pt x="77" y="106"/>
                  <a:pt x="86" y="106"/>
                </a:cubicBezTo>
                <a:cubicBezTo>
                  <a:pt x="113" y="106"/>
                  <a:pt x="139" y="103"/>
                  <a:pt x="154" y="98"/>
                </a:cubicBezTo>
                <a:cubicBezTo>
                  <a:pt x="155" y="97"/>
                  <a:pt x="156" y="96"/>
                  <a:pt x="156" y="95"/>
                </a:cubicBezTo>
                <a:cubicBezTo>
                  <a:pt x="155" y="94"/>
                  <a:pt x="154" y="93"/>
                  <a:pt x="153" y="93"/>
                </a:cubicBezTo>
                <a:close/>
                <a:moveTo>
                  <a:pt x="40" y="99"/>
                </a:moveTo>
                <a:cubicBezTo>
                  <a:pt x="30" y="97"/>
                  <a:pt x="23" y="95"/>
                  <a:pt x="17" y="93"/>
                </a:cubicBezTo>
                <a:cubicBezTo>
                  <a:pt x="16" y="93"/>
                  <a:pt x="15" y="93"/>
                  <a:pt x="15" y="94"/>
                </a:cubicBezTo>
                <a:cubicBezTo>
                  <a:pt x="15" y="95"/>
                  <a:pt x="15" y="96"/>
                  <a:pt x="16" y="96"/>
                </a:cubicBezTo>
                <a:cubicBezTo>
                  <a:pt x="22" y="98"/>
                  <a:pt x="30" y="100"/>
                  <a:pt x="39" y="102"/>
                </a:cubicBezTo>
                <a:cubicBezTo>
                  <a:pt x="39" y="102"/>
                  <a:pt x="39" y="102"/>
                  <a:pt x="39" y="102"/>
                </a:cubicBezTo>
                <a:cubicBezTo>
                  <a:pt x="40" y="102"/>
                  <a:pt x="41" y="101"/>
                  <a:pt x="41" y="100"/>
                </a:cubicBezTo>
                <a:cubicBezTo>
                  <a:pt x="41" y="100"/>
                  <a:pt x="40" y="99"/>
                  <a:pt x="40" y="99"/>
                </a:cubicBezTo>
                <a:close/>
                <a:moveTo>
                  <a:pt x="58" y="39"/>
                </a:moveTo>
                <a:cubicBezTo>
                  <a:pt x="67" y="39"/>
                  <a:pt x="77" y="40"/>
                  <a:pt x="86" y="40"/>
                </a:cubicBezTo>
                <a:cubicBezTo>
                  <a:pt x="113" y="40"/>
                  <a:pt x="139" y="37"/>
                  <a:pt x="154" y="31"/>
                </a:cubicBezTo>
                <a:cubicBezTo>
                  <a:pt x="155" y="31"/>
                  <a:pt x="156" y="30"/>
                  <a:pt x="155" y="29"/>
                </a:cubicBezTo>
                <a:cubicBezTo>
                  <a:pt x="155" y="27"/>
                  <a:pt x="154" y="27"/>
                  <a:pt x="153" y="27"/>
                </a:cubicBezTo>
                <a:cubicBezTo>
                  <a:pt x="137" y="32"/>
                  <a:pt x="113" y="35"/>
                  <a:pt x="86" y="35"/>
                </a:cubicBezTo>
                <a:cubicBezTo>
                  <a:pt x="77" y="35"/>
                  <a:pt x="67" y="35"/>
                  <a:pt x="58" y="34"/>
                </a:cubicBezTo>
                <a:cubicBezTo>
                  <a:pt x="57" y="34"/>
                  <a:pt x="56" y="35"/>
                  <a:pt x="56" y="36"/>
                </a:cubicBezTo>
                <a:cubicBezTo>
                  <a:pt x="56" y="37"/>
                  <a:pt x="57" y="38"/>
                  <a:pt x="58" y="39"/>
                </a:cubicBezTo>
                <a:close/>
                <a:moveTo>
                  <a:pt x="39" y="35"/>
                </a:moveTo>
                <a:cubicBezTo>
                  <a:pt x="40" y="35"/>
                  <a:pt x="41" y="35"/>
                  <a:pt x="41" y="34"/>
                </a:cubicBezTo>
                <a:cubicBezTo>
                  <a:pt x="41" y="33"/>
                  <a:pt x="40" y="33"/>
                  <a:pt x="40" y="32"/>
                </a:cubicBezTo>
                <a:cubicBezTo>
                  <a:pt x="30" y="31"/>
                  <a:pt x="23" y="29"/>
                  <a:pt x="17" y="27"/>
                </a:cubicBezTo>
                <a:cubicBezTo>
                  <a:pt x="16" y="26"/>
                  <a:pt x="15" y="27"/>
                  <a:pt x="15" y="28"/>
                </a:cubicBezTo>
                <a:cubicBezTo>
                  <a:pt x="15" y="28"/>
                  <a:pt x="15" y="29"/>
                  <a:pt x="16" y="30"/>
                </a:cubicBezTo>
                <a:cubicBezTo>
                  <a:pt x="22" y="32"/>
                  <a:pt x="30" y="34"/>
                  <a:pt x="39" y="35"/>
                </a:cubicBezTo>
                <a:cubicBezTo>
                  <a:pt x="39" y="35"/>
                  <a:pt x="39" y="35"/>
                  <a:pt x="39" y="35"/>
                </a:cubicBezTo>
                <a:close/>
              </a:path>
            </a:pathLst>
          </a:custGeom>
          <a:solidFill>
            <a:srgbClr val="595959"/>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cxnSp>
        <p:nvCxnSpPr>
          <p:cNvPr id="68" name="直線コネクタ 62"/>
          <p:cNvCxnSpPr/>
          <p:nvPr/>
        </p:nvCxnSpPr>
        <p:spPr>
          <a:xfrm>
            <a:off x="899592" y="2643758"/>
            <a:ext cx="0" cy="1152128"/>
          </a:xfrm>
          <a:prstGeom prst="straightConnector1">
            <a:avLst/>
          </a:prstGeom>
          <a:ln w="38100" cmpd="sng">
            <a:solidFill>
              <a:srgbClr val="B81F32"/>
            </a:solidFill>
          </a:ln>
          <a:effectLst/>
        </p:spPr>
        <p:style>
          <a:lnRef idx="2">
            <a:schemeClr val="accent1"/>
          </a:lnRef>
          <a:fillRef idx="0">
            <a:schemeClr val="accent1"/>
          </a:fillRef>
          <a:effectRef idx="1">
            <a:schemeClr val="accent1"/>
          </a:effectRef>
          <a:fontRef idx="minor">
            <a:schemeClr val="tx1"/>
          </a:fontRef>
        </p:style>
      </p:cxnSp>
      <p:sp>
        <p:nvSpPr>
          <p:cNvPr id="69" name="角丸四角形 68"/>
          <p:cNvSpPr/>
          <p:nvPr/>
        </p:nvSpPr>
        <p:spPr>
          <a:xfrm>
            <a:off x="3131840" y="3795886"/>
            <a:ext cx="576064" cy="221447"/>
          </a:xfrm>
          <a:prstGeom prst="roundRect">
            <a:avLst>
              <a:gd name="adj" fmla="val 0"/>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kumimoji="1" lang="en-US" altLang="ja-JP" sz="1200" dirty="0" smtClean="0">
                <a:solidFill>
                  <a:schemeClr val="tx1"/>
                </a:solidFill>
                <a:latin typeface="Overpass"/>
                <a:ea typeface="Overpass"/>
              </a:rPr>
              <a:t>latest</a:t>
            </a:r>
            <a:endParaRPr kumimoji="1" lang="ja-JP" altLang="en-US" sz="1200" dirty="0">
              <a:solidFill>
                <a:schemeClr val="tx1"/>
              </a:solidFill>
              <a:latin typeface="Overpass"/>
              <a:ea typeface="Overpass"/>
            </a:endParaRPr>
          </a:p>
        </p:txBody>
      </p:sp>
      <p:sp>
        <p:nvSpPr>
          <p:cNvPr id="70" name="右矢印 69"/>
          <p:cNvSpPr/>
          <p:nvPr/>
        </p:nvSpPr>
        <p:spPr>
          <a:xfrm>
            <a:off x="2699792" y="4011910"/>
            <a:ext cx="287377" cy="417780"/>
          </a:xfrm>
          <a:prstGeom prst="rightArrow">
            <a:avLst>
              <a:gd name="adj1" fmla="val 69688"/>
              <a:gd name="adj2" fmla="val 50000"/>
            </a:avLst>
          </a:prstGeom>
          <a:no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kumimoji="1" lang="ja-JP" altLang="en-US" sz="1200" dirty="0" err="1" smtClean="0">
              <a:solidFill>
                <a:schemeClr val="tx1"/>
              </a:solidFill>
              <a:latin typeface="Overpass"/>
              <a:ea typeface="Overpass"/>
              <a:cs typeface="Overpass"/>
            </a:endParaRPr>
          </a:p>
        </p:txBody>
      </p:sp>
      <p:cxnSp>
        <p:nvCxnSpPr>
          <p:cNvPr id="71" name="Shape 3933"/>
          <p:cNvCxnSpPr>
            <a:stCxn id="12" idx="3"/>
            <a:endCxn id="10" idx="1"/>
          </p:cNvCxnSpPr>
          <p:nvPr/>
        </p:nvCxnSpPr>
        <p:spPr>
          <a:xfrm>
            <a:off x="1835696" y="1783896"/>
            <a:ext cx="921103" cy="0"/>
          </a:xfrm>
          <a:prstGeom prst="straightConnector1">
            <a:avLst/>
          </a:prstGeom>
          <a:noFill/>
          <a:ln w="15875" cap="rnd">
            <a:solidFill>
              <a:schemeClr val="dk1"/>
            </a:solidFill>
            <a:prstDash val="solid"/>
            <a:round/>
            <a:headEnd type="none" w="med" len="med"/>
            <a:tailEnd type="triangle" w="lg" len="lg"/>
          </a:ln>
        </p:spPr>
      </p:cxnSp>
      <p:cxnSp>
        <p:nvCxnSpPr>
          <p:cNvPr id="72" name="Shape 3933"/>
          <p:cNvCxnSpPr>
            <a:stCxn id="10" idx="3"/>
            <a:endCxn id="6" idx="1"/>
          </p:cNvCxnSpPr>
          <p:nvPr/>
        </p:nvCxnSpPr>
        <p:spPr>
          <a:xfrm>
            <a:off x="4110999" y="1783896"/>
            <a:ext cx="921103" cy="0"/>
          </a:xfrm>
          <a:prstGeom prst="straightConnector1">
            <a:avLst/>
          </a:prstGeom>
          <a:noFill/>
          <a:ln w="15875" cap="rnd">
            <a:solidFill>
              <a:schemeClr val="dk1"/>
            </a:solidFill>
            <a:prstDash val="solid"/>
            <a:round/>
            <a:headEnd type="none" w="med" len="med"/>
            <a:tailEnd type="triangle" w="lg" len="lg"/>
          </a:ln>
        </p:spPr>
      </p:cxnSp>
      <p:cxnSp>
        <p:nvCxnSpPr>
          <p:cNvPr id="73" name="Shape 3933"/>
          <p:cNvCxnSpPr>
            <a:stCxn id="6" idx="3"/>
            <a:endCxn id="8" idx="1"/>
          </p:cNvCxnSpPr>
          <p:nvPr/>
        </p:nvCxnSpPr>
        <p:spPr>
          <a:xfrm>
            <a:off x="6387202" y="1783896"/>
            <a:ext cx="921102" cy="0"/>
          </a:xfrm>
          <a:prstGeom prst="straightConnector1">
            <a:avLst/>
          </a:prstGeom>
          <a:noFill/>
          <a:ln w="15875" cap="rnd">
            <a:solidFill>
              <a:schemeClr val="dk1"/>
            </a:solidFill>
            <a:prstDash val="solid"/>
            <a:round/>
            <a:headEnd type="none" w="med" len="med"/>
            <a:tailEnd type="triangle" w="lg" len="lg"/>
          </a:ln>
        </p:spPr>
      </p:cxnSp>
      <p:cxnSp>
        <p:nvCxnSpPr>
          <p:cNvPr id="74" name="直線コネクタ 62"/>
          <p:cNvCxnSpPr>
            <a:stCxn id="5" idx="1"/>
          </p:cNvCxnSpPr>
          <p:nvPr/>
        </p:nvCxnSpPr>
        <p:spPr>
          <a:xfrm flipH="1">
            <a:off x="1115616" y="4227934"/>
            <a:ext cx="1008112" cy="0"/>
          </a:xfrm>
          <a:prstGeom prst="straightConnector1">
            <a:avLst/>
          </a:prstGeom>
          <a:ln w="38100" cmpd="sng">
            <a:solidFill>
              <a:srgbClr val="B81F32"/>
            </a:solidFill>
          </a:ln>
          <a:effectLst/>
        </p:spPr>
        <p:style>
          <a:lnRef idx="2">
            <a:schemeClr val="accent1"/>
          </a:lnRef>
          <a:fillRef idx="0">
            <a:schemeClr val="accent1"/>
          </a:fillRef>
          <a:effectRef idx="1">
            <a:schemeClr val="accent1"/>
          </a:effectRef>
          <a:fontRef idx="minor">
            <a:schemeClr val="tx1"/>
          </a:fontRef>
        </p:style>
      </p:cxnSp>
      <p:cxnSp>
        <p:nvCxnSpPr>
          <p:cNvPr id="75" name="直線コネクタ 62"/>
          <p:cNvCxnSpPr/>
          <p:nvPr/>
        </p:nvCxnSpPr>
        <p:spPr>
          <a:xfrm flipH="1">
            <a:off x="4283968" y="2643758"/>
            <a:ext cx="1152128" cy="1152128"/>
          </a:xfrm>
          <a:prstGeom prst="straightConnector1">
            <a:avLst/>
          </a:prstGeom>
          <a:ln w="38100" cmpd="sng">
            <a:solidFill>
              <a:srgbClr val="B81F32"/>
            </a:solidFill>
            <a:headEnd type="stealth" w="lg" len="lg"/>
            <a:tailEnd type="none"/>
          </a:ln>
          <a:effectLst/>
        </p:spPr>
        <p:style>
          <a:lnRef idx="2">
            <a:schemeClr val="accent1"/>
          </a:lnRef>
          <a:fillRef idx="0">
            <a:schemeClr val="accent1"/>
          </a:fillRef>
          <a:effectRef idx="1">
            <a:schemeClr val="accent1"/>
          </a:effectRef>
          <a:fontRef idx="minor">
            <a:schemeClr val="tx1"/>
          </a:fontRef>
        </p:style>
      </p:cxnSp>
      <p:cxnSp>
        <p:nvCxnSpPr>
          <p:cNvPr id="76" name="直線コネクタ 62"/>
          <p:cNvCxnSpPr/>
          <p:nvPr/>
        </p:nvCxnSpPr>
        <p:spPr>
          <a:xfrm flipH="1">
            <a:off x="4644008" y="2649181"/>
            <a:ext cx="1512168" cy="1146705"/>
          </a:xfrm>
          <a:prstGeom prst="straightConnector1">
            <a:avLst/>
          </a:prstGeom>
          <a:ln w="38100" cmpd="sng">
            <a:solidFill>
              <a:srgbClr val="B81F32"/>
            </a:solidFill>
            <a:headEnd type="none"/>
            <a:tailEnd type="stealth" w="lg" len="lg"/>
          </a:ln>
          <a:effectLst/>
        </p:spPr>
        <p:style>
          <a:lnRef idx="2">
            <a:schemeClr val="accent1"/>
          </a:lnRef>
          <a:fillRef idx="0">
            <a:schemeClr val="accent1"/>
          </a:fillRef>
          <a:effectRef idx="1">
            <a:schemeClr val="accent1"/>
          </a:effectRef>
          <a:fontRef idx="minor">
            <a:schemeClr val="tx1"/>
          </a:fontRef>
        </p:style>
      </p:cxnSp>
      <p:grpSp>
        <p:nvGrpSpPr>
          <p:cNvPr id="77" name="図形グループ 76"/>
          <p:cNvGrpSpPr/>
          <p:nvPr/>
        </p:nvGrpSpPr>
        <p:grpSpPr>
          <a:xfrm>
            <a:off x="755576" y="3003798"/>
            <a:ext cx="229166" cy="217606"/>
            <a:chOff x="2815846" y="1275920"/>
            <a:chExt cx="229166" cy="217606"/>
          </a:xfrm>
        </p:grpSpPr>
        <p:sp>
          <p:nvSpPr>
            <p:cNvPr id="78" name="Shape 4114"/>
            <p:cNvSpPr/>
            <p:nvPr/>
          </p:nvSpPr>
          <p:spPr>
            <a:xfrm>
              <a:off x="2821626" y="1275920"/>
              <a:ext cx="217606" cy="217606"/>
            </a:xfrm>
            <a:prstGeom prst="ellipse">
              <a:avLst/>
            </a:prstGeom>
            <a:solidFill>
              <a:srgbClr val="66CDED"/>
            </a:solidFill>
            <a:ln>
              <a:noFill/>
            </a:ln>
          </p:spPr>
          <p:txBody>
            <a:bodyPr lIns="58925" tIns="29450" rIns="58925" bIns="29450" anchor="ctr" anchorCtr="0">
              <a:noAutofit/>
            </a:bodyPr>
            <a:lstStyle/>
            <a:p>
              <a:pPr marL="0" marR="0" lvl="0" indent="0" algn="ctr" rtl="0">
                <a:spcBef>
                  <a:spcPts val="0"/>
                </a:spcBef>
                <a:buNone/>
              </a:pPr>
              <a:endParaRPr sz="1700" b="0" i="0" u="none" strike="noStrike" cap="none" baseline="0" dirty="0">
                <a:solidFill>
                  <a:schemeClr val="lt1"/>
                </a:solidFill>
                <a:latin typeface="Overpass"/>
                <a:ea typeface="Overpass"/>
                <a:cs typeface="Overpass"/>
                <a:sym typeface="Calibri"/>
              </a:endParaRPr>
            </a:p>
          </p:txBody>
        </p:sp>
        <p:sp>
          <p:nvSpPr>
            <p:cNvPr id="79" name="Shape 4234"/>
            <p:cNvSpPr txBox="1"/>
            <p:nvPr/>
          </p:nvSpPr>
          <p:spPr>
            <a:xfrm>
              <a:off x="2815846" y="1282977"/>
              <a:ext cx="229166" cy="203493"/>
            </a:xfrm>
            <a:prstGeom prst="rect">
              <a:avLst/>
            </a:prstGeom>
            <a:noFill/>
            <a:ln>
              <a:noFill/>
            </a:ln>
          </p:spPr>
          <p:txBody>
            <a:bodyPr lIns="58925" tIns="29450" rIns="58925" bIns="29450" anchor="ctr" anchorCtr="0">
              <a:noAutofit/>
            </a:bodyPr>
            <a:lstStyle/>
            <a:p>
              <a:pPr marL="0" marR="0" lvl="0" indent="0" algn="ctr" rtl="0">
                <a:spcBef>
                  <a:spcPts val="0"/>
                </a:spcBef>
                <a:buSzPct val="25000"/>
                <a:buNone/>
              </a:pPr>
              <a:r>
                <a:rPr lang="en" sz="1000" b="0" i="0" u="none" strike="noStrike" cap="none" baseline="0" dirty="0">
                  <a:solidFill>
                    <a:schemeClr val="lt1"/>
                  </a:solidFill>
                  <a:latin typeface="Overpass"/>
                  <a:ea typeface="Overpass"/>
                  <a:cs typeface="Overpass"/>
                  <a:sym typeface="Arial"/>
                </a:rPr>
                <a:t>1</a:t>
              </a:r>
            </a:p>
          </p:txBody>
        </p:sp>
      </p:grpSp>
      <p:sp>
        <p:nvSpPr>
          <p:cNvPr id="80" name="Shape 4129"/>
          <p:cNvSpPr txBox="1"/>
          <p:nvPr/>
        </p:nvSpPr>
        <p:spPr>
          <a:xfrm>
            <a:off x="971600" y="3003798"/>
            <a:ext cx="1196219" cy="244141"/>
          </a:xfrm>
          <a:prstGeom prst="rect">
            <a:avLst/>
          </a:prstGeom>
          <a:noFill/>
          <a:ln>
            <a:noFill/>
          </a:ln>
        </p:spPr>
        <p:txBody>
          <a:bodyPr wrap="none" lIns="58925" tIns="29450" rIns="58925" bIns="29450" anchor="t" anchorCtr="0">
            <a:spAutoFit/>
          </a:bodyPr>
          <a:lstStyle/>
          <a:p>
            <a:pPr marL="0" marR="0" lvl="0" indent="0" algn="ctr" rtl="0">
              <a:spcBef>
                <a:spcPts val="0"/>
              </a:spcBef>
              <a:buSzPct val="25000"/>
              <a:buNone/>
            </a:pPr>
            <a:r>
              <a:rPr lang="ja-JP" altLang="en-US" sz="1200" dirty="0" smtClean="0">
                <a:solidFill>
                  <a:schemeClr val="dk1"/>
                </a:solidFill>
                <a:latin typeface="Overpass"/>
                <a:ea typeface="Overpass"/>
                <a:cs typeface="Overpass"/>
                <a:sym typeface="Arial"/>
              </a:rPr>
              <a:t>変更をコミット</a:t>
            </a:r>
            <a:endParaRPr lang="en" sz="1200" b="0" i="0" u="none" strike="noStrike" cap="none" dirty="0">
              <a:solidFill>
                <a:schemeClr val="dk1"/>
              </a:solidFill>
              <a:latin typeface="Overpass"/>
              <a:ea typeface="Overpass"/>
              <a:cs typeface="Overpass"/>
              <a:sym typeface="Arial"/>
            </a:endParaRPr>
          </a:p>
        </p:txBody>
      </p:sp>
      <p:grpSp>
        <p:nvGrpSpPr>
          <p:cNvPr id="81" name="図形グループ 80"/>
          <p:cNvGrpSpPr/>
          <p:nvPr/>
        </p:nvGrpSpPr>
        <p:grpSpPr>
          <a:xfrm>
            <a:off x="1618090" y="4083918"/>
            <a:ext cx="217606" cy="217606"/>
            <a:chOff x="3891168" y="2638496"/>
            <a:chExt cx="217606" cy="217606"/>
          </a:xfrm>
        </p:grpSpPr>
        <p:sp>
          <p:nvSpPr>
            <p:cNvPr id="82" name="Shape 4108"/>
            <p:cNvSpPr/>
            <p:nvPr/>
          </p:nvSpPr>
          <p:spPr>
            <a:xfrm>
              <a:off x="3891168" y="2638496"/>
              <a:ext cx="217606" cy="217606"/>
            </a:xfrm>
            <a:prstGeom prst="ellipse">
              <a:avLst/>
            </a:prstGeom>
            <a:solidFill>
              <a:srgbClr val="66CDED"/>
            </a:solidFill>
            <a:ln>
              <a:noFill/>
            </a:ln>
          </p:spPr>
          <p:txBody>
            <a:bodyPr lIns="58925" tIns="29450" rIns="58925" bIns="29450" anchor="ctr" anchorCtr="0">
              <a:noAutofit/>
            </a:bodyPr>
            <a:lstStyle/>
            <a:p>
              <a:pPr marL="0" marR="0" lvl="0" indent="0" algn="ctr" rtl="0">
                <a:spcBef>
                  <a:spcPts val="0"/>
                </a:spcBef>
                <a:buNone/>
              </a:pPr>
              <a:endParaRPr sz="1700" b="0" i="0" u="none" strike="noStrike" cap="none" baseline="0" dirty="0">
                <a:solidFill>
                  <a:schemeClr val="lt1"/>
                </a:solidFill>
                <a:latin typeface="Overpass"/>
                <a:ea typeface="Overpass"/>
                <a:cs typeface="Overpass"/>
                <a:sym typeface="Calibri"/>
              </a:endParaRPr>
            </a:p>
          </p:txBody>
        </p:sp>
        <p:sp>
          <p:nvSpPr>
            <p:cNvPr id="83" name="Shape 4235"/>
            <p:cNvSpPr txBox="1"/>
            <p:nvPr/>
          </p:nvSpPr>
          <p:spPr>
            <a:xfrm>
              <a:off x="3902459" y="2645553"/>
              <a:ext cx="195024" cy="203493"/>
            </a:xfrm>
            <a:prstGeom prst="rect">
              <a:avLst/>
            </a:prstGeom>
            <a:noFill/>
            <a:ln>
              <a:noFill/>
            </a:ln>
          </p:spPr>
          <p:txBody>
            <a:bodyPr lIns="58925" tIns="29450" rIns="58925" bIns="29450" anchor="ctr" anchorCtr="0">
              <a:noAutofit/>
            </a:bodyPr>
            <a:lstStyle/>
            <a:p>
              <a:pPr marL="0" marR="0" lvl="0" indent="0" algn="ctr" rtl="0">
                <a:spcBef>
                  <a:spcPts val="0"/>
                </a:spcBef>
                <a:buSzPct val="25000"/>
                <a:buNone/>
              </a:pPr>
              <a:r>
                <a:rPr lang="en" sz="1000" b="0" i="0" u="none" strike="noStrike" cap="none" baseline="0" dirty="0">
                  <a:solidFill>
                    <a:schemeClr val="lt1"/>
                  </a:solidFill>
                  <a:latin typeface="Overpass"/>
                  <a:ea typeface="Overpass"/>
                  <a:cs typeface="Overpass"/>
                  <a:sym typeface="Arial"/>
                </a:rPr>
                <a:t>2</a:t>
              </a:r>
            </a:p>
          </p:txBody>
        </p:sp>
      </p:grpSp>
      <p:grpSp>
        <p:nvGrpSpPr>
          <p:cNvPr id="84" name="図形グループ 83"/>
          <p:cNvGrpSpPr/>
          <p:nvPr/>
        </p:nvGrpSpPr>
        <p:grpSpPr>
          <a:xfrm>
            <a:off x="4642426" y="3219822"/>
            <a:ext cx="217606" cy="217606"/>
            <a:chOff x="4704737" y="2638496"/>
            <a:chExt cx="217606" cy="217606"/>
          </a:xfrm>
        </p:grpSpPr>
        <p:sp>
          <p:nvSpPr>
            <p:cNvPr id="85" name="Shape 4109"/>
            <p:cNvSpPr/>
            <p:nvPr/>
          </p:nvSpPr>
          <p:spPr>
            <a:xfrm>
              <a:off x="4704737" y="2638496"/>
              <a:ext cx="217606" cy="217606"/>
            </a:xfrm>
            <a:prstGeom prst="ellipse">
              <a:avLst/>
            </a:prstGeom>
            <a:solidFill>
              <a:srgbClr val="66CDED"/>
            </a:solidFill>
            <a:ln>
              <a:noFill/>
            </a:ln>
          </p:spPr>
          <p:txBody>
            <a:bodyPr lIns="58925" tIns="29450" rIns="58925" bIns="29450" anchor="ctr" anchorCtr="0">
              <a:noAutofit/>
            </a:bodyPr>
            <a:lstStyle/>
            <a:p>
              <a:pPr marL="0" marR="0" lvl="0" indent="0" algn="ctr" rtl="0">
                <a:spcBef>
                  <a:spcPts val="0"/>
                </a:spcBef>
                <a:buNone/>
              </a:pPr>
              <a:endParaRPr sz="1700" b="0" i="0" u="none" strike="noStrike" cap="none" baseline="0" dirty="0">
                <a:solidFill>
                  <a:schemeClr val="lt1"/>
                </a:solidFill>
                <a:latin typeface="Overpass"/>
                <a:ea typeface="Overpass"/>
                <a:cs typeface="Overpass"/>
                <a:sym typeface="Calibri"/>
              </a:endParaRPr>
            </a:p>
          </p:txBody>
        </p:sp>
        <p:sp>
          <p:nvSpPr>
            <p:cNvPr id="86" name="Shape 4236"/>
            <p:cNvSpPr txBox="1"/>
            <p:nvPr/>
          </p:nvSpPr>
          <p:spPr>
            <a:xfrm>
              <a:off x="4717952" y="2645553"/>
              <a:ext cx="191176" cy="203493"/>
            </a:xfrm>
            <a:prstGeom prst="rect">
              <a:avLst/>
            </a:prstGeom>
            <a:noFill/>
            <a:ln>
              <a:noFill/>
            </a:ln>
          </p:spPr>
          <p:txBody>
            <a:bodyPr lIns="58925" tIns="29450" rIns="58925" bIns="29450" anchor="ctr" anchorCtr="0">
              <a:noAutofit/>
            </a:bodyPr>
            <a:lstStyle/>
            <a:p>
              <a:pPr marL="0" marR="0" lvl="0" indent="0" algn="ctr" rtl="0">
                <a:spcBef>
                  <a:spcPts val="0"/>
                </a:spcBef>
                <a:buSzPct val="25000"/>
                <a:buNone/>
              </a:pPr>
              <a:r>
                <a:rPr lang="en-US" sz="1000" b="0" i="0" u="none" strike="noStrike" cap="none" baseline="0" dirty="0" smtClean="0">
                  <a:solidFill>
                    <a:schemeClr val="lt1"/>
                  </a:solidFill>
                  <a:latin typeface="Overpass"/>
                  <a:ea typeface="Overpass"/>
                  <a:cs typeface="Overpass"/>
                  <a:sym typeface="Arial"/>
                </a:rPr>
                <a:t>5</a:t>
              </a:r>
              <a:endParaRPr lang="en" sz="1000" b="0" i="0" u="none" strike="noStrike" cap="none" baseline="0" dirty="0">
                <a:solidFill>
                  <a:schemeClr val="lt1"/>
                </a:solidFill>
                <a:latin typeface="Overpass"/>
                <a:ea typeface="Overpass"/>
                <a:cs typeface="Overpass"/>
                <a:sym typeface="Arial"/>
              </a:endParaRPr>
            </a:p>
          </p:txBody>
        </p:sp>
      </p:grpSp>
      <p:sp>
        <p:nvSpPr>
          <p:cNvPr id="87" name="Shape 4566"/>
          <p:cNvSpPr txBox="1"/>
          <p:nvPr/>
        </p:nvSpPr>
        <p:spPr>
          <a:xfrm>
            <a:off x="3995936" y="3219822"/>
            <a:ext cx="734554" cy="228752"/>
          </a:xfrm>
          <a:prstGeom prst="rect">
            <a:avLst/>
          </a:prstGeom>
          <a:noFill/>
          <a:ln>
            <a:noFill/>
          </a:ln>
        </p:spPr>
        <p:txBody>
          <a:bodyPr wrap="none" lIns="58925" tIns="29450" rIns="58925" bIns="29450" anchor="t" anchorCtr="0">
            <a:spAutoFit/>
          </a:bodyPr>
          <a:lstStyle/>
          <a:p>
            <a:pPr marL="0" marR="0" lvl="0" indent="0" algn="r" rtl="0">
              <a:lnSpc>
                <a:spcPct val="90000"/>
              </a:lnSpc>
              <a:spcBef>
                <a:spcPts val="0"/>
              </a:spcBef>
              <a:buSzPct val="25000"/>
              <a:buNone/>
            </a:pPr>
            <a:r>
              <a:rPr lang="ja-JP" altLang="en-US" sz="1200" dirty="0" smtClean="0">
                <a:solidFill>
                  <a:schemeClr val="dk1"/>
                </a:solidFill>
                <a:latin typeface="Overpass"/>
                <a:ea typeface="Overpass"/>
                <a:cs typeface="Overpass"/>
                <a:sym typeface="Arial"/>
              </a:rPr>
              <a:t>デプロイ</a:t>
            </a:r>
            <a:endParaRPr lang="en" sz="1200" b="0" i="0" u="none" strike="noStrike" cap="none" baseline="0" dirty="0">
              <a:solidFill>
                <a:schemeClr val="dk1"/>
              </a:solidFill>
              <a:latin typeface="Overpass"/>
              <a:ea typeface="Overpass"/>
              <a:cs typeface="Overpass"/>
              <a:sym typeface="Arial"/>
            </a:endParaRPr>
          </a:p>
        </p:txBody>
      </p:sp>
      <p:sp>
        <p:nvSpPr>
          <p:cNvPr id="88" name="Shape 4567"/>
          <p:cNvSpPr txBox="1"/>
          <p:nvPr/>
        </p:nvSpPr>
        <p:spPr>
          <a:xfrm>
            <a:off x="5868144" y="2798866"/>
            <a:ext cx="734554" cy="228752"/>
          </a:xfrm>
          <a:prstGeom prst="rect">
            <a:avLst/>
          </a:prstGeom>
          <a:noFill/>
          <a:ln>
            <a:noFill/>
          </a:ln>
        </p:spPr>
        <p:txBody>
          <a:bodyPr wrap="none" lIns="58925" tIns="29450" rIns="58925" bIns="29450" anchor="ctr" anchorCtr="0">
            <a:spAutoFit/>
          </a:bodyPr>
          <a:lstStyle/>
          <a:p>
            <a:pPr marL="0" marR="0" lvl="0" indent="0" rtl="0">
              <a:lnSpc>
                <a:spcPct val="90000"/>
              </a:lnSpc>
              <a:spcBef>
                <a:spcPts val="0"/>
              </a:spcBef>
              <a:buSzPct val="25000"/>
              <a:buNone/>
            </a:pPr>
            <a:r>
              <a:rPr lang="ja-JP" altLang="en-US" sz="1200" dirty="0" smtClean="0">
                <a:solidFill>
                  <a:schemeClr val="dk1"/>
                </a:solidFill>
                <a:latin typeface="Overpass"/>
                <a:ea typeface="Overpass"/>
                <a:cs typeface="Overpass"/>
                <a:sym typeface="Arial"/>
              </a:rPr>
              <a:t>タグ付け</a:t>
            </a:r>
            <a:endParaRPr lang="en-US" altLang="ja-JP" sz="1200" dirty="0" smtClean="0">
              <a:solidFill>
                <a:schemeClr val="dk1"/>
              </a:solidFill>
              <a:latin typeface="Overpass"/>
              <a:ea typeface="Overpass"/>
              <a:cs typeface="Overpass"/>
              <a:sym typeface="Arial"/>
            </a:endParaRPr>
          </a:p>
        </p:txBody>
      </p:sp>
      <p:grpSp>
        <p:nvGrpSpPr>
          <p:cNvPr id="89" name="図形グループ 88"/>
          <p:cNvGrpSpPr/>
          <p:nvPr/>
        </p:nvGrpSpPr>
        <p:grpSpPr>
          <a:xfrm>
            <a:off x="5724128" y="2787774"/>
            <a:ext cx="217606" cy="217606"/>
            <a:chOff x="4704737" y="2638496"/>
            <a:chExt cx="217606" cy="217606"/>
          </a:xfrm>
        </p:grpSpPr>
        <p:sp>
          <p:nvSpPr>
            <p:cNvPr id="90" name="Shape 4109"/>
            <p:cNvSpPr/>
            <p:nvPr/>
          </p:nvSpPr>
          <p:spPr>
            <a:xfrm>
              <a:off x="4704737" y="2638496"/>
              <a:ext cx="217606" cy="217606"/>
            </a:xfrm>
            <a:prstGeom prst="ellipse">
              <a:avLst/>
            </a:prstGeom>
            <a:solidFill>
              <a:srgbClr val="66CDED"/>
            </a:solidFill>
            <a:ln>
              <a:noFill/>
            </a:ln>
          </p:spPr>
          <p:txBody>
            <a:bodyPr lIns="58925" tIns="29450" rIns="58925" bIns="29450" anchor="ctr" anchorCtr="0">
              <a:noAutofit/>
            </a:bodyPr>
            <a:lstStyle/>
            <a:p>
              <a:pPr marL="0" marR="0" lvl="0" indent="0" algn="ctr" rtl="0">
                <a:spcBef>
                  <a:spcPts val="0"/>
                </a:spcBef>
                <a:buNone/>
              </a:pPr>
              <a:endParaRPr sz="1700" b="0" i="0" u="none" strike="noStrike" cap="none" baseline="0" dirty="0">
                <a:solidFill>
                  <a:schemeClr val="lt1"/>
                </a:solidFill>
                <a:latin typeface="Overpass"/>
                <a:ea typeface="Overpass"/>
                <a:cs typeface="Overpass"/>
                <a:sym typeface="Calibri"/>
              </a:endParaRPr>
            </a:p>
          </p:txBody>
        </p:sp>
        <p:sp>
          <p:nvSpPr>
            <p:cNvPr id="91" name="Shape 4236"/>
            <p:cNvSpPr txBox="1"/>
            <p:nvPr/>
          </p:nvSpPr>
          <p:spPr>
            <a:xfrm>
              <a:off x="4717952" y="2645553"/>
              <a:ext cx="191176" cy="203493"/>
            </a:xfrm>
            <a:prstGeom prst="rect">
              <a:avLst/>
            </a:prstGeom>
            <a:noFill/>
            <a:ln>
              <a:noFill/>
            </a:ln>
          </p:spPr>
          <p:txBody>
            <a:bodyPr lIns="58925" tIns="29450" rIns="58925" bIns="29450" anchor="ctr" anchorCtr="0">
              <a:noAutofit/>
            </a:bodyPr>
            <a:lstStyle/>
            <a:p>
              <a:pPr marL="0" marR="0" lvl="0" indent="0" algn="ctr" rtl="0">
                <a:spcBef>
                  <a:spcPts val="0"/>
                </a:spcBef>
                <a:buSzPct val="25000"/>
                <a:buNone/>
              </a:pPr>
              <a:r>
                <a:rPr lang="en-US" sz="1000" dirty="0">
                  <a:solidFill>
                    <a:schemeClr val="lt1"/>
                  </a:solidFill>
                  <a:latin typeface="Overpass"/>
                  <a:ea typeface="Overpass"/>
                  <a:cs typeface="Overpass"/>
                  <a:sym typeface="Arial"/>
                </a:rPr>
                <a:t>6</a:t>
              </a:r>
              <a:endParaRPr lang="en" sz="1000" b="0" i="0" u="none" strike="noStrike" cap="none" baseline="0" dirty="0">
                <a:solidFill>
                  <a:schemeClr val="lt1"/>
                </a:solidFill>
                <a:latin typeface="Overpass"/>
                <a:ea typeface="Overpass"/>
                <a:cs typeface="Overpass"/>
                <a:sym typeface="Arial"/>
              </a:endParaRPr>
            </a:p>
          </p:txBody>
        </p:sp>
      </p:grpSp>
      <p:sp>
        <p:nvSpPr>
          <p:cNvPr id="92" name="Shape 4566"/>
          <p:cNvSpPr txBox="1"/>
          <p:nvPr/>
        </p:nvSpPr>
        <p:spPr>
          <a:xfrm>
            <a:off x="6069694" y="3219822"/>
            <a:ext cx="734554" cy="228752"/>
          </a:xfrm>
          <a:prstGeom prst="rect">
            <a:avLst/>
          </a:prstGeom>
          <a:noFill/>
          <a:ln>
            <a:noFill/>
          </a:ln>
        </p:spPr>
        <p:txBody>
          <a:bodyPr wrap="none" lIns="58925" tIns="29450" rIns="58925" bIns="29450" anchor="t" anchorCtr="0">
            <a:spAutoFit/>
          </a:bodyPr>
          <a:lstStyle/>
          <a:p>
            <a:pPr marL="0" marR="0" lvl="0" indent="0" rtl="0">
              <a:lnSpc>
                <a:spcPct val="90000"/>
              </a:lnSpc>
              <a:spcBef>
                <a:spcPts val="0"/>
              </a:spcBef>
              <a:buSzPct val="25000"/>
              <a:buNone/>
            </a:pPr>
            <a:r>
              <a:rPr lang="ja-JP" altLang="en-US" sz="1200" dirty="0" smtClean="0">
                <a:solidFill>
                  <a:schemeClr val="dk1"/>
                </a:solidFill>
                <a:latin typeface="Overpass"/>
                <a:ea typeface="Overpass"/>
                <a:cs typeface="Overpass"/>
                <a:sym typeface="Arial"/>
              </a:rPr>
              <a:t>デプロイ</a:t>
            </a:r>
            <a:endParaRPr lang="en" sz="1200" b="0" i="0" u="none" strike="noStrike" cap="none" baseline="0" dirty="0">
              <a:solidFill>
                <a:schemeClr val="dk1"/>
              </a:solidFill>
              <a:latin typeface="Overpass"/>
              <a:ea typeface="Overpass"/>
              <a:cs typeface="Overpass"/>
              <a:sym typeface="Arial"/>
            </a:endParaRPr>
          </a:p>
        </p:txBody>
      </p:sp>
      <p:cxnSp>
        <p:nvCxnSpPr>
          <p:cNvPr id="93" name="直線コネクタ 62"/>
          <p:cNvCxnSpPr/>
          <p:nvPr/>
        </p:nvCxnSpPr>
        <p:spPr>
          <a:xfrm>
            <a:off x="3347864" y="2643758"/>
            <a:ext cx="0" cy="1152128"/>
          </a:xfrm>
          <a:prstGeom prst="straightConnector1">
            <a:avLst/>
          </a:prstGeom>
          <a:ln w="38100" cmpd="sng">
            <a:solidFill>
              <a:srgbClr val="B81F32"/>
            </a:solidFill>
            <a:headEnd type="stealth" w="lg" len="lg"/>
            <a:tailEnd type="none"/>
          </a:ln>
          <a:effectLst/>
        </p:spPr>
        <p:style>
          <a:lnRef idx="2">
            <a:schemeClr val="accent1"/>
          </a:lnRef>
          <a:fillRef idx="0">
            <a:schemeClr val="accent1"/>
          </a:fillRef>
          <a:effectRef idx="1">
            <a:schemeClr val="accent1"/>
          </a:effectRef>
          <a:fontRef idx="minor">
            <a:schemeClr val="tx1"/>
          </a:fontRef>
        </p:style>
      </p:cxnSp>
      <p:cxnSp>
        <p:nvCxnSpPr>
          <p:cNvPr id="94" name="直線コネクタ 62"/>
          <p:cNvCxnSpPr/>
          <p:nvPr/>
        </p:nvCxnSpPr>
        <p:spPr>
          <a:xfrm>
            <a:off x="3923928" y="2643758"/>
            <a:ext cx="0" cy="1152128"/>
          </a:xfrm>
          <a:prstGeom prst="straightConnector1">
            <a:avLst/>
          </a:prstGeom>
          <a:ln w="38100" cmpd="sng">
            <a:solidFill>
              <a:srgbClr val="B81F32"/>
            </a:solidFill>
            <a:headEnd type="none"/>
            <a:tailEnd type="stealth" w="lg" len="lg"/>
          </a:ln>
          <a:effectLst/>
        </p:spPr>
        <p:style>
          <a:lnRef idx="2">
            <a:schemeClr val="accent1"/>
          </a:lnRef>
          <a:fillRef idx="0">
            <a:schemeClr val="accent1"/>
          </a:fillRef>
          <a:effectRef idx="1">
            <a:schemeClr val="accent1"/>
          </a:effectRef>
          <a:fontRef idx="minor">
            <a:schemeClr val="tx1"/>
          </a:fontRef>
        </p:style>
      </p:cxnSp>
      <p:grpSp>
        <p:nvGrpSpPr>
          <p:cNvPr id="95" name="図形グループ 94"/>
          <p:cNvGrpSpPr/>
          <p:nvPr/>
        </p:nvGrpSpPr>
        <p:grpSpPr>
          <a:xfrm>
            <a:off x="3202266" y="3147814"/>
            <a:ext cx="217606" cy="217606"/>
            <a:chOff x="4704737" y="2638496"/>
            <a:chExt cx="217606" cy="217606"/>
          </a:xfrm>
        </p:grpSpPr>
        <p:sp>
          <p:nvSpPr>
            <p:cNvPr id="96" name="Shape 4109"/>
            <p:cNvSpPr/>
            <p:nvPr/>
          </p:nvSpPr>
          <p:spPr>
            <a:xfrm>
              <a:off x="4704737" y="2638496"/>
              <a:ext cx="217606" cy="217606"/>
            </a:xfrm>
            <a:prstGeom prst="ellipse">
              <a:avLst/>
            </a:prstGeom>
            <a:solidFill>
              <a:srgbClr val="66CDED"/>
            </a:solidFill>
            <a:ln>
              <a:noFill/>
            </a:ln>
          </p:spPr>
          <p:txBody>
            <a:bodyPr lIns="58925" tIns="29450" rIns="58925" bIns="29450" anchor="ctr" anchorCtr="0">
              <a:noAutofit/>
            </a:bodyPr>
            <a:lstStyle/>
            <a:p>
              <a:pPr marL="0" marR="0" lvl="0" indent="0" algn="ctr" rtl="0">
                <a:spcBef>
                  <a:spcPts val="0"/>
                </a:spcBef>
                <a:buNone/>
              </a:pPr>
              <a:endParaRPr sz="1700" b="0" i="0" u="none" strike="noStrike" cap="none" baseline="0" dirty="0">
                <a:solidFill>
                  <a:schemeClr val="lt1"/>
                </a:solidFill>
                <a:latin typeface="Overpass"/>
                <a:ea typeface="Overpass"/>
                <a:cs typeface="Overpass"/>
                <a:sym typeface="Calibri"/>
              </a:endParaRPr>
            </a:p>
          </p:txBody>
        </p:sp>
        <p:sp>
          <p:nvSpPr>
            <p:cNvPr id="97" name="Shape 4236"/>
            <p:cNvSpPr txBox="1"/>
            <p:nvPr/>
          </p:nvSpPr>
          <p:spPr>
            <a:xfrm>
              <a:off x="4717952" y="2645553"/>
              <a:ext cx="191176" cy="203493"/>
            </a:xfrm>
            <a:prstGeom prst="rect">
              <a:avLst/>
            </a:prstGeom>
            <a:noFill/>
            <a:ln>
              <a:noFill/>
            </a:ln>
          </p:spPr>
          <p:txBody>
            <a:bodyPr lIns="58925" tIns="29450" rIns="58925" bIns="29450" anchor="ctr" anchorCtr="0">
              <a:noAutofit/>
            </a:bodyPr>
            <a:lstStyle/>
            <a:p>
              <a:pPr marL="0" marR="0" lvl="0" indent="0" algn="ctr" rtl="0">
                <a:spcBef>
                  <a:spcPts val="0"/>
                </a:spcBef>
                <a:buSzPct val="25000"/>
                <a:buNone/>
              </a:pPr>
              <a:r>
                <a:rPr lang="en" sz="1000" b="0" i="0" u="none" strike="noStrike" cap="none" baseline="0" dirty="0">
                  <a:solidFill>
                    <a:schemeClr val="lt1"/>
                  </a:solidFill>
                  <a:latin typeface="Overpass"/>
                  <a:ea typeface="Overpass"/>
                  <a:cs typeface="Overpass"/>
                  <a:sym typeface="Arial"/>
                </a:rPr>
                <a:t>3</a:t>
              </a:r>
            </a:p>
          </p:txBody>
        </p:sp>
      </p:grpSp>
      <p:grpSp>
        <p:nvGrpSpPr>
          <p:cNvPr id="98" name="図形グループ 97"/>
          <p:cNvGrpSpPr/>
          <p:nvPr/>
        </p:nvGrpSpPr>
        <p:grpSpPr>
          <a:xfrm>
            <a:off x="3779912" y="2715766"/>
            <a:ext cx="217606" cy="217606"/>
            <a:chOff x="4704737" y="2638496"/>
            <a:chExt cx="217606" cy="217606"/>
          </a:xfrm>
        </p:grpSpPr>
        <p:sp>
          <p:nvSpPr>
            <p:cNvPr id="99" name="Shape 4109"/>
            <p:cNvSpPr/>
            <p:nvPr/>
          </p:nvSpPr>
          <p:spPr>
            <a:xfrm>
              <a:off x="4704737" y="2638496"/>
              <a:ext cx="217606" cy="217606"/>
            </a:xfrm>
            <a:prstGeom prst="ellipse">
              <a:avLst/>
            </a:prstGeom>
            <a:solidFill>
              <a:srgbClr val="66CDED"/>
            </a:solidFill>
            <a:ln>
              <a:noFill/>
            </a:ln>
          </p:spPr>
          <p:txBody>
            <a:bodyPr lIns="58925" tIns="29450" rIns="58925" bIns="29450" anchor="ctr" anchorCtr="0">
              <a:noAutofit/>
            </a:bodyPr>
            <a:lstStyle/>
            <a:p>
              <a:pPr marL="0" marR="0" lvl="0" indent="0" algn="ctr" rtl="0">
                <a:spcBef>
                  <a:spcPts val="0"/>
                </a:spcBef>
                <a:buNone/>
              </a:pPr>
              <a:endParaRPr sz="1700" b="0" i="0" u="none" strike="noStrike" cap="none" baseline="0" dirty="0">
                <a:solidFill>
                  <a:schemeClr val="lt1"/>
                </a:solidFill>
                <a:latin typeface="Overpass"/>
                <a:ea typeface="Overpass"/>
                <a:cs typeface="Overpass"/>
                <a:sym typeface="Calibri"/>
              </a:endParaRPr>
            </a:p>
          </p:txBody>
        </p:sp>
        <p:sp>
          <p:nvSpPr>
            <p:cNvPr id="100" name="Shape 4236"/>
            <p:cNvSpPr txBox="1"/>
            <p:nvPr/>
          </p:nvSpPr>
          <p:spPr>
            <a:xfrm>
              <a:off x="4717952" y="2645553"/>
              <a:ext cx="191176" cy="203493"/>
            </a:xfrm>
            <a:prstGeom prst="rect">
              <a:avLst/>
            </a:prstGeom>
            <a:noFill/>
            <a:ln>
              <a:noFill/>
            </a:ln>
          </p:spPr>
          <p:txBody>
            <a:bodyPr lIns="58925" tIns="29450" rIns="58925" bIns="29450" anchor="ctr" anchorCtr="0">
              <a:noAutofit/>
            </a:bodyPr>
            <a:lstStyle/>
            <a:p>
              <a:pPr marL="0" marR="0" lvl="0" indent="0" algn="ctr" rtl="0">
                <a:spcBef>
                  <a:spcPts val="0"/>
                </a:spcBef>
                <a:buSzPct val="25000"/>
                <a:buNone/>
              </a:pPr>
              <a:r>
                <a:rPr lang="en-US" sz="1000" dirty="0">
                  <a:solidFill>
                    <a:schemeClr val="lt1"/>
                  </a:solidFill>
                  <a:latin typeface="Overpass"/>
                  <a:ea typeface="Overpass"/>
                  <a:cs typeface="Overpass"/>
                  <a:sym typeface="Arial"/>
                </a:rPr>
                <a:t>4</a:t>
              </a:r>
              <a:endParaRPr lang="en" sz="1000" b="0" i="0" u="none" strike="noStrike" cap="none" baseline="0" dirty="0">
                <a:solidFill>
                  <a:schemeClr val="lt1"/>
                </a:solidFill>
                <a:latin typeface="Overpass"/>
                <a:ea typeface="Overpass"/>
                <a:cs typeface="Overpass"/>
                <a:sym typeface="Arial"/>
              </a:endParaRPr>
            </a:p>
          </p:txBody>
        </p:sp>
      </p:grpSp>
      <p:cxnSp>
        <p:nvCxnSpPr>
          <p:cNvPr id="101" name="直線コネクタ 62"/>
          <p:cNvCxnSpPr/>
          <p:nvPr/>
        </p:nvCxnSpPr>
        <p:spPr>
          <a:xfrm flipV="1">
            <a:off x="4932040" y="2643764"/>
            <a:ext cx="2376264" cy="1152122"/>
          </a:xfrm>
          <a:prstGeom prst="straightConnector1">
            <a:avLst/>
          </a:prstGeom>
          <a:ln w="38100" cmpd="sng">
            <a:solidFill>
              <a:srgbClr val="B81F32"/>
            </a:solidFill>
            <a:headEnd type="none"/>
            <a:tailEnd type="stealth" w="lg" len="lg"/>
          </a:ln>
          <a:effectLst/>
        </p:spPr>
        <p:style>
          <a:lnRef idx="2">
            <a:schemeClr val="accent1"/>
          </a:lnRef>
          <a:fillRef idx="0">
            <a:schemeClr val="accent1"/>
          </a:fillRef>
          <a:effectRef idx="1">
            <a:schemeClr val="accent1"/>
          </a:effectRef>
          <a:fontRef idx="minor">
            <a:schemeClr val="tx1"/>
          </a:fontRef>
        </p:style>
      </p:cxnSp>
      <p:grpSp>
        <p:nvGrpSpPr>
          <p:cNvPr id="102" name="図形グループ 101"/>
          <p:cNvGrpSpPr/>
          <p:nvPr/>
        </p:nvGrpSpPr>
        <p:grpSpPr>
          <a:xfrm>
            <a:off x="5794554" y="3219822"/>
            <a:ext cx="217606" cy="217606"/>
            <a:chOff x="4704737" y="2638496"/>
            <a:chExt cx="217606" cy="217606"/>
          </a:xfrm>
        </p:grpSpPr>
        <p:sp>
          <p:nvSpPr>
            <p:cNvPr id="103" name="Shape 4109"/>
            <p:cNvSpPr/>
            <p:nvPr/>
          </p:nvSpPr>
          <p:spPr>
            <a:xfrm>
              <a:off x="4704737" y="2638496"/>
              <a:ext cx="217606" cy="217606"/>
            </a:xfrm>
            <a:prstGeom prst="ellipse">
              <a:avLst/>
            </a:prstGeom>
            <a:solidFill>
              <a:srgbClr val="66CDED"/>
            </a:solidFill>
            <a:ln>
              <a:noFill/>
            </a:ln>
          </p:spPr>
          <p:txBody>
            <a:bodyPr lIns="58925" tIns="29450" rIns="58925" bIns="29450" anchor="ctr" anchorCtr="0">
              <a:noAutofit/>
            </a:bodyPr>
            <a:lstStyle/>
            <a:p>
              <a:pPr marL="0" marR="0" lvl="0" indent="0" algn="ctr" rtl="0">
                <a:spcBef>
                  <a:spcPts val="0"/>
                </a:spcBef>
                <a:buNone/>
              </a:pPr>
              <a:endParaRPr sz="1700" b="0" i="0" u="none" strike="noStrike" cap="none" baseline="0" dirty="0">
                <a:solidFill>
                  <a:schemeClr val="lt1"/>
                </a:solidFill>
                <a:latin typeface="Overpass"/>
                <a:ea typeface="Overpass"/>
                <a:cs typeface="Overpass"/>
                <a:sym typeface="Calibri"/>
              </a:endParaRPr>
            </a:p>
          </p:txBody>
        </p:sp>
        <p:sp>
          <p:nvSpPr>
            <p:cNvPr id="104" name="Shape 4236"/>
            <p:cNvSpPr txBox="1"/>
            <p:nvPr/>
          </p:nvSpPr>
          <p:spPr>
            <a:xfrm>
              <a:off x="4717952" y="2645553"/>
              <a:ext cx="191176" cy="203493"/>
            </a:xfrm>
            <a:prstGeom prst="rect">
              <a:avLst/>
            </a:prstGeom>
            <a:noFill/>
            <a:ln>
              <a:noFill/>
            </a:ln>
          </p:spPr>
          <p:txBody>
            <a:bodyPr lIns="58925" tIns="29450" rIns="58925" bIns="29450" anchor="ctr" anchorCtr="0">
              <a:noAutofit/>
            </a:bodyPr>
            <a:lstStyle/>
            <a:p>
              <a:pPr marL="0" marR="0" lvl="0" indent="0" algn="ctr" rtl="0">
                <a:spcBef>
                  <a:spcPts val="0"/>
                </a:spcBef>
                <a:buSzPct val="25000"/>
                <a:buNone/>
              </a:pPr>
              <a:r>
                <a:rPr lang="en-US" sz="1000" dirty="0">
                  <a:solidFill>
                    <a:schemeClr val="lt1"/>
                  </a:solidFill>
                  <a:latin typeface="Overpass"/>
                  <a:ea typeface="Overpass"/>
                  <a:cs typeface="Overpass"/>
                  <a:sym typeface="Arial"/>
                </a:rPr>
                <a:t>7</a:t>
              </a:r>
              <a:endParaRPr lang="en" sz="1000" b="0" i="0" u="none" strike="noStrike" cap="none" baseline="0" dirty="0">
                <a:solidFill>
                  <a:schemeClr val="lt1"/>
                </a:solidFill>
                <a:latin typeface="Overpass"/>
                <a:ea typeface="Overpass"/>
                <a:cs typeface="Overpass"/>
                <a:sym typeface="Arial"/>
              </a:endParaRPr>
            </a:p>
          </p:txBody>
        </p:sp>
      </p:grpSp>
      <p:sp>
        <p:nvSpPr>
          <p:cNvPr id="105" name="角丸四角形 104"/>
          <p:cNvSpPr/>
          <p:nvPr/>
        </p:nvSpPr>
        <p:spPr>
          <a:xfrm>
            <a:off x="3779912" y="3795886"/>
            <a:ext cx="576064" cy="221447"/>
          </a:xfrm>
          <a:prstGeom prst="roundRect">
            <a:avLst>
              <a:gd name="adj" fmla="val 0"/>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kumimoji="1" lang="en-US" altLang="ja-JP" sz="1200" dirty="0" smtClean="0">
                <a:solidFill>
                  <a:schemeClr val="tx1"/>
                </a:solidFill>
                <a:latin typeface="Overpass"/>
                <a:ea typeface="Overpass"/>
              </a:rPr>
              <a:t>test</a:t>
            </a:r>
            <a:endParaRPr kumimoji="1" lang="ja-JP" altLang="en-US" sz="1200" dirty="0">
              <a:solidFill>
                <a:schemeClr val="tx1"/>
              </a:solidFill>
              <a:latin typeface="Overpass"/>
              <a:ea typeface="Overpass"/>
            </a:endParaRPr>
          </a:p>
        </p:txBody>
      </p:sp>
      <p:sp>
        <p:nvSpPr>
          <p:cNvPr id="106" name="角丸四角形 105"/>
          <p:cNvSpPr/>
          <p:nvPr/>
        </p:nvSpPr>
        <p:spPr>
          <a:xfrm>
            <a:off x="4427984" y="3795886"/>
            <a:ext cx="576064" cy="221447"/>
          </a:xfrm>
          <a:prstGeom prst="roundRect">
            <a:avLst>
              <a:gd name="adj" fmla="val 0"/>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altLang="ja-JP" sz="1200" dirty="0" smtClean="0">
                <a:solidFill>
                  <a:schemeClr val="tx1"/>
                </a:solidFill>
                <a:latin typeface="Overpass"/>
                <a:ea typeface="Overpass"/>
              </a:rPr>
              <a:t>release</a:t>
            </a:r>
            <a:endParaRPr kumimoji="1" lang="ja-JP" altLang="en-US" sz="1200" dirty="0">
              <a:solidFill>
                <a:schemeClr val="tx1"/>
              </a:solidFill>
              <a:latin typeface="Overpass"/>
              <a:ea typeface="Overpass"/>
            </a:endParaRPr>
          </a:p>
        </p:txBody>
      </p:sp>
      <p:cxnSp>
        <p:nvCxnSpPr>
          <p:cNvPr id="110" name="Shape 3933"/>
          <p:cNvCxnSpPr>
            <a:endCxn id="69" idx="2"/>
          </p:cNvCxnSpPr>
          <p:nvPr/>
        </p:nvCxnSpPr>
        <p:spPr>
          <a:xfrm flipH="1" flipV="1">
            <a:off x="3419872" y="4017333"/>
            <a:ext cx="576064" cy="210601"/>
          </a:xfrm>
          <a:prstGeom prst="straightConnector1">
            <a:avLst/>
          </a:prstGeom>
          <a:noFill/>
          <a:ln w="9525" cap="rnd" cmpd="sng">
            <a:solidFill>
              <a:schemeClr val="dk1"/>
            </a:solidFill>
            <a:prstDash val="solid"/>
            <a:round/>
            <a:headEnd type="none" w="med" len="med"/>
            <a:tailEnd type="none" w="lg" len="lg"/>
          </a:ln>
        </p:spPr>
      </p:cxnSp>
      <p:cxnSp>
        <p:nvCxnSpPr>
          <p:cNvPr id="111" name="Shape 3933"/>
          <p:cNvCxnSpPr>
            <a:stCxn id="66" idx="0"/>
            <a:endCxn id="105" idx="2"/>
          </p:cNvCxnSpPr>
          <p:nvPr/>
        </p:nvCxnSpPr>
        <p:spPr>
          <a:xfrm flipH="1" flipV="1">
            <a:off x="4067944" y="4017333"/>
            <a:ext cx="36004" cy="138593"/>
          </a:xfrm>
          <a:prstGeom prst="straightConnector1">
            <a:avLst/>
          </a:prstGeom>
          <a:noFill/>
          <a:ln w="9525" cap="rnd" cmpd="sng">
            <a:solidFill>
              <a:schemeClr val="dk1"/>
            </a:solidFill>
            <a:prstDash val="solid"/>
            <a:round/>
            <a:headEnd type="none" w="med" len="med"/>
            <a:tailEnd type="none" w="lg" len="lg"/>
          </a:ln>
        </p:spPr>
      </p:cxnSp>
      <p:cxnSp>
        <p:nvCxnSpPr>
          <p:cNvPr id="112" name="Shape 3933"/>
          <p:cNvCxnSpPr>
            <a:endCxn id="106" idx="2"/>
          </p:cNvCxnSpPr>
          <p:nvPr/>
        </p:nvCxnSpPr>
        <p:spPr>
          <a:xfrm flipV="1">
            <a:off x="4211960" y="4017333"/>
            <a:ext cx="504056" cy="210601"/>
          </a:xfrm>
          <a:prstGeom prst="straightConnector1">
            <a:avLst/>
          </a:prstGeom>
          <a:noFill/>
          <a:ln w="9525" cap="rnd" cmpd="sng">
            <a:solidFill>
              <a:schemeClr val="dk1"/>
            </a:solidFill>
            <a:prstDash val="solid"/>
            <a:round/>
            <a:headEnd type="none" w="med" len="med"/>
            <a:tailEnd type="none" w="lg" len="lg"/>
          </a:ln>
        </p:spPr>
      </p:cxnSp>
      <p:pic>
        <p:nvPicPr>
          <p:cNvPr id="115" name="図 114" descr="Logotype_RH_OpenShift_wLogo_RGB_Black.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8104" y="3939902"/>
            <a:ext cx="2785063" cy="715517"/>
          </a:xfrm>
          <a:prstGeom prst="rect">
            <a:avLst/>
          </a:prstGeom>
        </p:spPr>
      </p:pic>
    </p:spTree>
    <p:extLst>
      <p:ext uri="{BB962C8B-B14F-4D97-AF65-F5344CB8AC3E}">
        <p14:creationId xmlns:p14="http://schemas.microsoft.com/office/powerpoint/2010/main" val="219973375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重要な用語</a:t>
            </a:r>
            <a:r>
              <a:rPr lang="en-US" altLang="ja-JP" dirty="0" smtClean="0"/>
              <a:t> - </a:t>
            </a:r>
            <a:r>
              <a:rPr lang="ja-JP" altLang="ja-JP" dirty="0" smtClean="0"/>
              <a:t>I</a:t>
            </a:r>
            <a:r>
              <a:rPr lang="en-US" altLang="ja-JP" dirty="0" smtClean="0"/>
              <a:t>mage</a:t>
            </a:r>
            <a:r>
              <a:rPr lang="ja-JP" altLang="en-US" dirty="0" smtClean="0"/>
              <a:t> </a:t>
            </a:r>
            <a:r>
              <a:rPr lang="en-US" altLang="ja-JP" dirty="0" smtClean="0"/>
              <a:t>Stream</a:t>
            </a:r>
            <a:endParaRPr kumimoji="1" lang="ja-JP" altLang="en-US" dirty="0"/>
          </a:p>
        </p:txBody>
      </p:sp>
      <p:sp>
        <p:nvSpPr>
          <p:cNvPr id="39" name="テキスト ボックス 38"/>
          <p:cNvSpPr txBox="1"/>
          <p:nvPr/>
        </p:nvSpPr>
        <p:spPr>
          <a:xfrm>
            <a:off x="3847177" y="1051902"/>
            <a:ext cx="5284384" cy="2462213"/>
          </a:xfrm>
          <a:prstGeom prst="rect">
            <a:avLst/>
          </a:prstGeom>
          <a:noFill/>
        </p:spPr>
        <p:txBody>
          <a:bodyPr wrap="square" rtlCol="0">
            <a:spAutoFit/>
          </a:bodyPr>
          <a:lstStyle/>
          <a:p>
            <a:r>
              <a:rPr kumimoji="1" lang="en-US" altLang="ja-JP" sz="1400" dirty="0" err="1" smtClean="0">
                <a:latin typeface="メイリオ"/>
                <a:ea typeface="メイリオ"/>
                <a:cs typeface="メイリオ"/>
              </a:rPr>
              <a:t>Docker</a:t>
            </a:r>
            <a:r>
              <a:rPr kumimoji="1" lang="ja-JP" altLang="en-US" sz="1400" dirty="0" smtClean="0">
                <a:latin typeface="メイリオ"/>
                <a:ea typeface="メイリオ"/>
                <a:cs typeface="メイリオ"/>
              </a:rPr>
              <a:t>イメージへの参照</a:t>
            </a:r>
            <a:endParaRPr kumimoji="1" lang="en-US" altLang="ja-JP" sz="1400" dirty="0" smtClean="0">
              <a:latin typeface="メイリオ"/>
              <a:ea typeface="メイリオ"/>
              <a:cs typeface="メイリオ"/>
            </a:endParaRPr>
          </a:p>
          <a:p>
            <a:pPr marL="285750" indent="-285750">
              <a:buFont typeface="Arial"/>
              <a:buChar char="•"/>
            </a:pPr>
            <a:r>
              <a:rPr kumimoji="1" lang="en-US" altLang="ja-JP" sz="1400" dirty="0" err="1" smtClean="0">
                <a:latin typeface="メイリオ"/>
                <a:ea typeface="メイリオ"/>
                <a:cs typeface="メイリオ"/>
              </a:rPr>
              <a:t>OpenShift</a:t>
            </a:r>
            <a:r>
              <a:rPr kumimoji="1" lang="ja-JP" altLang="en-US" sz="1400" dirty="0" smtClean="0">
                <a:latin typeface="メイリオ"/>
                <a:ea typeface="メイリオ"/>
                <a:cs typeface="メイリオ"/>
              </a:rPr>
              <a:t>の</a:t>
            </a:r>
            <a:r>
              <a:rPr kumimoji="1" lang="en-US" altLang="ja-JP" sz="1400" dirty="0" smtClean="0">
                <a:latin typeface="メイリオ"/>
                <a:ea typeface="メイリオ"/>
                <a:cs typeface="メイリオ"/>
              </a:rPr>
              <a:t>build</a:t>
            </a:r>
            <a:r>
              <a:rPr kumimoji="1" lang="ja-JP" altLang="en-US" sz="1400" dirty="0" smtClean="0">
                <a:latin typeface="メイリオ"/>
                <a:ea typeface="メイリオ"/>
                <a:cs typeface="メイリオ"/>
              </a:rPr>
              <a:t>結果の</a:t>
            </a:r>
            <a:r>
              <a:rPr kumimoji="1" lang="en-US" altLang="ja-JP" sz="1400" dirty="0" err="1" smtClean="0">
                <a:latin typeface="メイリオ"/>
                <a:ea typeface="メイリオ"/>
                <a:cs typeface="メイリオ"/>
              </a:rPr>
              <a:t>Docker</a:t>
            </a:r>
            <a:r>
              <a:rPr kumimoji="1" lang="ja-JP" altLang="en-US" sz="1400" dirty="0" smtClean="0">
                <a:latin typeface="メイリオ"/>
                <a:ea typeface="メイリオ"/>
                <a:cs typeface="メイリオ"/>
              </a:rPr>
              <a:t>イメージ</a:t>
            </a:r>
            <a:endParaRPr kumimoji="1" lang="en-US" altLang="ja-JP" sz="1400" dirty="0" smtClean="0">
              <a:latin typeface="メイリオ"/>
              <a:ea typeface="メイリオ"/>
              <a:cs typeface="メイリオ"/>
            </a:endParaRPr>
          </a:p>
          <a:p>
            <a:pPr marL="285750" indent="-285750">
              <a:buFont typeface="Arial"/>
              <a:buChar char="•"/>
            </a:pPr>
            <a:r>
              <a:rPr kumimoji="1" lang="ja-JP" altLang="en-US" sz="1400" dirty="0" smtClean="0">
                <a:latin typeface="メイリオ"/>
                <a:ea typeface="メイリオ"/>
                <a:cs typeface="メイリオ"/>
              </a:rPr>
              <a:t>他の</a:t>
            </a:r>
            <a:r>
              <a:rPr kumimoji="1" lang="en-US" altLang="ja-JP" sz="1400" dirty="0" smtClean="0">
                <a:latin typeface="メイリオ"/>
                <a:ea typeface="メイリオ"/>
                <a:cs typeface="メイリオ"/>
              </a:rPr>
              <a:t>Image Stream</a:t>
            </a:r>
          </a:p>
          <a:p>
            <a:pPr marL="285750" indent="-285750">
              <a:buFont typeface="Arial"/>
              <a:buChar char="•"/>
            </a:pPr>
            <a:r>
              <a:rPr kumimoji="1" lang="ja-JP" altLang="en-US" sz="1400" dirty="0" smtClean="0">
                <a:latin typeface="メイリオ"/>
                <a:ea typeface="メイリオ"/>
                <a:cs typeface="メイリオ"/>
              </a:rPr>
              <a:t>外部の</a:t>
            </a:r>
            <a:r>
              <a:rPr kumimoji="1" lang="en-US" altLang="ja-JP" sz="1400" dirty="0" err="1" smtClean="0">
                <a:latin typeface="メイリオ"/>
                <a:ea typeface="メイリオ"/>
                <a:cs typeface="メイリオ"/>
              </a:rPr>
              <a:t>Docker</a:t>
            </a:r>
            <a:r>
              <a:rPr kumimoji="1" lang="ja-JP" altLang="en-US" sz="1400" dirty="0" smtClean="0">
                <a:latin typeface="メイリオ"/>
                <a:ea typeface="メイリオ"/>
                <a:cs typeface="メイリオ"/>
              </a:rPr>
              <a:t>リポジトリで配布されている</a:t>
            </a:r>
            <a:r>
              <a:rPr kumimoji="1" lang="en-US" altLang="ja-JP" sz="1400" dirty="0" err="1" smtClean="0">
                <a:latin typeface="メイリオ"/>
                <a:ea typeface="メイリオ"/>
                <a:cs typeface="メイリオ"/>
              </a:rPr>
              <a:t>Docker</a:t>
            </a:r>
            <a:r>
              <a:rPr kumimoji="1" lang="ja-JP" altLang="en-US" sz="1400" dirty="0" smtClean="0">
                <a:latin typeface="メイリオ"/>
                <a:ea typeface="メイリオ"/>
                <a:cs typeface="メイリオ"/>
              </a:rPr>
              <a:t>イメージ</a:t>
            </a:r>
            <a:endParaRPr kumimoji="1" lang="en-US" altLang="ja-JP" sz="1400" dirty="0" smtClean="0">
              <a:latin typeface="メイリオ"/>
              <a:ea typeface="メイリオ"/>
              <a:cs typeface="メイリオ"/>
            </a:endParaRPr>
          </a:p>
          <a:p>
            <a:endParaRPr kumimoji="1" lang="en-US" altLang="ja-JP" sz="1400" dirty="0">
              <a:latin typeface="メイリオ"/>
              <a:ea typeface="メイリオ"/>
              <a:cs typeface="メイリオ"/>
            </a:endParaRPr>
          </a:p>
          <a:p>
            <a:r>
              <a:rPr kumimoji="1" lang="ja-JP" altLang="en-US" sz="1400" dirty="0" smtClean="0">
                <a:latin typeface="メイリオ"/>
                <a:ea typeface="メイリオ"/>
                <a:cs typeface="メイリオ"/>
              </a:rPr>
              <a:t>タグ付け</a:t>
            </a:r>
            <a:endParaRPr kumimoji="1" lang="en-US" altLang="ja-JP" sz="1400" dirty="0" smtClean="0">
              <a:latin typeface="メイリオ"/>
              <a:ea typeface="メイリオ"/>
              <a:cs typeface="メイリオ"/>
            </a:endParaRPr>
          </a:p>
          <a:p>
            <a:pPr marL="285750" indent="-285750">
              <a:buFont typeface="Arial"/>
              <a:buChar char="•"/>
            </a:pPr>
            <a:r>
              <a:rPr kumimoji="1" lang="ja-JP" altLang="en-US" sz="1400" dirty="0" smtClean="0">
                <a:latin typeface="メイリオ"/>
                <a:ea typeface="メイリオ"/>
                <a:cs typeface="メイリオ"/>
              </a:rPr>
              <a:t>重要なポイントで名前付けをした印（タグ）つける</a:t>
            </a:r>
            <a:endParaRPr kumimoji="1" lang="en-US" altLang="ja-JP" sz="1400" dirty="0" smtClean="0">
              <a:latin typeface="メイリオ"/>
              <a:ea typeface="メイリオ"/>
              <a:cs typeface="メイリオ"/>
            </a:endParaRPr>
          </a:p>
          <a:p>
            <a:pPr marL="285750" indent="-285750">
              <a:buFont typeface="Arial"/>
              <a:buChar char="•"/>
            </a:pPr>
            <a:r>
              <a:rPr kumimoji="1" lang="ja-JP" altLang="en-US" sz="1400" dirty="0" smtClean="0">
                <a:latin typeface="メイリオ"/>
                <a:ea typeface="メイリオ"/>
                <a:cs typeface="メイリオ"/>
              </a:rPr>
              <a:t>重要なポイントでの履歴の参照が可能</a:t>
            </a:r>
            <a:endParaRPr kumimoji="1" lang="en-US" altLang="ja-JP" sz="1400" dirty="0" smtClean="0">
              <a:latin typeface="メイリオ"/>
              <a:ea typeface="メイリオ"/>
              <a:cs typeface="メイリオ"/>
            </a:endParaRPr>
          </a:p>
          <a:p>
            <a:pPr marL="285750" indent="-285750">
              <a:buFont typeface="Arial"/>
              <a:buChar char="•"/>
            </a:pPr>
            <a:r>
              <a:rPr kumimoji="1" lang="ja-JP" altLang="en-US" sz="1400" dirty="0" smtClean="0">
                <a:latin typeface="メイリオ"/>
                <a:ea typeface="メイリオ"/>
                <a:cs typeface="メイリオ"/>
              </a:rPr>
              <a:t>ソースコード管理のブランチに近い</a:t>
            </a:r>
            <a:endParaRPr kumimoji="1" lang="en-US" altLang="ja-JP" sz="1400" dirty="0">
              <a:latin typeface="メイリオ"/>
              <a:ea typeface="メイリオ"/>
              <a:cs typeface="メイリオ"/>
            </a:endParaRPr>
          </a:p>
          <a:p>
            <a:r>
              <a:rPr kumimoji="1" lang="en-US" altLang="ja-JP" sz="1400" dirty="0" smtClean="0">
                <a:latin typeface="メイリオ"/>
                <a:ea typeface="メイリオ"/>
                <a:cs typeface="メイリオ"/>
              </a:rPr>
              <a:t>ex)</a:t>
            </a:r>
          </a:p>
          <a:p>
            <a:r>
              <a:rPr kumimoji="1" lang="en-US" altLang="ja-JP" sz="1400" dirty="0" err="1" smtClean="0">
                <a:latin typeface="メイリオ"/>
                <a:ea typeface="メイリオ"/>
                <a:cs typeface="メイリオ"/>
              </a:rPr>
              <a:t>oc</a:t>
            </a:r>
            <a:r>
              <a:rPr kumimoji="1" lang="en-US" altLang="ja-JP" sz="1400" dirty="0" smtClean="0">
                <a:latin typeface="メイリオ"/>
                <a:ea typeface="メイリオ"/>
                <a:cs typeface="メイリオ"/>
              </a:rPr>
              <a:t> tag </a:t>
            </a:r>
            <a:r>
              <a:rPr lang="en-US" altLang="ja-JP" sz="1400" dirty="0" smtClean="0">
                <a:latin typeface="メイリオ"/>
                <a:ea typeface="メイリオ"/>
                <a:cs typeface="メイリオ"/>
              </a:rPr>
              <a:t>hello-</a:t>
            </a:r>
            <a:r>
              <a:rPr lang="en-US" altLang="ja-JP" sz="1400" dirty="0" err="1" smtClean="0">
                <a:latin typeface="メイリオ"/>
                <a:ea typeface="メイリオ"/>
                <a:cs typeface="メイリオ"/>
              </a:rPr>
              <a:t>proj</a:t>
            </a:r>
            <a:r>
              <a:rPr kumimoji="1" lang="en-US" altLang="ja-JP" sz="1400" dirty="0" smtClean="0">
                <a:latin typeface="メイリオ"/>
                <a:ea typeface="メイリオ"/>
                <a:cs typeface="メイリオ"/>
              </a:rPr>
              <a:t>/hello:v999 </a:t>
            </a:r>
            <a:r>
              <a:rPr kumimoji="1" lang="en-US" altLang="ja-JP" sz="1400" dirty="0" err="1" smtClean="0">
                <a:latin typeface="メイリオ"/>
                <a:ea typeface="メイリオ"/>
                <a:cs typeface="メイリオ"/>
              </a:rPr>
              <a:t>hello:prod</a:t>
            </a:r>
            <a:endParaRPr kumimoji="1" lang="en-US" altLang="ja-JP" sz="1400" dirty="0">
              <a:latin typeface="メイリオ"/>
              <a:ea typeface="メイリオ"/>
              <a:cs typeface="メイリオ"/>
            </a:endParaRPr>
          </a:p>
        </p:txBody>
      </p:sp>
      <p:grpSp>
        <p:nvGrpSpPr>
          <p:cNvPr id="136" name="図形グループ 135"/>
          <p:cNvGrpSpPr/>
          <p:nvPr/>
        </p:nvGrpSpPr>
        <p:grpSpPr>
          <a:xfrm>
            <a:off x="3500288" y="3565909"/>
            <a:ext cx="5469479" cy="1234417"/>
            <a:chOff x="254649" y="3599838"/>
            <a:chExt cx="5469479" cy="1234417"/>
          </a:xfrm>
        </p:grpSpPr>
        <p:cxnSp>
          <p:nvCxnSpPr>
            <p:cNvPr id="74" name="直線矢印コネクタ 73"/>
            <p:cNvCxnSpPr>
              <a:stCxn id="80" idx="3"/>
            </p:cNvCxnSpPr>
            <p:nvPr/>
          </p:nvCxnSpPr>
          <p:spPr>
            <a:xfrm>
              <a:off x="858872" y="4213030"/>
              <a:ext cx="4865256" cy="5579"/>
            </a:xfrm>
            <a:prstGeom prst="straightConnector1">
              <a:avLst/>
            </a:prstGeom>
            <a:ln w="127000" cmpd="sng">
              <a:solidFill>
                <a:srgbClr val="4CABFF"/>
              </a:solidFill>
              <a:tailEnd type="triangle" w="sm" len="sm"/>
            </a:ln>
            <a:effectLst/>
          </p:spPr>
          <p:style>
            <a:lnRef idx="2">
              <a:schemeClr val="accent1"/>
            </a:lnRef>
            <a:fillRef idx="0">
              <a:schemeClr val="accent1"/>
            </a:fillRef>
            <a:effectRef idx="1">
              <a:schemeClr val="accent1"/>
            </a:effectRef>
            <a:fontRef idx="minor">
              <a:schemeClr val="tx1"/>
            </a:fontRef>
          </p:style>
        </p:cxnSp>
        <p:sp>
          <p:nvSpPr>
            <p:cNvPr id="76" name="円/楕円 75"/>
            <p:cNvSpPr/>
            <p:nvPr/>
          </p:nvSpPr>
          <p:spPr>
            <a:xfrm>
              <a:off x="3781711" y="4110597"/>
              <a:ext cx="216024" cy="216024"/>
            </a:xfrm>
            <a:prstGeom prst="ellipse">
              <a:avLst/>
            </a:prstGeom>
            <a:solidFill>
              <a:srgbClr val="FFFFFF"/>
            </a:solidFill>
            <a:ln w="76200" cmpd="sng">
              <a:solidFill>
                <a:srgbClr val="4CABFF"/>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35996" tIns="45715" rIns="35996" bIns="45715" numCol="1" spcCol="0" rtlCol="0" fromWordArt="0" anchor="ctr" anchorCtr="0" forceAA="0" compatLnSpc="1">
              <a:prstTxWarp prst="textNoShape">
                <a:avLst/>
              </a:prstTxWarp>
              <a:normAutofit fontScale="25000" lnSpcReduction="20000"/>
            </a:bodyPr>
            <a:lstStyle/>
            <a:p>
              <a:pPr algn="ctr"/>
              <a:endParaRPr kumimoji="1" lang="ja-JP" altLang="en-US" baseline="0" dirty="0" smtClean="0">
                <a:latin typeface="メイリオ"/>
                <a:ea typeface="メイリオ"/>
                <a:cs typeface="メイリオ"/>
              </a:endParaRPr>
            </a:p>
          </p:txBody>
        </p:sp>
        <p:cxnSp>
          <p:nvCxnSpPr>
            <p:cNvPr id="78" name="直線矢印コネクタ 77"/>
            <p:cNvCxnSpPr>
              <a:stCxn id="81" idx="1"/>
            </p:cNvCxnSpPr>
            <p:nvPr/>
          </p:nvCxnSpPr>
          <p:spPr>
            <a:xfrm>
              <a:off x="2197535" y="3729558"/>
              <a:ext cx="2341927" cy="24703"/>
            </a:xfrm>
            <a:prstGeom prst="straightConnector1">
              <a:avLst/>
            </a:prstGeom>
            <a:ln w="203200" cap="rnd" cmpd="sng">
              <a:solidFill>
                <a:srgbClr val="77C933"/>
              </a:solidFill>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79" name="直線矢印コネクタ 32"/>
            <p:cNvCxnSpPr>
              <a:stCxn id="77" idx="0"/>
              <a:endCxn id="81" idx="1"/>
            </p:cNvCxnSpPr>
            <p:nvPr/>
          </p:nvCxnSpPr>
          <p:spPr>
            <a:xfrm flipV="1">
              <a:off x="1297435" y="3729558"/>
              <a:ext cx="900100" cy="381039"/>
            </a:xfrm>
            <a:prstGeom prst="straightConnector1">
              <a:avLst/>
            </a:prstGeom>
            <a:ln w="203200" cap="rnd" cmpd="sng">
              <a:solidFill>
                <a:srgbClr val="77C933"/>
              </a:solidFill>
              <a:tailEnd type="none" w="sm" len="sm"/>
            </a:ln>
            <a:effectLst/>
          </p:spPr>
          <p:style>
            <a:lnRef idx="2">
              <a:schemeClr val="accent1"/>
            </a:lnRef>
            <a:fillRef idx="0">
              <a:schemeClr val="accent1"/>
            </a:fillRef>
            <a:effectRef idx="1">
              <a:schemeClr val="accent1"/>
            </a:effectRef>
            <a:fontRef idx="minor">
              <a:schemeClr val="tx1"/>
            </a:fontRef>
          </p:style>
        </p:cxnSp>
        <p:sp>
          <p:nvSpPr>
            <p:cNvPr id="80" name="Shape 3850"/>
            <p:cNvSpPr txBox="1"/>
            <p:nvPr/>
          </p:nvSpPr>
          <p:spPr>
            <a:xfrm>
              <a:off x="254649" y="4083310"/>
              <a:ext cx="604223" cy="259439"/>
            </a:xfrm>
            <a:prstGeom prst="rect">
              <a:avLst/>
            </a:prstGeom>
            <a:noFill/>
            <a:ln>
              <a:noFill/>
            </a:ln>
          </p:spPr>
          <p:txBody>
            <a:bodyPr wrap="none" lIns="58919" tIns="29447" rIns="58919" bIns="29447" anchor="t" anchorCtr="0">
              <a:noAutofit/>
            </a:bodyPr>
            <a:lstStyle/>
            <a:p>
              <a:pPr algn="ctr">
                <a:spcBef>
                  <a:spcPts val="0"/>
                </a:spcBef>
                <a:buSzPct val="25000"/>
              </a:pPr>
              <a:r>
                <a:rPr lang="en-US" dirty="0" smtClean="0"/>
                <a:t>latest</a:t>
              </a:r>
              <a:endParaRPr lang="en" dirty="0">
                <a:solidFill>
                  <a:srgbClr val="000000"/>
                </a:solidFill>
                <a:latin typeface="Arial"/>
                <a:ea typeface="Arial"/>
                <a:cs typeface="Arial"/>
                <a:sym typeface="Arial"/>
              </a:endParaRPr>
            </a:p>
          </p:txBody>
        </p:sp>
        <p:sp>
          <p:nvSpPr>
            <p:cNvPr id="81" name="Shape 3851"/>
            <p:cNvSpPr txBox="1"/>
            <p:nvPr/>
          </p:nvSpPr>
          <p:spPr>
            <a:xfrm>
              <a:off x="2197535" y="3599838"/>
              <a:ext cx="1191599" cy="259439"/>
            </a:xfrm>
            <a:prstGeom prst="rect">
              <a:avLst/>
            </a:prstGeom>
            <a:noFill/>
            <a:ln>
              <a:noFill/>
            </a:ln>
          </p:spPr>
          <p:txBody>
            <a:bodyPr wrap="none" lIns="58919" tIns="29447" rIns="58919" bIns="29447" anchor="t" anchorCtr="0">
              <a:noAutofit/>
            </a:bodyPr>
            <a:lstStyle/>
            <a:p>
              <a:pPr>
                <a:spcBef>
                  <a:spcPts val="0"/>
                </a:spcBef>
                <a:buSzPct val="25000"/>
              </a:pPr>
              <a:r>
                <a:rPr lang="en-US" sz="1600" dirty="0" err="1" smtClean="0">
                  <a:solidFill>
                    <a:srgbClr val="000000"/>
                  </a:solidFill>
                  <a:latin typeface="Arial"/>
                  <a:ea typeface="Arial"/>
                  <a:cs typeface="Arial"/>
                  <a:sym typeface="Arial"/>
                </a:rPr>
                <a:t>hello:test</a:t>
              </a:r>
              <a:endParaRPr lang="en" sz="1600" dirty="0">
                <a:solidFill>
                  <a:srgbClr val="000000"/>
                </a:solidFill>
                <a:latin typeface="Arial"/>
                <a:ea typeface="Arial"/>
                <a:cs typeface="Arial"/>
                <a:sym typeface="Arial"/>
              </a:endParaRPr>
            </a:p>
          </p:txBody>
        </p:sp>
        <p:sp>
          <p:nvSpPr>
            <p:cNvPr id="82" name="円/楕円 81"/>
            <p:cNvSpPr/>
            <p:nvPr/>
          </p:nvSpPr>
          <p:spPr>
            <a:xfrm>
              <a:off x="1981511" y="4110597"/>
              <a:ext cx="216024" cy="216024"/>
            </a:xfrm>
            <a:prstGeom prst="ellipse">
              <a:avLst/>
            </a:prstGeom>
            <a:solidFill>
              <a:srgbClr val="FFFFFF"/>
            </a:solidFill>
            <a:ln w="76200" cmpd="sng">
              <a:solidFill>
                <a:srgbClr val="4CABFF"/>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35996" tIns="45715" rIns="35996" bIns="45715" numCol="1" spcCol="0" rtlCol="0" fromWordArt="0" anchor="ctr" anchorCtr="0" forceAA="0" compatLnSpc="1">
              <a:prstTxWarp prst="textNoShape">
                <a:avLst/>
              </a:prstTxWarp>
              <a:normAutofit fontScale="25000" lnSpcReduction="20000"/>
            </a:bodyPr>
            <a:lstStyle/>
            <a:p>
              <a:pPr algn="ctr"/>
              <a:endParaRPr kumimoji="1" lang="ja-JP" altLang="en-US" baseline="0" dirty="0" smtClean="0">
                <a:latin typeface="メイリオ"/>
                <a:ea typeface="メイリオ"/>
                <a:cs typeface="メイリオ"/>
              </a:endParaRPr>
            </a:p>
          </p:txBody>
        </p:sp>
        <p:cxnSp>
          <p:nvCxnSpPr>
            <p:cNvPr id="83" name="直線矢印コネクタ 82"/>
            <p:cNvCxnSpPr>
              <a:stCxn id="85" idx="1"/>
            </p:cNvCxnSpPr>
            <p:nvPr/>
          </p:nvCxnSpPr>
          <p:spPr>
            <a:xfrm>
              <a:off x="3576154" y="4704536"/>
              <a:ext cx="2147974" cy="0"/>
            </a:xfrm>
            <a:prstGeom prst="straightConnector1">
              <a:avLst/>
            </a:prstGeom>
            <a:ln w="203200" cap="rnd" cmpd="sng">
              <a:solidFill>
                <a:srgbClr val="FF4C64"/>
              </a:solidFill>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84" name="直線矢印コネクタ 32"/>
            <p:cNvCxnSpPr>
              <a:stCxn id="91" idx="4"/>
              <a:endCxn id="85" idx="1"/>
            </p:cNvCxnSpPr>
            <p:nvPr/>
          </p:nvCxnSpPr>
          <p:spPr>
            <a:xfrm>
              <a:off x="2953619" y="4326621"/>
              <a:ext cx="622535" cy="377915"/>
            </a:xfrm>
            <a:prstGeom prst="straightConnector1">
              <a:avLst/>
            </a:prstGeom>
            <a:ln w="203200" cap="rnd" cmpd="sng">
              <a:solidFill>
                <a:srgbClr val="FF4C64"/>
              </a:solidFill>
              <a:tailEnd type="none" w="sm" len="sm"/>
            </a:ln>
            <a:effectLst/>
          </p:spPr>
          <p:style>
            <a:lnRef idx="2">
              <a:schemeClr val="accent1"/>
            </a:lnRef>
            <a:fillRef idx="0">
              <a:schemeClr val="accent1"/>
            </a:fillRef>
            <a:effectRef idx="1">
              <a:schemeClr val="accent1"/>
            </a:effectRef>
            <a:fontRef idx="minor">
              <a:schemeClr val="tx1"/>
            </a:fontRef>
          </p:style>
        </p:cxnSp>
        <p:sp>
          <p:nvSpPr>
            <p:cNvPr id="85" name="Shape 3851"/>
            <p:cNvSpPr txBox="1"/>
            <p:nvPr/>
          </p:nvSpPr>
          <p:spPr>
            <a:xfrm>
              <a:off x="3576154" y="4574816"/>
              <a:ext cx="1191599" cy="259439"/>
            </a:xfrm>
            <a:prstGeom prst="rect">
              <a:avLst/>
            </a:prstGeom>
            <a:noFill/>
            <a:ln>
              <a:noFill/>
            </a:ln>
          </p:spPr>
          <p:txBody>
            <a:bodyPr wrap="none" lIns="58919" tIns="29447" rIns="58919" bIns="29447" anchor="t" anchorCtr="0">
              <a:noAutofit/>
            </a:bodyPr>
            <a:lstStyle/>
            <a:p>
              <a:pPr>
                <a:spcBef>
                  <a:spcPts val="0"/>
                </a:spcBef>
                <a:buSzPct val="25000"/>
              </a:pPr>
              <a:r>
                <a:rPr lang="en-US" altLang="ja-JP" sz="1600" dirty="0" err="1" smtClean="0">
                  <a:solidFill>
                    <a:srgbClr val="000000"/>
                  </a:solidFill>
                  <a:sym typeface="Arial"/>
                </a:rPr>
                <a:t>hello:prod</a:t>
              </a:r>
              <a:endParaRPr lang="en" sz="1600" dirty="0">
                <a:solidFill>
                  <a:srgbClr val="000000"/>
                </a:solidFill>
                <a:latin typeface="Arial"/>
                <a:ea typeface="Arial"/>
                <a:cs typeface="Arial"/>
                <a:sym typeface="Arial"/>
              </a:endParaRPr>
            </a:p>
          </p:txBody>
        </p:sp>
        <p:cxnSp>
          <p:nvCxnSpPr>
            <p:cNvPr id="90" name="カギ線コネクタ 89"/>
            <p:cNvCxnSpPr>
              <a:stCxn id="86" idx="4"/>
            </p:cNvCxnSpPr>
            <p:nvPr/>
          </p:nvCxnSpPr>
          <p:spPr>
            <a:xfrm>
              <a:off x="4681811" y="4326621"/>
              <a:ext cx="252029" cy="248195"/>
            </a:xfrm>
            <a:prstGeom prst="straightConnector1">
              <a:avLst/>
            </a:prstGeom>
            <a:ln w="76200" cap="rnd" cmpd="sng">
              <a:solidFill>
                <a:srgbClr val="FF4C64"/>
              </a:solidFill>
              <a:tailEnd type="triangle" w="sm" len="sm"/>
            </a:ln>
            <a:effectLst/>
          </p:spPr>
          <p:style>
            <a:lnRef idx="2">
              <a:schemeClr val="accent1"/>
            </a:lnRef>
            <a:fillRef idx="0">
              <a:schemeClr val="accent1"/>
            </a:fillRef>
            <a:effectRef idx="1">
              <a:schemeClr val="accent1"/>
            </a:effectRef>
            <a:fontRef idx="minor">
              <a:schemeClr val="tx1"/>
            </a:fontRef>
          </p:style>
        </p:cxnSp>
        <p:sp>
          <p:nvSpPr>
            <p:cNvPr id="77" name="円/楕円 76"/>
            <p:cNvSpPr/>
            <p:nvPr/>
          </p:nvSpPr>
          <p:spPr>
            <a:xfrm>
              <a:off x="1189423" y="4110597"/>
              <a:ext cx="216024" cy="216024"/>
            </a:xfrm>
            <a:prstGeom prst="ellipse">
              <a:avLst/>
            </a:prstGeom>
            <a:solidFill>
              <a:srgbClr val="FFFFFF"/>
            </a:solidFill>
            <a:ln w="76200" cmpd="sng">
              <a:solidFill>
                <a:srgbClr val="77C933"/>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35996" tIns="45715" rIns="35996" bIns="45715" numCol="1" spcCol="0" rtlCol="0" fromWordArt="0" anchor="ctr" anchorCtr="0" forceAA="0" compatLnSpc="1">
              <a:prstTxWarp prst="textNoShape">
                <a:avLst/>
              </a:prstTxWarp>
              <a:normAutofit fontScale="25000" lnSpcReduction="20000"/>
            </a:bodyPr>
            <a:lstStyle/>
            <a:p>
              <a:pPr algn="ctr"/>
              <a:endParaRPr kumimoji="1" lang="ja-JP" altLang="en-US" baseline="0" dirty="0" smtClean="0">
                <a:latin typeface="メイリオ"/>
                <a:ea typeface="メイリオ"/>
                <a:cs typeface="メイリオ"/>
              </a:endParaRPr>
            </a:p>
          </p:txBody>
        </p:sp>
        <p:cxnSp>
          <p:nvCxnSpPr>
            <p:cNvPr id="129" name="カギ線コネクタ 89"/>
            <p:cNvCxnSpPr>
              <a:stCxn id="91" idx="0"/>
            </p:cNvCxnSpPr>
            <p:nvPr/>
          </p:nvCxnSpPr>
          <p:spPr>
            <a:xfrm flipV="1">
              <a:off x="2953619" y="3859277"/>
              <a:ext cx="394245" cy="251320"/>
            </a:xfrm>
            <a:prstGeom prst="straightConnector1">
              <a:avLst/>
            </a:prstGeom>
            <a:ln w="76200" cap="rnd" cmpd="sng">
              <a:solidFill>
                <a:srgbClr val="77C933"/>
              </a:solidFill>
              <a:tailEnd type="triangle" w="sm" len="sm"/>
            </a:ln>
            <a:effectLst/>
          </p:spPr>
          <p:style>
            <a:lnRef idx="2">
              <a:schemeClr val="accent1"/>
            </a:lnRef>
            <a:fillRef idx="0">
              <a:schemeClr val="accent1"/>
            </a:fillRef>
            <a:effectRef idx="1">
              <a:schemeClr val="accent1"/>
            </a:effectRef>
            <a:fontRef idx="minor">
              <a:schemeClr val="tx1"/>
            </a:fontRef>
          </p:style>
        </p:cxnSp>
        <p:sp>
          <p:nvSpPr>
            <p:cNvPr id="91" name="円/楕円 90"/>
            <p:cNvSpPr/>
            <p:nvPr/>
          </p:nvSpPr>
          <p:spPr>
            <a:xfrm>
              <a:off x="2845607" y="4110597"/>
              <a:ext cx="216024" cy="216024"/>
            </a:xfrm>
            <a:prstGeom prst="ellipse">
              <a:avLst/>
            </a:prstGeom>
            <a:solidFill>
              <a:schemeClr val="bg1"/>
            </a:solidFill>
            <a:ln w="76200" cmpd="sng">
              <a:solidFill>
                <a:srgbClr val="4CABFF"/>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35996" tIns="45715" rIns="35996" bIns="45715" numCol="1" spcCol="0" rtlCol="0" fromWordArt="0" anchor="ctr" anchorCtr="0" forceAA="0" compatLnSpc="1">
              <a:prstTxWarp prst="textNoShape">
                <a:avLst/>
              </a:prstTxWarp>
              <a:normAutofit fontScale="25000" lnSpcReduction="20000"/>
            </a:bodyPr>
            <a:lstStyle/>
            <a:p>
              <a:pPr algn="ctr"/>
              <a:endParaRPr kumimoji="1" lang="ja-JP" altLang="en-US" baseline="0" dirty="0" smtClean="0">
                <a:latin typeface="メイリオ"/>
                <a:ea typeface="メイリオ"/>
                <a:cs typeface="メイリオ"/>
              </a:endParaRPr>
            </a:p>
          </p:txBody>
        </p:sp>
        <p:sp>
          <p:nvSpPr>
            <p:cNvPr id="86" name="円/楕円 85"/>
            <p:cNvSpPr/>
            <p:nvPr/>
          </p:nvSpPr>
          <p:spPr>
            <a:xfrm>
              <a:off x="4573799" y="4110597"/>
              <a:ext cx="216024" cy="216024"/>
            </a:xfrm>
            <a:prstGeom prst="ellipse">
              <a:avLst/>
            </a:prstGeom>
            <a:solidFill>
              <a:srgbClr val="FFFFFF"/>
            </a:solidFill>
            <a:ln w="76200" cmpd="sng">
              <a:solidFill>
                <a:srgbClr val="4CABFF"/>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35996" tIns="45715" rIns="35996" bIns="45715" numCol="1" spcCol="0" rtlCol="0" fromWordArt="0" anchor="ctr" anchorCtr="0" forceAA="0" compatLnSpc="1">
              <a:prstTxWarp prst="textNoShape">
                <a:avLst/>
              </a:prstTxWarp>
              <a:normAutofit fontScale="25000" lnSpcReduction="20000"/>
            </a:bodyPr>
            <a:lstStyle/>
            <a:p>
              <a:pPr algn="ctr"/>
              <a:endParaRPr kumimoji="1" lang="ja-JP" altLang="en-US" baseline="0" dirty="0" smtClean="0">
                <a:latin typeface="メイリオ"/>
                <a:ea typeface="メイリオ"/>
                <a:cs typeface="メイリオ"/>
              </a:endParaRPr>
            </a:p>
          </p:txBody>
        </p:sp>
      </p:grpSp>
      <p:grpSp>
        <p:nvGrpSpPr>
          <p:cNvPr id="6" name="図形グループ 5"/>
          <p:cNvGrpSpPr/>
          <p:nvPr/>
        </p:nvGrpSpPr>
        <p:grpSpPr>
          <a:xfrm>
            <a:off x="100216" y="1267773"/>
            <a:ext cx="3746961" cy="2538039"/>
            <a:chOff x="100216" y="1267773"/>
            <a:chExt cx="3746961" cy="2538039"/>
          </a:xfrm>
        </p:grpSpPr>
        <p:grpSp>
          <p:nvGrpSpPr>
            <p:cNvPr id="137" name="図形グループ 136"/>
            <p:cNvGrpSpPr/>
            <p:nvPr/>
          </p:nvGrpSpPr>
          <p:grpSpPr>
            <a:xfrm>
              <a:off x="987271" y="1267773"/>
              <a:ext cx="2859906" cy="2249337"/>
              <a:chOff x="834847" y="1226042"/>
              <a:chExt cx="2859906" cy="2249337"/>
            </a:xfrm>
          </p:grpSpPr>
          <p:sp>
            <p:nvSpPr>
              <p:cNvPr id="38" name="円/楕円 37"/>
              <p:cNvSpPr>
                <a:spLocks noChangeAspect="1"/>
              </p:cNvSpPr>
              <p:nvPr/>
            </p:nvSpPr>
            <p:spPr>
              <a:xfrm>
                <a:off x="850146" y="1559742"/>
                <a:ext cx="215997" cy="215997"/>
              </a:xfrm>
              <a:prstGeom prst="ellipse">
                <a:avLst/>
              </a:prstGeom>
              <a:solidFill>
                <a:schemeClr val="accent2">
                  <a:lumMod val="60000"/>
                  <a:lumOff val="40000"/>
                </a:schemeClr>
              </a:solidFill>
              <a:ln w="9525" cmpd="sng">
                <a:solidFill>
                  <a:schemeClr val="tx1">
                    <a:lumMod val="50000"/>
                    <a:lumOff val="50000"/>
                  </a:schemeClr>
                </a:solidFill>
                <a:prstDash val="solid"/>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r"/>
                <a:r>
                  <a:rPr lang="en-US" altLang="ja-JP" sz="1200" dirty="0" err="1" smtClean="0">
                    <a:solidFill>
                      <a:schemeClr val="tx1"/>
                    </a:solidFill>
                    <a:latin typeface="メイリオ"/>
                    <a:ea typeface="メイリオ"/>
                    <a:cs typeface="メイリオ"/>
                  </a:rPr>
                  <a:t>hello:prod</a:t>
                </a:r>
                <a:endParaRPr kumimoji="1" lang="ja-JP" altLang="en-US" sz="1200" dirty="0" smtClean="0">
                  <a:solidFill>
                    <a:schemeClr val="tx1"/>
                  </a:solidFill>
                  <a:latin typeface="メイリオ"/>
                  <a:ea typeface="メイリオ"/>
                  <a:cs typeface="メイリオ"/>
                </a:endParaRPr>
              </a:p>
            </p:txBody>
          </p:sp>
          <p:sp>
            <p:nvSpPr>
              <p:cNvPr id="40" name="円柱 39"/>
              <p:cNvSpPr/>
              <p:nvPr/>
            </p:nvSpPr>
            <p:spPr>
              <a:xfrm>
                <a:off x="1163959" y="1226042"/>
                <a:ext cx="2530794" cy="1925642"/>
              </a:xfrm>
              <a:prstGeom prst="can">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tlCol="0" anchor="b"/>
              <a:lstStyle/>
              <a:p>
                <a:pPr algn="ctr"/>
                <a:endParaRPr kumimoji="1" lang="ja-JP" altLang="en-US" sz="1200" dirty="0" smtClean="0">
                  <a:solidFill>
                    <a:schemeClr val="tx1"/>
                  </a:solidFill>
                  <a:latin typeface="メイリオ"/>
                  <a:ea typeface="メイリオ"/>
                  <a:cs typeface="メイリオ"/>
                </a:endParaRPr>
              </a:p>
            </p:txBody>
          </p:sp>
          <p:sp>
            <p:nvSpPr>
              <p:cNvPr id="42" name="円/楕円 41"/>
              <p:cNvSpPr>
                <a:spLocks noChangeAspect="1"/>
              </p:cNvSpPr>
              <p:nvPr/>
            </p:nvSpPr>
            <p:spPr>
              <a:xfrm>
                <a:off x="850146" y="2019147"/>
                <a:ext cx="215997" cy="215997"/>
              </a:xfrm>
              <a:prstGeom prst="ellipse">
                <a:avLst/>
              </a:prstGeom>
              <a:solidFill>
                <a:schemeClr val="accent2">
                  <a:lumMod val="40000"/>
                  <a:lumOff val="60000"/>
                </a:schemeClr>
              </a:solidFill>
              <a:ln w="9525" cmpd="sng">
                <a:solidFill>
                  <a:schemeClr val="tx1">
                    <a:lumMod val="50000"/>
                    <a:lumOff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r"/>
                <a:r>
                  <a:rPr lang="en-US" altLang="ja-JP" sz="1200" dirty="0" err="1" smtClean="0">
                    <a:solidFill>
                      <a:schemeClr val="tx1">
                        <a:lumMod val="50000"/>
                        <a:lumOff val="50000"/>
                      </a:schemeClr>
                    </a:solidFill>
                    <a:latin typeface="メイリオ"/>
                    <a:ea typeface="メイリオ"/>
                    <a:cs typeface="メイリオ"/>
                  </a:rPr>
                  <a:t>hello:prod</a:t>
                </a:r>
                <a:endParaRPr kumimoji="1" lang="ja-JP" altLang="en-US" sz="1200" dirty="0" smtClean="0">
                  <a:solidFill>
                    <a:schemeClr val="tx1">
                      <a:lumMod val="50000"/>
                      <a:lumOff val="50000"/>
                    </a:schemeClr>
                  </a:solidFill>
                  <a:latin typeface="メイリオ"/>
                  <a:ea typeface="メイリオ"/>
                  <a:cs typeface="メイリオ"/>
                </a:endParaRPr>
              </a:p>
            </p:txBody>
          </p:sp>
          <p:grpSp>
            <p:nvGrpSpPr>
              <p:cNvPr id="53" name="図形グループ 52"/>
              <p:cNvGrpSpPr/>
              <p:nvPr/>
            </p:nvGrpSpPr>
            <p:grpSpPr>
              <a:xfrm>
                <a:off x="1516232" y="1406630"/>
                <a:ext cx="1983846" cy="1644176"/>
                <a:chOff x="3119999" y="2616418"/>
                <a:chExt cx="1983846" cy="1644176"/>
              </a:xfrm>
              <a:solidFill>
                <a:schemeClr val="bg1"/>
              </a:solidFill>
            </p:grpSpPr>
            <p:sp>
              <p:nvSpPr>
                <p:cNvPr id="52" name="角丸四角形 51"/>
                <p:cNvSpPr/>
                <p:nvPr/>
              </p:nvSpPr>
              <p:spPr>
                <a:xfrm>
                  <a:off x="3119999" y="2616418"/>
                  <a:ext cx="1983846" cy="1644176"/>
                </a:xfrm>
                <a:prstGeom prst="roundRect">
                  <a:avLst>
                    <a:gd name="adj" fmla="val 11840"/>
                  </a:avLst>
                </a:prstGeom>
                <a:solidFill>
                  <a:schemeClr val="tx2">
                    <a:lumMod val="20000"/>
                    <a:lumOff val="8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wrap="none" rtlCol="0" anchor="t"/>
                <a:lstStyle/>
                <a:p>
                  <a:pPr algn="ctr"/>
                  <a:r>
                    <a:rPr kumimoji="1" lang="en-US" altLang="ja-JP" sz="1200" dirty="0" smtClean="0">
                      <a:solidFill>
                        <a:schemeClr val="tx1"/>
                      </a:solidFill>
                      <a:latin typeface="メイリオ"/>
                      <a:ea typeface="メイリオ"/>
                      <a:cs typeface="メイリオ"/>
                    </a:rPr>
                    <a:t>openshift3/ruby-20-rhel7</a:t>
                  </a:r>
                  <a:endParaRPr kumimoji="1" lang="ja-JP" altLang="en-US" sz="1200" dirty="0" err="1" smtClean="0">
                    <a:solidFill>
                      <a:schemeClr val="tx1"/>
                    </a:solidFill>
                    <a:latin typeface="メイリオ"/>
                    <a:ea typeface="メイリオ"/>
                    <a:cs typeface="メイリオ"/>
                  </a:endParaRPr>
                </a:p>
              </p:txBody>
            </p:sp>
            <p:sp>
              <p:nvSpPr>
                <p:cNvPr id="41" name="角丸四角形 40"/>
                <p:cNvSpPr/>
                <p:nvPr/>
              </p:nvSpPr>
              <p:spPr>
                <a:xfrm>
                  <a:off x="3668727" y="3908292"/>
                  <a:ext cx="732354" cy="259001"/>
                </a:xfrm>
                <a:prstGeom prst="roundRect">
                  <a:avLst>
                    <a:gd name="adj" fmla="val 0"/>
                  </a:avLst>
                </a:prstGeom>
                <a:grp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kumimoji="1" lang="en-US" altLang="ja-JP" sz="1200" dirty="0" smtClean="0">
                      <a:solidFill>
                        <a:schemeClr val="tx1"/>
                      </a:solidFill>
                      <a:latin typeface="メイリオ"/>
                      <a:ea typeface="メイリオ"/>
                      <a:cs typeface="メイリオ"/>
                    </a:rPr>
                    <a:t>v1</a:t>
                  </a:r>
                  <a:endParaRPr kumimoji="1" lang="ja-JP" altLang="en-US" sz="1200" dirty="0" err="1" smtClean="0">
                    <a:solidFill>
                      <a:schemeClr val="tx1"/>
                    </a:solidFill>
                    <a:latin typeface="メイリオ"/>
                    <a:ea typeface="メイリオ"/>
                    <a:cs typeface="メイリオ"/>
                  </a:endParaRPr>
                </a:p>
              </p:txBody>
            </p:sp>
            <p:sp>
              <p:nvSpPr>
                <p:cNvPr id="43" name="角丸四角形 42"/>
                <p:cNvSpPr/>
                <p:nvPr/>
              </p:nvSpPr>
              <p:spPr>
                <a:xfrm>
                  <a:off x="3668727" y="3646974"/>
                  <a:ext cx="732354" cy="259001"/>
                </a:xfrm>
                <a:prstGeom prst="roundRect">
                  <a:avLst>
                    <a:gd name="adj" fmla="val 0"/>
                  </a:avLst>
                </a:prstGeom>
                <a:grp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kumimoji="1" lang="en-US" altLang="ja-JP" sz="1200" dirty="0" smtClean="0">
                      <a:solidFill>
                        <a:schemeClr val="tx1"/>
                      </a:solidFill>
                      <a:latin typeface="メイリオ"/>
                      <a:ea typeface="メイリオ"/>
                      <a:cs typeface="メイリオ"/>
                    </a:rPr>
                    <a:t>v2</a:t>
                  </a:r>
                  <a:endParaRPr kumimoji="1" lang="ja-JP" altLang="en-US" sz="1200" dirty="0" err="1" smtClean="0">
                    <a:solidFill>
                      <a:schemeClr val="tx1"/>
                    </a:solidFill>
                    <a:latin typeface="メイリオ"/>
                    <a:ea typeface="メイリオ"/>
                    <a:cs typeface="メイリオ"/>
                  </a:endParaRPr>
                </a:p>
              </p:txBody>
            </p:sp>
            <p:sp>
              <p:nvSpPr>
                <p:cNvPr id="44" name="角丸四角形 43"/>
                <p:cNvSpPr/>
                <p:nvPr/>
              </p:nvSpPr>
              <p:spPr>
                <a:xfrm>
                  <a:off x="3668727" y="3385656"/>
                  <a:ext cx="732354" cy="259001"/>
                </a:xfrm>
                <a:prstGeom prst="roundRect">
                  <a:avLst>
                    <a:gd name="adj" fmla="val 0"/>
                  </a:avLst>
                </a:prstGeom>
                <a:grp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kumimoji="1" lang="en-US" altLang="ja-JP" sz="1200" dirty="0" smtClean="0">
                      <a:solidFill>
                        <a:schemeClr val="tx1"/>
                      </a:solidFill>
                      <a:latin typeface="メイリオ"/>
                      <a:ea typeface="メイリオ"/>
                      <a:cs typeface="メイリオ"/>
                    </a:rPr>
                    <a:t>v3</a:t>
                  </a:r>
                  <a:endParaRPr kumimoji="1" lang="ja-JP" altLang="en-US" sz="1200" dirty="0" err="1" smtClean="0">
                    <a:solidFill>
                      <a:schemeClr val="tx1"/>
                    </a:solidFill>
                    <a:latin typeface="メイリオ"/>
                    <a:ea typeface="メイリオ"/>
                    <a:cs typeface="メイリオ"/>
                  </a:endParaRPr>
                </a:p>
              </p:txBody>
            </p:sp>
            <p:sp>
              <p:nvSpPr>
                <p:cNvPr id="51" name="角丸四角形 50"/>
                <p:cNvSpPr/>
                <p:nvPr/>
              </p:nvSpPr>
              <p:spPr>
                <a:xfrm>
                  <a:off x="3675680" y="3127205"/>
                  <a:ext cx="732354" cy="259001"/>
                </a:xfrm>
                <a:prstGeom prst="roundRect">
                  <a:avLst>
                    <a:gd name="adj" fmla="val 0"/>
                  </a:avLst>
                </a:prstGeom>
                <a:no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kumimoji="1" lang="en-US" altLang="ja-JP" sz="1200" dirty="0" smtClean="0">
                      <a:solidFill>
                        <a:schemeClr val="tx1"/>
                      </a:solidFill>
                      <a:latin typeface="メイリオ"/>
                      <a:ea typeface="メイリオ"/>
                      <a:cs typeface="メイリオ"/>
                    </a:rPr>
                    <a:t>:</a:t>
                  </a:r>
                  <a:endParaRPr kumimoji="1" lang="ja-JP" altLang="en-US" sz="1200" dirty="0" err="1" smtClean="0">
                    <a:solidFill>
                      <a:schemeClr val="tx1"/>
                    </a:solidFill>
                    <a:latin typeface="メイリオ"/>
                    <a:ea typeface="メイリオ"/>
                    <a:cs typeface="メイリオ"/>
                  </a:endParaRPr>
                </a:p>
              </p:txBody>
            </p:sp>
            <p:sp>
              <p:nvSpPr>
                <p:cNvPr id="50" name="角丸四角形 49"/>
                <p:cNvSpPr/>
                <p:nvPr/>
              </p:nvSpPr>
              <p:spPr>
                <a:xfrm>
                  <a:off x="3668727" y="2918640"/>
                  <a:ext cx="732354" cy="259001"/>
                </a:xfrm>
                <a:prstGeom prst="roundRect">
                  <a:avLst>
                    <a:gd name="adj" fmla="val 0"/>
                  </a:avLst>
                </a:prstGeom>
                <a:grp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kumimoji="1" lang="en-US" altLang="ja-JP" sz="1200" dirty="0" smtClean="0">
                      <a:solidFill>
                        <a:schemeClr val="tx1"/>
                      </a:solidFill>
                      <a:latin typeface="メイリオ"/>
                      <a:ea typeface="メイリオ"/>
                      <a:cs typeface="メイリオ"/>
                    </a:rPr>
                    <a:t>v999</a:t>
                  </a:r>
                  <a:endParaRPr kumimoji="1" lang="ja-JP" altLang="en-US" sz="1200" dirty="0" err="1" smtClean="0">
                    <a:solidFill>
                      <a:schemeClr val="tx1"/>
                    </a:solidFill>
                    <a:latin typeface="メイリオ"/>
                    <a:ea typeface="メイリオ"/>
                    <a:cs typeface="メイリオ"/>
                  </a:endParaRPr>
                </a:p>
              </p:txBody>
            </p:sp>
          </p:grpSp>
          <p:cxnSp>
            <p:nvCxnSpPr>
              <p:cNvPr id="55" name="直線矢印コネクタ 54"/>
              <p:cNvCxnSpPr>
                <a:stCxn id="42" idx="6"/>
              </p:cNvCxnSpPr>
              <p:nvPr/>
            </p:nvCxnSpPr>
            <p:spPr>
              <a:xfrm>
                <a:off x="1066143" y="2127146"/>
                <a:ext cx="1005770" cy="49272"/>
              </a:xfrm>
              <a:prstGeom prst="straightConnector1">
                <a:avLst/>
              </a:prstGeom>
              <a:ln>
                <a:solidFill>
                  <a:schemeClr val="accent2">
                    <a:lumMod val="50000"/>
                  </a:schemeClr>
                </a:solidFill>
                <a:prstDash val="dash"/>
                <a:tailEnd type="arrow"/>
              </a:ln>
              <a:effectLst/>
            </p:spPr>
            <p:style>
              <a:lnRef idx="2">
                <a:schemeClr val="accent1"/>
              </a:lnRef>
              <a:fillRef idx="0">
                <a:schemeClr val="accent1"/>
              </a:fillRef>
              <a:effectRef idx="1">
                <a:schemeClr val="accent1"/>
              </a:effectRef>
              <a:fontRef idx="minor">
                <a:schemeClr val="tx1"/>
              </a:fontRef>
            </p:style>
          </p:cxnSp>
          <p:cxnSp>
            <p:nvCxnSpPr>
              <p:cNvPr id="57" name="直線矢印コネクタ 56"/>
              <p:cNvCxnSpPr>
                <a:stCxn id="38" idx="6"/>
                <a:endCxn id="50" idx="1"/>
              </p:cNvCxnSpPr>
              <p:nvPr/>
            </p:nvCxnSpPr>
            <p:spPr>
              <a:xfrm>
                <a:off x="1066143" y="1667741"/>
                <a:ext cx="998817" cy="170612"/>
              </a:xfrm>
              <a:prstGeom prst="straightConnector1">
                <a:avLst/>
              </a:prstGeom>
              <a:ln>
                <a:solidFill>
                  <a:srgbClr val="632523"/>
                </a:solidFill>
                <a:tailEnd type="arrow"/>
              </a:ln>
              <a:effectLst/>
            </p:spPr>
            <p:style>
              <a:lnRef idx="2">
                <a:schemeClr val="accent1"/>
              </a:lnRef>
              <a:fillRef idx="0">
                <a:schemeClr val="accent1"/>
              </a:fillRef>
              <a:effectRef idx="1">
                <a:schemeClr val="accent1"/>
              </a:effectRef>
              <a:fontRef idx="minor">
                <a:schemeClr val="tx1"/>
              </a:fontRef>
            </p:style>
          </p:cxnSp>
          <p:sp>
            <p:nvSpPr>
              <p:cNvPr id="59" name="円/楕円 58"/>
              <p:cNvSpPr>
                <a:spLocks noChangeAspect="1"/>
              </p:cNvSpPr>
              <p:nvPr/>
            </p:nvSpPr>
            <p:spPr>
              <a:xfrm>
                <a:off x="850146" y="2442786"/>
                <a:ext cx="215997" cy="215997"/>
              </a:xfrm>
              <a:prstGeom prst="ellipse">
                <a:avLst/>
              </a:prstGeom>
              <a:solidFill>
                <a:schemeClr val="accent3">
                  <a:lumMod val="60000"/>
                  <a:lumOff val="40000"/>
                </a:schemeClr>
              </a:solidFill>
              <a:ln w="9525" cmpd="sng">
                <a:solidFill>
                  <a:schemeClr val="tx1">
                    <a:lumMod val="50000"/>
                    <a:lumOff val="50000"/>
                  </a:schemeClr>
                </a:solidFill>
                <a:prstDash val="solid"/>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r"/>
                <a:r>
                  <a:rPr lang="en-US" altLang="ja-JP" sz="1200" dirty="0" err="1" smtClean="0">
                    <a:solidFill>
                      <a:schemeClr val="tx1"/>
                    </a:solidFill>
                    <a:latin typeface="メイリオ"/>
                    <a:ea typeface="メイリオ"/>
                    <a:cs typeface="メイリオ"/>
                  </a:rPr>
                  <a:t>hello</a:t>
                </a:r>
                <a:r>
                  <a:rPr kumimoji="1" lang="en-US" altLang="ja-JP" sz="1200" dirty="0" err="1" smtClean="0">
                    <a:solidFill>
                      <a:schemeClr val="tx1"/>
                    </a:solidFill>
                    <a:latin typeface="メイリオ"/>
                    <a:ea typeface="メイリオ"/>
                    <a:cs typeface="メイリオ"/>
                  </a:rPr>
                  <a:t>:test</a:t>
                </a:r>
                <a:endParaRPr kumimoji="1" lang="ja-JP" altLang="en-US" sz="1200" dirty="0" smtClean="0">
                  <a:solidFill>
                    <a:schemeClr val="tx1"/>
                  </a:solidFill>
                  <a:latin typeface="メイリオ"/>
                  <a:ea typeface="メイリオ"/>
                  <a:cs typeface="メイリオ"/>
                </a:endParaRPr>
              </a:p>
            </p:txBody>
          </p:sp>
          <p:cxnSp>
            <p:nvCxnSpPr>
              <p:cNvPr id="60" name="直線矢印コネクタ 59"/>
              <p:cNvCxnSpPr>
                <a:stCxn id="59" idx="6"/>
                <a:endCxn id="44" idx="1"/>
              </p:cNvCxnSpPr>
              <p:nvPr/>
            </p:nvCxnSpPr>
            <p:spPr>
              <a:xfrm flipV="1">
                <a:off x="1066143" y="2305369"/>
                <a:ext cx="998817" cy="245416"/>
              </a:xfrm>
              <a:prstGeom prst="straightConnector1">
                <a:avLst/>
              </a:prstGeom>
              <a:ln>
                <a:solidFill>
                  <a:schemeClr val="accent3">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64" name="テキスト ボックス 63"/>
              <p:cNvSpPr txBox="1"/>
              <p:nvPr/>
            </p:nvSpPr>
            <p:spPr>
              <a:xfrm>
                <a:off x="1462619" y="3106047"/>
                <a:ext cx="2119465" cy="369332"/>
              </a:xfrm>
              <a:prstGeom prst="rect">
                <a:avLst/>
              </a:prstGeom>
              <a:noFill/>
            </p:spPr>
            <p:txBody>
              <a:bodyPr wrap="none" rtlCol="0">
                <a:spAutoFit/>
              </a:bodyPr>
              <a:lstStyle/>
              <a:p>
                <a:pPr algn="ctr"/>
                <a:r>
                  <a:rPr kumimoji="1" lang="en-US" altLang="ja-JP" dirty="0" err="1" smtClean="0">
                    <a:latin typeface="メイリオ"/>
                    <a:ea typeface="メイリオ"/>
                    <a:cs typeface="メイリオ"/>
                  </a:rPr>
                  <a:t>Docker</a:t>
                </a:r>
                <a:r>
                  <a:rPr kumimoji="1" lang="ja-JP" altLang="en-US" dirty="0" smtClean="0">
                    <a:latin typeface="メイリオ"/>
                    <a:ea typeface="メイリオ"/>
                    <a:cs typeface="メイリオ"/>
                  </a:rPr>
                  <a:t>レジストリ</a:t>
                </a:r>
                <a:endParaRPr kumimoji="1" lang="ja-JP" altLang="en-US" dirty="0">
                  <a:latin typeface="メイリオ"/>
                  <a:ea typeface="メイリオ"/>
                  <a:cs typeface="メイリオ"/>
                </a:endParaRPr>
              </a:p>
            </p:txBody>
          </p:sp>
          <p:sp>
            <p:nvSpPr>
              <p:cNvPr id="123" name="円/楕円 122"/>
              <p:cNvSpPr>
                <a:spLocks noChangeAspect="1"/>
              </p:cNvSpPr>
              <p:nvPr/>
            </p:nvSpPr>
            <p:spPr>
              <a:xfrm>
                <a:off x="834847" y="2942428"/>
                <a:ext cx="215997" cy="215997"/>
              </a:xfrm>
              <a:prstGeom prst="ellipse">
                <a:avLst/>
              </a:prstGeom>
              <a:solidFill>
                <a:schemeClr val="accent3">
                  <a:lumMod val="60000"/>
                  <a:lumOff val="40000"/>
                </a:schemeClr>
              </a:solidFill>
              <a:ln w="9525" cmpd="sng">
                <a:solidFill>
                  <a:schemeClr val="tx1">
                    <a:lumMod val="50000"/>
                    <a:lumOff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r"/>
                <a:r>
                  <a:rPr lang="en-US" altLang="ja-JP" sz="1200" dirty="0" err="1" smtClean="0">
                    <a:solidFill>
                      <a:srgbClr val="7F7F7F"/>
                    </a:solidFill>
                    <a:latin typeface="メイリオ"/>
                    <a:ea typeface="メイリオ"/>
                    <a:cs typeface="メイリオ"/>
                  </a:rPr>
                  <a:t>hello</a:t>
                </a:r>
                <a:r>
                  <a:rPr kumimoji="1" lang="en-US" altLang="ja-JP" sz="1200" dirty="0" err="1" smtClean="0">
                    <a:solidFill>
                      <a:srgbClr val="7F7F7F"/>
                    </a:solidFill>
                    <a:latin typeface="メイリオ"/>
                    <a:ea typeface="メイリオ"/>
                    <a:cs typeface="メイリオ"/>
                  </a:rPr>
                  <a:t>:test</a:t>
                </a:r>
                <a:endParaRPr kumimoji="1" lang="ja-JP" altLang="en-US" sz="1200" dirty="0" smtClean="0">
                  <a:solidFill>
                    <a:srgbClr val="7F7F7F"/>
                  </a:solidFill>
                  <a:latin typeface="メイリオ"/>
                  <a:ea typeface="メイリオ"/>
                  <a:cs typeface="メイリオ"/>
                </a:endParaRPr>
              </a:p>
            </p:txBody>
          </p:sp>
          <p:cxnSp>
            <p:nvCxnSpPr>
              <p:cNvPr id="124" name="直線矢印コネクタ 123"/>
              <p:cNvCxnSpPr>
                <a:stCxn id="123" idx="6"/>
                <a:endCxn id="41" idx="1"/>
              </p:cNvCxnSpPr>
              <p:nvPr/>
            </p:nvCxnSpPr>
            <p:spPr>
              <a:xfrm flipV="1">
                <a:off x="1050844" y="2828005"/>
                <a:ext cx="1014116" cy="222422"/>
              </a:xfrm>
              <a:prstGeom prst="straightConnector1">
                <a:avLst/>
              </a:prstGeom>
              <a:ln>
                <a:solidFill>
                  <a:schemeClr val="accent3">
                    <a:lumMod val="50000"/>
                  </a:schemeClr>
                </a:solidFill>
                <a:prstDash val="dash"/>
                <a:tailEnd type="arrow"/>
              </a:ln>
              <a:effectLst/>
            </p:spPr>
            <p:style>
              <a:lnRef idx="2">
                <a:schemeClr val="accent1"/>
              </a:lnRef>
              <a:fillRef idx="0">
                <a:schemeClr val="accent1"/>
              </a:fillRef>
              <a:effectRef idx="1">
                <a:schemeClr val="accent1"/>
              </a:effectRef>
              <a:fontRef idx="minor">
                <a:schemeClr val="tx1"/>
              </a:fontRef>
            </p:style>
          </p:cxnSp>
        </p:grpSp>
        <p:sp>
          <p:nvSpPr>
            <p:cNvPr id="139" name="右中かっこ 138"/>
            <p:cNvSpPr/>
            <p:nvPr/>
          </p:nvSpPr>
          <p:spPr>
            <a:xfrm rot="5400000">
              <a:off x="586398" y="2768050"/>
              <a:ext cx="272151" cy="1187819"/>
            </a:xfrm>
            <a:prstGeom prst="rightBrace">
              <a:avLst>
                <a:gd name="adj1" fmla="val 42826"/>
                <a:gd name="adj2" fmla="val 50000"/>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140" name="テキスト ボックス 139"/>
            <p:cNvSpPr txBox="1"/>
            <p:nvPr/>
          </p:nvSpPr>
          <p:spPr>
            <a:xfrm>
              <a:off x="100216" y="3498035"/>
              <a:ext cx="1312203" cy="307777"/>
            </a:xfrm>
            <a:prstGeom prst="rect">
              <a:avLst/>
            </a:prstGeom>
            <a:noFill/>
          </p:spPr>
          <p:txBody>
            <a:bodyPr wrap="none" rtlCol="0">
              <a:spAutoFit/>
            </a:bodyPr>
            <a:lstStyle/>
            <a:p>
              <a:r>
                <a:rPr kumimoji="1" lang="en-US" altLang="ja-JP" dirty="0" smtClean="0"/>
                <a:t>Image Stream</a:t>
              </a:r>
              <a:endParaRPr kumimoji="1" lang="ja-JP" altLang="en-US" dirty="0"/>
            </a:p>
          </p:txBody>
        </p:sp>
      </p:grpSp>
    </p:spTree>
    <p:extLst>
      <p:ext uri="{BB962C8B-B14F-4D97-AF65-F5344CB8AC3E}">
        <p14:creationId xmlns:p14="http://schemas.microsoft.com/office/powerpoint/2010/main" val="10251262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角丸四角形 15"/>
          <p:cNvSpPr/>
          <p:nvPr/>
        </p:nvSpPr>
        <p:spPr>
          <a:xfrm>
            <a:off x="107504" y="123478"/>
            <a:ext cx="5328592" cy="1512168"/>
          </a:xfrm>
          <a:prstGeom prst="roundRect">
            <a:avLst>
              <a:gd name="adj" fmla="val 0"/>
            </a:avLst>
          </a:prstGeom>
          <a:noFill/>
          <a:ln w="952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lIns="36000" rIns="36000" rtlCol="0" anchor="t">
            <a:noAutofit/>
          </a:bodyPr>
          <a:lstStyle/>
          <a:p>
            <a:r>
              <a:rPr kumimoji="1" lang="en-US" altLang="ja-JP" sz="1200" baseline="0" dirty="0" smtClean="0">
                <a:latin typeface="メイリオ"/>
                <a:ea typeface="メイリオ"/>
                <a:cs typeface="メイリオ"/>
              </a:rPr>
              <a:t>1</a:t>
            </a:r>
            <a:r>
              <a:rPr kumimoji="1" lang="ja-JP" altLang="en-US" sz="1200" baseline="0" dirty="0" smtClean="0">
                <a:latin typeface="メイリオ"/>
                <a:ea typeface="メイリオ"/>
                <a:cs typeface="メイリオ"/>
              </a:rPr>
              <a:t>回目のビルド</a:t>
            </a:r>
            <a:endParaRPr kumimoji="1" lang="ja-JP" altLang="en-US" sz="1200" baseline="0" dirty="0" smtClean="0">
              <a:latin typeface="メイリオ"/>
              <a:ea typeface="メイリオ"/>
              <a:cs typeface="メイリオ"/>
            </a:endParaRPr>
          </a:p>
        </p:txBody>
      </p:sp>
      <p:sp>
        <p:nvSpPr>
          <p:cNvPr id="125" name="角丸四角形 124"/>
          <p:cNvSpPr/>
          <p:nvPr/>
        </p:nvSpPr>
        <p:spPr>
          <a:xfrm>
            <a:off x="107504" y="1738432"/>
            <a:ext cx="5328592" cy="1512168"/>
          </a:xfrm>
          <a:prstGeom prst="roundRect">
            <a:avLst>
              <a:gd name="adj" fmla="val 0"/>
            </a:avLst>
          </a:prstGeom>
          <a:noFill/>
          <a:ln w="952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lIns="36000" rIns="36000" rtlCol="0" anchor="t">
            <a:noAutofit/>
          </a:bodyPr>
          <a:lstStyle/>
          <a:p>
            <a:r>
              <a:rPr lang="en-US" altLang="ja-JP" sz="1200" dirty="0" smtClean="0">
                <a:latin typeface="メイリオ"/>
                <a:ea typeface="メイリオ"/>
                <a:cs typeface="メイリオ"/>
              </a:rPr>
              <a:t>5</a:t>
            </a:r>
            <a:r>
              <a:rPr kumimoji="1" lang="ja-JP" altLang="en-US" sz="1200" baseline="0" dirty="0" smtClean="0">
                <a:latin typeface="メイリオ"/>
                <a:ea typeface="メイリオ"/>
                <a:cs typeface="メイリオ"/>
              </a:rPr>
              <a:t>回目のビルド</a:t>
            </a:r>
            <a:endParaRPr kumimoji="1" lang="ja-JP" altLang="en-US" sz="1200" baseline="0" dirty="0" smtClean="0">
              <a:latin typeface="メイリオ"/>
              <a:ea typeface="メイリオ"/>
              <a:cs typeface="メイリオ"/>
            </a:endParaRPr>
          </a:p>
        </p:txBody>
      </p:sp>
      <p:sp>
        <p:nvSpPr>
          <p:cNvPr id="126" name="角丸四角形 125"/>
          <p:cNvSpPr/>
          <p:nvPr/>
        </p:nvSpPr>
        <p:spPr>
          <a:xfrm>
            <a:off x="107504" y="3363838"/>
            <a:ext cx="5328592" cy="1512168"/>
          </a:xfrm>
          <a:prstGeom prst="roundRect">
            <a:avLst>
              <a:gd name="adj" fmla="val 0"/>
            </a:avLst>
          </a:prstGeom>
          <a:noFill/>
          <a:ln w="952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lIns="36000" rIns="36000" rtlCol="0" anchor="t">
            <a:noAutofit/>
          </a:bodyPr>
          <a:lstStyle/>
          <a:p>
            <a:r>
              <a:rPr kumimoji="1" lang="ja-JP" altLang="en-US" sz="1200" baseline="0" dirty="0" smtClean="0">
                <a:latin typeface="メイリオ"/>
                <a:ea typeface="メイリオ"/>
                <a:cs typeface="メイリオ"/>
              </a:rPr>
              <a:t>ロールバック</a:t>
            </a:r>
            <a:endParaRPr kumimoji="1" lang="ja-JP" altLang="en-US" sz="1200" baseline="0" dirty="0" smtClean="0">
              <a:latin typeface="メイリオ"/>
              <a:ea typeface="メイリオ"/>
              <a:cs typeface="メイリオ"/>
            </a:endParaRPr>
          </a:p>
        </p:txBody>
      </p:sp>
      <p:grpSp>
        <p:nvGrpSpPr>
          <p:cNvPr id="11" name="図形グループ 10"/>
          <p:cNvGrpSpPr/>
          <p:nvPr/>
        </p:nvGrpSpPr>
        <p:grpSpPr>
          <a:xfrm>
            <a:off x="769526" y="195486"/>
            <a:ext cx="4378538" cy="1481390"/>
            <a:chOff x="769526" y="195486"/>
            <a:chExt cx="4378538" cy="1481390"/>
          </a:xfrm>
        </p:grpSpPr>
        <p:sp>
          <p:nvSpPr>
            <p:cNvPr id="4" name="角丸四角形 3"/>
            <p:cNvSpPr/>
            <p:nvPr/>
          </p:nvSpPr>
          <p:spPr>
            <a:xfrm>
              <a:off x="1619672" y="195486"/>
              <a:ext cx="3528392" cy="792088"/>
            </a:xfrm>
            <a:prstGeom prst="roundRect">
              <a:avLst>
                <a:gd name="adj" fmla="val 0"/>
              </a:avLst>
            </a:prstGeom>
            <a:solidFill>
              <a:schemeClr val="accent2">
                <a:lumMod val="20000"/>
                <a:lumOff val="80000"/>
              </a:schemeClr>
            </a:solidFill>
            <a:ln w="952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lIns="36000" rIns="36000" rtlCol="0" anchor="t">
              <a:normAutofit/>
            </a:bodyPr>
            <a:lstStyle/>
            <a:p>
              <a:r>
                <a:rPr kumimoji="1" lang="en-US" altLang="ja-JP" sz="1200" baseline="0" dirty="0" err="1" smtClean="0">
                  <a:latin typeface="メイリオ"/>
                  <a:ea typeface="メイリオ"/>
                  <a:cs typeface="メイリオ"/>
                </a:rPr>
                <a:t>helloci</a:t>
              </a:r>
              <a:endParaRPr kumimoji="1" lang="ja-JP" altLang="en-US" sz="1200" baseline="0" dirty="0" smtClean="0">
                <a:latin typeface="メイリオ"/>
                <a:ea typeface="メイリオ"/>
                <a:cs typeface="メイリオ"/>
              </a:endParaRPr>
            </a:p>
          </p:txBody>
        </p:sp>
        <p:sp>
          <p:nvSpPr>
            <p:cNvPr id="12" name="円柱 11"/>
            <p:cNvSpPr/>
            <p:nvPr/>
          </p:nvSpPr>
          <p:spPr>
            <a:xfrm>
              <a:off x="2267744" y="1082600"/>
              <a:ext cx="2757238" cy="360040"/>
            </a:xfrm>
            <a:prstGeom prst="can">
              <a:avLst/>
            </a:prstGeom>
            <a:solidFill>
              <a:schemeClr val="bg1">
                <a:lumMod val="75000"/>
              </a:schemeClr>
            </a:solidFill>
            <a:ln w="9525" cmpd="sng">
              <a:noFill/>
            </a:ln>
            <a:effectLst/>
          </p:spPr>
          <p:style>
            <a:lnRef idx="2">
              <a:schemeClr val="accent1"/>
            </a:lnRef>
            <a:fillRef idx="0">
              <a:schemeClr val="accent1"/>
            </a:fillRef>
            <a:effectRef idx="1">
              <a:schemeClr val="accent1"/>
            </a:effectRef>
            <a:fontRef idx="minor">
              <a:schemeClr val="tx1"/>
            </a:fontRef>
          </p:style>
          <p:txBody>
            <a:bodyPr lIns="36000" tIns="0" rIns="36000" bIns="514800" rtlCol="0" anchor="t">
              <a:noAutofit/>
            </a:bodyPr>
            <a:lstStyle/>
            <a:p>
              <a:pPr algn="r"/>
              <a:r>
                <a:rPr kumimoji="1" lang="en-US" altLang="ja-JP" sz="800" baseline="0" dirty="0" smtClean="0">
                  <a:latin typeface="メイリオ"/>
                  <a:ea typeface="メイリオ"/>
                  <a:cs typeface="メイリオ"/>
                </a:rPr>
                <a:t>Container Registry</a:t>
              </a:r>
              <a:endParaRPr kumimoji="1" lang="ja-JP" altLang="en-US" sz="800" baseline="0" dirty="0" smtClean="0">
                <a:latin typeface="メイリオ"/>
                <a:ea typeface="メイリオ"/>
                <a:cs typeface="メイリオ"/>
              </a:endParaRPr>
            </a:p>
          </p:txBody>
        </p:sp>
        <p:sp>
          <p:nvSpPr>
            <p:cNvPr id="13" name="角丸四角形 12"/>
            <p:cNvSpPr>
              <a:spLocks noChangeAspect="1"/>
            </p:cNvSpPr>
            <p:nvPr/>
          </p:nvSpPr>
          <p:spPr>
            <a:xfrm>
              <a:off x="2416327" y="1154621"/>
              <a:ext cx="270000" cy="215999"/>
            </a:xfrm>
            <a:prstGeom prst="roundRect">
              <a:avLst/>
            </a:prstGeom>
            <a:solidFill>
              <a:schemeClr val="accent2">
                <a:lumMod val="60000"/>
                <a:lumOff val="40000"/>
              </a:schemeClr>
            </a:solidFill>
            <a:ln w="952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lIns="36000" rIns="36000" rtlCol="0" anchor="ctr">
              <a:noAutofit/>
            </a:bodyPr>
            <a:lstStyle/>
            <a:p>
              <a:pPr algn="ctr"/>
              <a:r>
                <a:rPr kumimoji="1" lang="en-US" altLang="ja-JP" sz="800" baseline="0" dirty="0" smtClean="0">
                  <a:latin typeface="メイリオ"/>
                  <a:ea typeface="メイリオ"/>
                  <a:cs typeface="メイリオ"/>
                </a:rPr>
                <a:t>v1</a:t>
              </a:r>
              <a:endParaRPr kumimoji="1" lang="ja-JP" altLang="en-US" sz="800" baseline="0" dirty="0" smtClean="0">
                <a:latin typeface="メイリオ"/>
                <a:ea typeface="メイリオ"/>
                <a:cs typeface="メイリオ"/>
              </a:endParaRPr>
            </a:p>
          </p:txBody>
        </p:sp>
        <p:cxnSp>
          <p:nvCxnSpPr>
            <p:cNvPr id="18" name="直線コネクタ 17"/>
            <p:cNvCxnSpPr>
              <a:stCxn id="19" idx="3"/>
            </p:cNvCxnSpPr>
            <p:nvPr/>
          </p:nvCxnSpPr>
          <p:spPr>
            <a:xfrm flipV="1">
              <a:off x="2195736" y="843558"/>
              <a:ext cx="2736304" cy="551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テキスト ボックス 18"/>
            <p:cNvSpPr txBox="1"/>
            <p:nvPr/>
          </p:nvSpPr>
          <p:spPr>
            <a:xfrm>
              <a:off x="1712614" y="710575"/>
              <a:ext cx="483122" cy="276999"/>
            </a:xfrm>
            <a:prstGeom prst="rect">
              <a:avLst/>
            </a:prstGeom>
            <a:noFill/>
          </p:spPr>
          <p:txBody>
            <a:bodyPr wrap="none" lIns="36000" rIns="36000" rtlCol="0">
              <a:spAutoFit/>
            </a:bodyPr>
            <a:lstStyle/>
            <a:p>
              <a:r>
                <a:rPr kumimoji="1" lang="en-US" altLang="ja-JP" sz="1200" baseline="0" dirty="0" smtClean="0">
                  <a:latin typeface="メイリオ"/>
                  <a:ea typeface="メイリオ"/>
                  <a:cs typeface="メイリオ"/>
                </a:rPr>
                <a:t>latest</a:t>
              </a:r>
              <a:endParaRPr kumimoji="1" lang="ja-JP" altLang="en-US" sz="1200" baseline="0" dirty="0" smtClean="0">
                <a:latin typeface="メイリオ"/>
                <a:ea typeface="メイリオ"/>
                <a:cs typeface="メイリオ"/>
              </a:endParaRPr>
            </a:p>
          </p:txBody>
        </p:sp>
        <p:sp>
          <p:nvSpPr>
            <p:cNvPr id="23" name="円/楕円 22"/>
            <p:cNvSpPr/>
            <p:nvPr/>
          </p:nvSpPr>
          <p:spPr>
            <a:xfrm>
              <a:off x="2479319" y="782583"/>
              <a:ext cx="144016" cy="144016"/>
            </a:xfrm>
            <a:prstGeom prst="ellipse">
              <a:avLst/>
            </a:prstGeom>
            <a:solidFill>
              <a:srgbClr val="FFFFFF"/>
            </a:solidFill>
            <a:ln w="952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lIns="36000" rIns="36000" rtlCol="0" anchor="ctr">
              <a:normAutofit fontScale="25000" lnSpcReduction="20000"/>
            </a:bodyPr>
            <a:lstStyle/>
            <a:p>
              <a:pPr algn="ctr"/>
              <a:endParaRPr kumimoji="1" lang="ja-JP" altLang="en-US" baseline="0" dirty="0" smtClean="0">
                <a:latin typeface="メイリオ"/>
                <a:ea typeface="メイリオ"/>
                <a:cs typeface="メイリオ"/>
              </a:endParaRPr>
            </a:p>
          </p:txBody>
        </p:sp>
        <p:cxnSp>
          <p:nvCxnSpPr>
            <p:cNvPr id="24" name="直線コネクタ 23"/>
            <p:cNvCxnSpPr>
              <a:stCxn id="23" idx="4"/>
              <a:endCxn id="13" idx="0"/>
            </p:cNvCxnSpPr>
            <p:nvPr/>
          </p:nvCxnSpPr>
          <p:spPr>
            <a:xfrm>
              <a:off x="2551327" y="926599"/>
              <a:ext cx="0" cy="228022"/>
            </a:xfrm>
            <a:prstGeom prst="line">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grpSp>
          <p:nvGrpSpPr>
            <p:cNvPr id="49" name="図形グループ 48"/>
            <p:cNvGrpSpPr>
              <a:grpSpLocks noChangeAspect="1"/>
            </p:cNvGrpSpPr>
            <p:nvPr/>
          </p:nvGrpSpPr>
          <p:grpSpPr>
            <a:xfrm>
              <a:off x="2386257" y="267534"/>
              <a:ext cx="330142" cy="360000"/>
              <a:chOff x="3545421" y="1928090"/>
              <a:chExt cx="777633" cy="848053"/>
            </a:xfrm>
          </p:grpSpPr>
          <p:sp>
            <p:nvSpPr>
              <p:cNvPr id="52" name="六角形 51"/>
              <p:cNvSpPr/>
              <p:nvPr/>
            </p:nvSpPr>
            <p:spPr>
              <a:xfrm rot="5400000">
                <a:off x="3510211" y="1963300"/>
                <a:ext cx="848053" cy="777633"/>
              </a:xfrm>
              <a:prstGeom prst="hexagon">
                <a:avLst/>
              </a:prstGeom>
              <a:solidFill>
                <a:srgbClr val="FFFFFF"/>
              </a:solidFill>
              <a:ln w="19050" cmpd="sng">
                <a:solidFill>
                  <a:schemeClr val="tx1">
                    <a:lumMod val="50000"/>
                    <a:lumOff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kumimoji="1" lang="ja-JP" altLang="en-US" sz="1200" dirty="0" err="1" smtClean="0">
                  <a:solidFill>
                    <a:schemeClr val="tx1"/>
                  </a:solidFill>
                  <a:latin typeface="メイリオ"/>
                  <a:ea typeface="メイリオ"/>
                  <a:cs typeface="メイリオ"/>
                </a:endParaRPr>
              </a:p>
            </p:txBody>
          </p:sp>
          <p:pic>
            <p:nvPicPr>
              <p:cNvPr id="53" name="図 52"/>
              <p:cNvPicPr>
                <a:picLocks noChangeAspect="1"/>
              </p:cNvPicPr>
              <p:nvPr/>
            </p:nvPicPr>
            <p:blipFill rotWithShape="1">
              <a:blip r:embed="rId2" cstate="print">
                <a:duotone>
                  <a:schemeClr val="accent2">
                    <a:shade val="45000"/>
                    <a:satMod val="135000"/>
                  </a:schemeClr>
                  <a:prstClr val="white"/>
                </a:duotone>
                <a:extLst>
                  <a:ext uri="{28A0092B-C50C-407E-A947-70E740481C1C}">
                    <a14:useLocalDpi xmlns:a14="http://schemas.microsoft.com/office/drawing/2010/main"/>
                  </a:ext>
                </a:extLst>
              </a:blip>
              <a:srcRect/>
              <a:stretch/>
            </p:blipFill>
            <p:spPr>
              <a:xfrm>
                <a:off x="3613802" y="2021015"/>
                <a:ext cx="640866" cy="622049"/>
              </a:xfrm>
              <a:prstGeom prst="rect">
                <a:avLst/>
              </a:prstGeom>
            </p:spPr>
          </p:pic>
        </p:grpSp>
        <p:sp>
          <p:nvSpPr>
            <p:cNvPr id="54" name="上矢印 53"/>
            <p:cNvSpPr>
              <a:spLocks/>
            </p:cNvSpPr>
            <p:nvPr/>
          </p:nvSpPr>
          <p:spPr>
            <a:xfrm>
              <a:off x="2345304" y="625714"/>
              <a:ext cx="412046" cy="145836"/>
            </a:xfrm>
            <a:prstGeom prst="upArrow">
              <a:avLst/>
            </a:prstGeom>
            <a:solidFill>
              <a:srgbClr val="004153"/>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kumimoji="1" lang="ja-JP" altLang="en-US" sz="1200" dirty="0" err="1" smtClean="0">
                <a:solidFill>
                  <a:schemeClr val="tx1"/>
                </a:solidFill>
                <a:latin typeface="メイリオ"/>
                <a:ea typeface="メイリオ"/>
                <a:cs typeface="メイリオ"/>
              </a:endParaRPr>
            </a:p>
          </p:txBody>
        </p:sp>
        <p:grpSp>
          <p:nvGrpSpPr>
            <p:cNvPr id="100" name="図形グループ 99"/>
            <p:cNvGrpSpPr>
              <a:grpSpLocks noChangeAspect="1"/>
            </p:cNvGrpSpPr>
            <p:nvPr/>
          </p:nvGrpSpPr>
          <p:grpSpPr>
            <a:xfrm>
              <a:off x="769526" y="1059582"/>
              <a:ext cx="428322" cy="503475"/>
              <a:chOff x="1701591" y="925878"/>
              <a:chExt cx="764865" cy="899064"/>
            </a:xfrm>
          </p:grpSpPr>
          <p:pic>
            <p:nvPicPr>
              <p:cNvPr id="101" name="図 100"/>
              <p:cNvPicPr>
                <a:picLocks noChangeAspect="1"/>
              </p:cNvPicPr>
              <p:nvPr/>
            </p:nvPicPr>
            <p:blipFill>
              <a:blip r:embed="rId3"/>
              <a:stretch>
                <a:fillRect/>
              </a:stretch>
            </p:blipFill>
            <p:spPr>
              <a:xfrm>
                <a:off x="1788309" y="925878"/>
                <a:ext cx="591427" cy="600281"/>
              </a:xfrm>
              <a:prstGeom prst="rect">
                <a:avLst/>
              </a:prstGeom>
            </p:spPr>
          </p:pic>
          <p:sp>
            <p:nvSpPr>
              <p:cNvPr id="102" name="テキスト ボックス 101"/>
              <p:cNvSpPr txBox="1"/>
              <p:nvPr/>
            </p:nvSpPr>
            <p:spPr>
              <a:xfrm>
                <a:off x="1701591" y="1440220"/>
                <a:ext cx="764865" cy="384722"/>
              </a:xfrm>
              <a:prstGeom prst="rect">
                <a:avLst/>
              </a:prstGeom>
              <a:noFill/>
            </p:spPr>
            <p:txBody>
              <a:bodyPr wrap="none" rtlCol="0">
                <a:spAutoFit/>
              </a:bodyPr>
              <a:lstStyle/>
              <a:p>
                <a:pPr algn="ctr"/>
                <a:r>
                  <a:rPr kumimoji="1" lang="en-US" altLang="ja-JP" sz="800" dirty="0" smtClean="0">
                    <a:latin typeface="メイリオ"/>
                    <a:ea typeface="メイリオ"/>
                    <a:cs typeface="メイリオ"/>
                  </a:rPr>
                  <a:t>build</a:t>
                </a:r>
                <a:endParaRPr kumimoji="1" lang="ja-JP" altLang="en-US" sz="800" dirty="0">
                  <a:latin typeface="メイリオ"/>
                  <a:ea typeface="メイリオ"/>
                  <a:cs typeface="メイリオ"/>
                </a:endParaRPr>
              </a:p>
            </p:txBody>
          </p:sp>
        </p:grpSp>
        <p:grpSp>
          <p:nvGrpSpPr>
            <p:cNvPr id="103" name="図形グループ 102"/>
            <p:cNvGrpSpPr>
              <a:grpSpLocks noChangeAspect="1"/>
            </p:cNvGrpSpPr>
            <p:nvPr/>
          </p:nvGrpSpPr>
          <p:grpSpPr>
            <a:xfrm>
              <a:off x="1456685" y="1059582"/>
              <a:ext cx="543739" cy="617294"/>
              <a:chOff x="1563628" y="1135976"/>
              <a:chExt cx="970962" cy="1102311"/>
            </a:xfrm>
          </p:grpSpPr>
          <p:pic>
            <p:nvPicPr>
              <p:cNvPr id="104" name="図 103"/>
              <p:cNvPicPr>
                <a:picLocks noChangeAspect="1"/>
              </p:cNvPicPr>
              <p:nvPr/>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a:off x="1728674" y="1135976"/>
                <a:ext cx="640868" cy="622049"/>
              </a:xfrm>
              <a:prstGeom prst="rect">
                <a:avLst/>
              </a:prstGeom>
            </p:spPr>
          </p:pic>
          <p:sp>
            <p:nvSpPr>
              <p:cNvPr id="105" name="テキスト ボックス 104"/>
              <p:cNvSpPr txBox="1"/>
              <p:nvPr/>
            </p:nvSpPr>
            <p:spPr>
              <a:xfrm>
                <a:off x="1563628" y="1633726"/>
                <a:ext cx="970962" cy="604561"/>
              </a:xfrm>
              <a:prstGeom prst="rect">
                <a:avLst/>
              </a:prstGeom>
              <a:noFill/>
            </p:spPr>
            <p:txBody>
              <a:bodyPr wrap="none" rtlCol="0">
                <a:spAutoFit/>
              </a:bodyPr>
              <a:lstStyle/>
              <a:p>
                <a:pPr algn="ctr"/>
                <a:r>
                  <a:rPr kumimoji="1" lang="en-US" altLang="ja-JP" sz="800" dirty="0" err="1" smtClean="0">
                    <a:latin typeface="メイリオ"/>
                    <a:ea typeface="メイリオ"/>
                    <a:cs typeface="メイリオ"/>
                  </a:rPr>
                  <a:t>Docker</a:t>
                </a:r>
                <a:endParaRPr lang="en-US" altLang="ja-JP" sz="800" dirty="0">
                  <a:latin typeface="メイリオ"/>
                  <a:ea typeface="メイリオ"/>
                  <a:cs typeface="メイリオ"/>
                </a:endParaRPr>
              </a:p>
              <a:p>
                <a:pPr algn="ctr"/>
                <a:r>
                  <a:rPr kumimoji="1" lang="en-US" altLang="ja-JP" sz="800" dirty="0" smtClean="0">
                    <a:latin typeface="メイリオ"/>
                    <a:ea typeface="メイリオ"/>
                    <a:cs typeface="メイリオ"/>
                  </a:rPr>
                  <a:t>Image</a:t>
                </a:r>
                <a:endParaRPr kumimoji="1" lang="ja-JP" altLang="en-US" sz="800" dirty="0">
                  <a:latin typeface="メイリオ"/>
                  <a:ea typeface="メイリオ"/>
                  <a:cs typeface="メイリオ"/>
                </a:endParaRPr>
              </a:p>
            </p:txBody>
          </p:sp>
        </p:grpSp>
        <p:sp>
          <p:nvSpPr>
            <p:cNvPr id="106" name="右矢印 105"/>
            <p:cNvSpPr/>
            <p:nvPr/>
          </p:nvSpPr>
          <p:spPr>
            <a:xfrm>
              <a:off x="1175881" y="1124495"/>
              <a:ext cx="287377" cy="299819"/>
            </a:xfrm>
            <a:prstGeom prst="rightArrow">
              <a:avLst>
                <a:gd name="adj1" fmla="val 41679"/>
                <a:gd name="adj2" fmla="val 50000"/>
              </a:avLst>
            </a:prstGeom>
            <a:solidFill>
              <a:srgbClr val="004153"/>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kumimoji="1" lang="ja-JP" altLang="en-US" sz="1200" dirty="0" err="1" smtClean="0">
                <a:solidFill>
                  <a:schemeClr val="tx1"/>
                </a:solidFill>
                <a:latin typeface="メイリオ"/>
                <a:ea typeface="メイリオ"/>
                <a:cs typeface="メイリオ"/>
              </a:endParaRPr>
            </a:p>
          </p:txBody>
        </p:sp>
        <p:sp>
          <p:nvSpPr>
            <p:cNvPr id="108" name="右矢印 107"/>
            <p:cNvSpPr/>
            <p:nvPr/>
          </p:nvSpPr>
          <p:spPr>
            <a:xfrm>
              <a:off x="1943794" y="1131590"/>
              <a:ext cx="287377" cy="299819"/>
            </a:xfrm>
            <a:prstGeom prst="rightArrow">
              <a:avLst>
                <a:gd name="adj1" fmla="val 41679"/>
                <a:gd name="adj2" fmla="val 50000"/>
              </a:avLst>
            </a:prstGeom>
            <a:solidFill>
              <a:srgbClr val="004153"/>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kumimoji="1" lang="ja-JP" altLang="en-US" sz="1200" dirty="0" err="1" smtClean="0">
                <a:solidFill>
                  <a:schemeClr val="tx1"/>
                </a:solidFill>
                <a:latin typeface="メイリオ"/>
                <a:ea typeface="メイリオ"/>
                <a:cs typeface="メイリオ"/>
              </a:endParaRPr>
            </a:p>
          </p:txBody>
        </p:sp>
      </p:grpSp>
      <p:grpSp>
        <p:nvGrpSpPr>
          <p:cNvPr id="14" name="図形グループ 13"/>
          <p:cNvGrpSpPr/>
          <p:nvPr/>
        </p:nvGrpSpPr>
        <p:grpSpPr>
          <a:xfrm>
            <a:off x="647462" y="1810440"/>
            <a:ext cx="4500602" cy="1481390"/>
            <a:chOff x="647462" y="1851670"/>
            <a:chExt cx="4500602" cy="1481390"/>
          </a:xfrm>
        </p:grpSpPr>
        <p:sp>
          <p:nvSpPr>
            <p:cNvPr id="66" name="角丸四角形 65"/>
            <p:cNvSpPr/>
            <p:nvPr/>
          </p:nvSpPr>
          <p:spPr>
            <a:xfrm>
              <a:off x="1619672" y="1851670"/>
              <a:ext cx="3528392" cy="792088"/>
            </a:xfrm>
            <a:prstGeom prst="roundRect">
              <a:avLst>
                <a:gd name="adj" fmla="val 0"/>
              </a:avLst>
            </a:prstGeom>
            <a:solidFill>
              <a:srgbClr val="F2DCDB"/>
            </a:solidFill>
            <a:ln w="952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lIns="36000" rIns="36000" rtlCol="0" anchor="t">
              <a:normAutofit/>
            </a:bodyPr>
            <a:lstStyle/>
            <a:p>
              <a:r>
                <a:rPr kumimoji="1" lang="en-US" altLang="ja-JP" sz="1200" baseline="0" dirty="0" err="1" smtClean="0">
                  <a:latin typeface="メイリオ"/>
                  <a:ea typeface="メイリオ"/>
                  <a:cs typeface="メイリオ"/>
                </a:rPr>
                <a:t>helloci</a:t>
              </a:r>
              <a:endParaRPr kumimoji="1" lang="ja-JP" altLang="en-US" sz="1200" baseline="0" dirty="0" smtClean="0">
                <a:latin typeface="メイリオ"/>
                <a:ea typeface="メイリオ"/>
                <a:cs typeface="メイリオ"/>
              </a:endParaRPr>
            </a:p>
          </p:txBody>
        </p:sp>
        <p:sp>
          <p:nvSpPr>
            <p:cNvPr id="55" name="円柱 54"/>
            <p:cNvSpPr/>
            <p:nvPr/>
          </p:nvSpPr>
          <p:spPr>
            <a:xfrm>
              <a:off x="2174802" y="2743829"/>
              <a:ext cx="2757238" cy="360040"/>
            </a:xfrm>
            <a:prstGeom prst="can">
              <a:avLst/>
            </a:prstGeom>
            <a:solidFill>
              <a:schemeClr val="bg1">
                <a:lumMod val="75000"/>
              </a:schemeClr>
            </a:solidFill>
            <a:ln w="9525" cmpd="sng">
              <a:noFill/>
            </a:ln>
            <a:effectLst/>
          </p:spPr>
          <p:style>
            <a:lnRef idx="2">
              <a:schemeClr val="accent1"/>
            </a:lnRef>
            <a:fillRef idx="0">
              <a:schemeClr val="accent1"/>
            </a:fillRef>
            <a:effectRef idx="1">
              <a:schemeClr val="accent1"/>
            </a:effectRef>
            <a:fontRef idx="minor">
              <a:schemeClr val="tx1"/>
            </a:fontRef>
          </p:style>
          <p:txBody>
            <a:bodyPr wrap="none" lIns="36000" tIns="0" rIns="36000" bIns="514800" rtlCol="0" anchor="t">
              <a:noAutofit/>
            </a:bodyPr>
            <a:lstStyle/>
            <a:p>
              <a:pPr algn="r"/>
              <a:r>
                <a:rPr kumimoji="1" lang="en-US" altLang="ja-JP" sz="800" baseline="0" dirty="0" smtClean="0">
                  <a:latin typeface="メイリオ"/>
                  <a:ea typeface="メイリオ"/>
                  <a:cs typeface="メイリオ"/>
                </a:rPr>
                <a:t>Container Registry</a:t>
              </a:r>
              <a:endParaRPr kumimoji="1" lang="ja-JP" altLang="en-US" sz="800" baseline="0" dirty="0" smtClean="0">
                <a:latin typeface="メイリオ"/>
                <a:ea typeface="メイリオ"/>
                <a:cs typeface="メイリオ"/>
              </a:endParaRPr>
            </a:p>
          </p:txBody>
        </p:sp>
        <p:sp>
          <p:nvSpPr>
            <p:cNvPr id="56" name="角丸四角形 55"/>
            <p:cNvSpPr>
              <a:spLocks noChangeAspect="1"/>
            </p:cNvSpPr>
            <p:nvPr/>
          </p:nvSpPr>
          <p:spPr>
            <a:xfrm>
              <a:off x="2339753" y="2799296"/>
              <a:ext cx="288000" cy="230399"/>
            </a:xfrm>
            <a:prstGeom prst="roundRect">
              <a:avLst/>
            </a:prstGeom>
            <a:solidFill>
              <a:srgbClr val="FFFFFF"/>
            </a:solidFill>
            <a:ln w="952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lIns="36000" rIns="36000" rtlCol="0" anchor="ctr">
              <a:noAutofit/>
            </a:bodyPr>
            <a:lstStyle/>
            <a:p>
              <a:pPr algn="ctr"/>
              <a:r>
                <a:rPr kumimoji="1" lang="en-US" altLang="ja-JP" sz="800" baseline="0" dirty="0" smtClean="0">
                  <a:latin typeface="メイリオ"/>
                  <a:ea typeface="メイリオ"/>
                  <a:cs typeface="メイリオ"/>
                </a:rPr>
                <a:t>v1</a:t>
              </a:r>
              <a:endParaRPr kumimoji="1" lang="ja-JP" altLang="en-US" sz="800" baseline="0" dirty="0" smtClean="0">
                <a:latin typeface="メイリオ"/>
                <a:ea typeface="メイリオ"/>
                <a:cs typeface="メイリオ"/>
              </a:endParaRPr>
            </a:p>
          </p:txBody>
        </p:sp>
        <p:cxnSp>
          <p:nvCxnSpPr>
            <p:cNvPr id="57" name="直線コネクタ 56"/>
            <p:cNvCxnSpPr>
              <a:stCxn id="58" idx="3"/>
            </p:cNvCxnSpPr>
            <p:nvPr/>
          </p:nvCxnSpPr>
          <p:spPr>
            <a:xfrm>
              <a:off x="2102794" y="2488709"/>
              <a:ext cx="2829246" cy="110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8" name="テキスト ボックス 57"/>
            <p:cNvSpPr txBox="1"/>
            <p:nvPr/>
          </p:nvSpPr>
          <p:spPr>
            <a:xfrm>
              <a:off x="1619672" y="2350209"/>
              <a:ext cx="483122" cy="276999"/>
            </a:xfrm>
            <a:prstGeom prst="rect">
              <a:avLst/>
            </a:prstGeom>
            <a:noFill/>
          </p:spPr>
          <p:txBody>
            <a:bodyPr wrap="none" lIns="36000" rIns="36000" rtlCol="0">
              <a:spAutoFit/>
            </a:bodyPr>
            <a:lstStyle/>
            <a:p>
              <a:r>
                <a:rPr kumimoji="1" lang="en-US" altLang="ja-JP" sz="1200" baseline="0" dirty="0" smtClean="0">
                  <a:latin typeface="メイリオ"/>
                  <a:ea typeface="メイリオ"/>
                  <a:cs typeface="メイリオ"/>
                </a:rPr>
                <a:t>latest</a:t>
              </a:r>
              <a:endParaRPr kumimoji="1" lang="ja-JP" altLang="en-US" sz="1200" baseline="0" dirty="0" smtClean="0">
                <a:latin typeface="メイリオ"/>
                <a:ea typeface="メイリオ"/>
                <a:cs typeface="メイリオ"/>
              </a:endParaRPr>
            </a:p>
          </p:txBody>
        </p:sp>
        <p:sp>
          <p:nvSpPr>
            <p:cNvPr id="59" name="円/楕円 58"/>
            <p:cNvSpPr/>
            <p:nvPr/>
          </p:nvSpPr>
          <p:spPr>
            <a:xfrm>
              <a:off x="3496426" y="2427734"/>
              <a:ext cx="144016" cy="144016"/>
            </a:xfrm>
            <a:prstGeom prst="ellipse">
              <a:avLst/>
            </a:prstGeom>
            <a:solidFill>
              <a:srgbClr val="FFFFFF"/>
            </a:solidFill>
            <a:ln w="952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lIns="36000" rIns="36000" rtlCol="0" anchor="ctr">
              <a:normAutofit fontScale="25000" lnSpcReduction="20000"/>
            </a:bodyPr>
            <a:lstStyle/>
            <a:p>
              <a:pPr algn="ctr"/>
              <a:endParaRPr kumimoji="1" lang="ja-JP" altLang="en-US" baseline="0" dirty="0" smtClean="0">
                <a:latin typeface="メイリオ"/>
                <a:ea typeface="メイリオ"/>
                <a:cs typeface="メイリオ"/>
              </a:endParaRPr>
            </a:p>
          </p:txBody>
        </p:sp>
        <p:cxnSp>
          <p:nvCxnSpPr>
            <p:cNvPr id="60" name="直線コネクタ 59"/>
            <p:cNvCxnSpPr>
              <a:stCxn id="59" idx="4"/>
              <a:endCxn id="83" idx="0"/>
            </p:cNvCxnSpPr>
            <p:nvPr/>
          </p:nvCxnSpPr>
          <p:spPr>
            <a:xfrm flipH="1">
              <a:off x="3563872" y="2571750"/>
              <a:ext cx="4562" cy="236900"/>
            </a:xfrm>
            <a:prstGeom prst="line">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61" name="角丸四角形 60"/>
            <p:cNvSpPr>
              <a:spLocks noChangeAspect="1"/>
            </p:cNvSpPr>
            <p:nvPr/>
          </p:nvSpPr>
          <p:spPr>
            <a:xfrm>
              <a:off x="2699792" y="2799296"/>
              <a:ext cx="288000" cy="230399"/>
            </a:xfrm>
            <a:prstGeom prst="roundRect">
              <a:avLst/>
            </a:prstGeom>
            <a:solidFill>
              <a:srgbClr val="FFFFFF"/>
            </a:solidFill>
            <a:ln w="952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lIns="36000" rIns="36000" rtlCol="0" anchor="ctr">
              <a:noAutofit/>
            </a:bodyPr>
            <a:lstStyle/>
            <a:p>
              <a:pPr algn="ctr"/>
              <a:r>
                <a:rPr kumimoji="1" lang="en-US" altLang="ja-JP" sz="800" baseline="0" dirty="0" smtClean="0">
                  <a:latin typeface="メイリオ"/>
                  <a:ea typeface="メイリオ"/>
                  <a:cs typeface="メイリオ"/>
                </a:rPr>
                <a:t>v2</a:t>
              </a:r>
              <a:endParaRPr kumimoji="1" lang="ja-JP" altLang="en-US" sz="800" baseline="0" dirty="0" smtClean="0">
                <a:latin typeface="メイリオ"/>
                <a:ea typeface="メイリオ"/>
                <a:cs typeface="メイリオ"/>
              </a:endParaRPr>
            </a:p>
          </p:txBody>
        </p:sp>
        <p:grpSp>
          <p:nvGrpSpPr>
            <p:cNvPr id="62" name="図形グループ 61"/>
            <p:cNvGrpSpPr>
              <a:grpSpLocks noChangeAspect="1"/>
            </p:cNvGrpSpPr>
            <p:nvPr/>
          </p:nvGrpSpPr>
          <p:grpSpPr>
            <a:xfrm>
              <a:off x="3403381" y="1923718"/>
              <a:ext cx="330107" cy="360000"/>
              <a:chOff x="3545421" y="1928090"/>
              <a:chExt cx="777633" cy="848053"/>
            </a:xfrm>
          </p:grpSpPr>
          <p:sp>
            <p:nvSpPr>
              <p:cNvPr id="63" name="六角形 62"/>
              <p:cNvSpPr/>
              <p:nvPr/>
            </p:nvSpPr>
            <p:spPr>
              <a:xfrm rot="5400000">
                <a:off x="3510211" y="1963300"/>
                <a:ext cx="848053" cy="777633"/>
              </a:xfrm>
              <a:prstGeom prst="hexagon">
                <a:avLst/>
              </a:prstGeom>
              <a:solidFill>
                <a:srgbClr val="FFFFFF"/>
              </a:solidFill>
              <a:ln w="19050" cmpd="sng">
                <a:solidFill>
                  <a:schemeClr val="tx1">
                    <a:lumMod val="50000"/>
                    <a:lumOff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kumimoji="1" lang="ja-JP" altLang="en-US" sz="1200" dirty="0" err="1" smtClean="0">
                  <a:solidFill>
                    <a:schemeClr val="tx1"/>
                  </a:solidFill>
                  <a:latin typeface="メイリオ"/>
                  <a:ea typeface="メイリオ"/>
                  <a:cs typeface="メイリオ"/>
                </a:endParaRPr>
              </a:p>
            </p:txBody>
          </p:sp>
          <p:pic>
            <p:nvPicPr>
              <p:cNvPr id="64" name="図 63"/>
              <p:cNvPicPr>
                <a:picLocks noChangeAspect="1"/>
              </p:cNvPicPr>
              <p:nvPr/>
            </p:nvPicPr>
            <p:blipFill rotWithShape="1">
              <a:blip r:embed="rId2" cstate="print">
                <a:duotone>
                  <a:schemeClr val="accent2">
                    <a:shade val="45000"/>
                    <a:satMod val="135000"/>
                  </a:schemeClr>
                  <a:prstClr val="white"/>
                </a:duotone>
                <a:extLst>
                  <a:ext uri="{28A0092B-C50C-407E-A947-70E740481C1C}">
                    <a14:useLocalDpi xmlns:a14="http://schemas.microsoft.com/office/drawing/2010/main"/>
                  </a:ext>
                </a:extLst>
              </a:blip>
              <a:srcRect/>
              <a:stretch/>
            </p:blipFill>
            <p:spPr>
              <a:xfrm>
                <a:off x="3626567" y="2021016"/>
                <a:ext cx="640867" cy="622049"/>
              </a:xfrm>
              <a:prstGeom prst="rect">
                <a:avLst/>
              </a:prstGeom>
            </p:spPr>
          </p:pic>
        </p:grpSp>
        <p:sp>
          <p:nvSpPr>
            <p:cNvPr id="65" name="上矢印 64"/>
            <p:cNvSpPr>
              <a:spLocks/>
            </p:cNvSpPr>
            <p:nvPr/>
          </p:nvSpPr>
          <p:spPr>
            <a:xfrm>
              <a:off x="3367864" y="2281898"/>
              <a:ext cx="412048" cy="145836"/>
            </a:xfrm>
            <a:prstGeom prst="upArrow">
              <a:avLst/>
            </a:prstGeom>
            <a:solidFill>
              <a:srgbClr val="004153"/>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kumimoji="1" lang="ja-JP" altLang="en-US" sz="1200" dirty="0" err="1" smtClean="0">
                <a:solidFill>
                  <a:schemeClr val="tx1"/>
                </a:solidFill>
                <a:latin typeface="メイリオ"/>
                <a:ea typeface="メイリオ"/>
                <a:cs typeface="メイリオ"/>
              </a:endParaRPr>
            </a:p>
          </p:txBody>
        </p:sp>
        <p:sp>
          <p:nvSpPr>
            <p:cNvPr id="83" name="角丸四角形 82"/>
            <p:cNvSpPr>
              <a:spLocks noChangeAspect="1"/>
            </p:cNvSpPr>
            <p:nvPr/>
          </p:nvSpPr>
          <p:spPr>
            <a:xfrm>
              <a:off x="3419872" y="2808650"/>
              <a:ext cx="288000" cy="230399"/>
            </a:xfrm>
            <a:prstGeom prst="roundRect">
              <a:avLst/>
            </a:prstGeom>
            <a:solidFill>
              <a:srgbClr val="D99694"/>
            </a:solidFill>
            <a:ln w="952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lIns="36000" rIns="36000" rtlCol="0" anchor="ctr">
              <a:noAutofit/>
            </a:bodyPr>
            <a:lstStyle/>
            <a:p>
              <a:pPr algn="ctr"/>
              <a:r>
                <a:rPr kumimoji="1" lang="en-US" altLang="ja-JP" sz="800" baseline="0" dirty="0" smtClean="0">
                  <a:latin typeface="メイリオ"/>
                  <a:ea typeface="メイリオ"/>
                  <a:cs typeface="メイリオ"/>
                </a:rPr>
                <a:t>v5</a:t>
              </a:r>
              <a:endParaRPr kumimoji="1" lang="ja-JP" altLang="en-US" sz="800" baseline="0" dirty="0" smtClean="0">
                <a:latin typeface="メイリオ"/>
                <a:ea typeface="メイリオ"/>
                <a:cs typeface="メイリオ"/>
              </a:endParaRPr>
            </a:p>
          </p:txBody>
        </p:sp>
        <p:sp>
          <p:nvSpPr>
            <p:cNvPr id="85" name="テキスト ボックス 84"/>
            <p:cNvSpPr txBox="1"/>
            <p:nvPr/>
          </p:nvSpPr>
          <p:spPr>
            <a:xfrm>
              <a:off x="3131840" y="2806495"/>
              <a:ext cx="288000" cy="216000"/>
            </a:xfrm>
            <a:prstGeom prst="rect">
              <a:avLst/>
            </a:prstGeom>
            <a:noFill/>
          </p:spPr>
          <p:txBody>
            <a:bodyPr wrap="none" lIns="36000" rIns="36000" rtlCol="0">
              <a:noAutofit/>
            </a:bodyPr>
            <a:lstStyle/>
            <a:p>
              <a:r>
                <a:rPr lang="en-US" altLang="ja-JP" sz="800" dirty="0" smtClean="0">
                  <a:latin typeface="メイリオ"/>
                  <a:ea typeface="メイリオ"/>
                  <a:cs typeface="メイリオ"/>
                </a:rPr>
                <a:t>…</a:t>
              </a:r>
              <a:endParaRPr kumimoji="1" lang="ja-JP" altLang="en-US" sz="800" baseline="0" dirty="0" smtClean="0">
                <a:latin typeface="メイリオ"/>
                <a:ea typeface="メイリオ"/>
                <a:cs typeface="メイリオ"/>
              </a:endParaRPr>
            </a:p>
          </p:txBody>
        </p:sp>
        <p:grpSp>
          <p:nvGrpSpPr>
            <p:cNvPr id="109" name="図形グループ 108"/>
            <p:cNvGrpSpPr>
              <a:grpSpLocks noChangeAspect="1"/>
            </p:cNvGrpSpPr>
            <p:nvPr/>
          </p:nvGrpSpPr>
          <p:grpSpPr>
            <a:xfrm>
              <a:off x="647462" y="2715766"/>
              <a:ext cx="428322" cy="503476"/>
              <a:chOff x="1701591" y="925877"/>
              <a:chExt cx="764865" cy="899065"/>
            </a:xfrm>
          </p:grpSpPr>
          <p:pic>
            <p:nvPicPr>
              <p:cNvPr id="110" name="図 109"/>
              <p:cNvPicPr>
                <a:picLocks noChangeAspect="1"/>
              </p:cNvPicPr>
              <p:nvPr/>
            </p:nvPicPr>
            <p:blipFill>
              <a:blip r:embed="rId3"/>
              <a:stretch>
                <a:fillRect/>
              </a:stretch>
            </p:blipFill>
            <p:spPr>
              <a:xfrm>
                <a:off x="1788309" y="925877"/>
                <a:ext cx="591426" cy="600280"/>
              </a:xfrm>
              <a:prstGeom prst="rect">
                <a:avLst/>
              </a:prstGeom>
            </p:spPr>
          </p:pic>
          <p:sp>
            <p:nvSpPr>
              <p:cNvPr id="111" name="テキスト ボックス 110"/>
              <p:cNvSpPr txBox="1"/>
              <p:nvPr/>
            </p:nvSpPr>
            <p:spPr>
              <a:xfrm>
                <a:off x="1701591" y="1440220"/>
                <a:ext cx="764865" cy="384722"/>
              </a:xfrm>
              <a:prstGeom prst="rect">
                <a:avLst/>
              </a:prstGeom>
              <a:noFill/>
            </p:spPr>
            <p:txBody>
              <a:bodyPr wrap="none" rtlCol="0">
                <a:spAutoFit/>
              </a:bodyPr>
              <a:lstStyle/>
              <a:p>
                <a:pPr algn="ctr"/>
                <a:r>
                  <a:rPr kumimoji="1" lang="en-US" altLang="ja-JP" sz="800" dirty="0" smtClean="0">
                    <a:latin typeface="メイリオ"/>
                    <a:ea typeface="メイリオ"/>
                    <a:cs typeface="メイリオ"/>
                  </a:rPr>
                  <a:t>build</a:t>
                </a:r>
                <a:endParaRPr kumimoji="1" lang="ja-JP" altLang="en-US" sz="800" dirty="0">
                  <a:latin typeface="メイリオ"/>
                  <a:ea typeface="メイリオ"/>
                  <a:cs typeface="メイリオ"/>
                </a:endParaRPr>
              </a:p>
            </p:txBody>
          </p:sp>
        </p:grpSp>
        <p:grpSp>
          <p:nvGrpSpPr>
            <p:cNvPr id="112" name="図形グループ 111"/>
            <p:cNvGrpSpPr>
              <a:grpSpLocks noChangeAspect="1"/>
            </p:cNvGrpSpPr>
            <p:nvPr/>
          </p:nvGrpSpPr>
          <p:grpSpPr>
            <a:xfrm>
              <a:off x="1334621" y="2715766"/>
              <a:ext cx="543739" cy="617294"/>
              <a:chOff x="1563628" y="1135976"/>
              <a:chExt cx="970962" cy="1102311"/>
            </a:xfrm>
          </p:grpSpPr>
          <p:pic>
            <p:nvPicPr>
              <p:cNvPr id="113" name="図 112"/>
              <p:cNvPicPr>
                <a:picLocks noChangeAspect="1"/>
              </p:cNvPicPr>
              <p:nvPr/>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a:off x="1728675" y="1135976"/>
                <a:ext cx="640867" cy="622049"/>
              </a:xfrm>
              <a:prstGeom prst="rect">
                <a:avLst/>
              </a:prstGeom>
            </p:spPr>
          </p:pic>
          <p:sp>
            <p:nvSpPr>
              <p:cNvPr id="114" name="テキスト ボックス 113"/>
              <p:cNvSpPr txBox="1"/>
              <p:nvPr/>
            </p:nvSpPr>
            <p:spPr>
              <a:xfrm>
                <a:off x="1563628" y="1633726"/>
                <a:ext cx="970962" cy="604561"/>
              </a:xfrm>
              <a:prstGeom prst="rect">
                <a:avLst/>
              </a:prstGeom>
              <a:noFill/>
            </p:spPr>
            <p:txBody>
              <a:bodyPr wrap="none" rtlCol="0">
                <a:spAutoFit/>
              </a:bodyPr>
              <a:lstStyle/>
              <a:p>
                <a:pPr algn="ctr"/>
                <a:r>
                  <a:rPr kumimoji="1" lang="en-US" altLang="ja-JP" sz="800" dirty="0" err="1" smtClean="0">
                    <a:latin typeface="メイリオ"/>
                    <a:ea typeface="メイリオ"/>
                    <a:cs typeface="メイリオ"/>
                  </a:rPr>
                  <a:t>Docker</a:t>
                </a:r>
                <a:endParaRPr lang="en-US" altLang="ja-JP" sz="800" dirty="0">
                  <a:latin typeface="メイリオ"/>
                  <a:ea typeface="メイリオ"/>
                  <a:cs typeface="メイリオ"/>
                </a:endParaRPr>
              </a:p>
              <a:p>
                <a:pPr algn="ctr"/>
                <a:r>
                  <a:rPr kumimoji="1" lang="en-US" altLang="ja-JP" sz="800" dirty="0" smtClean="0">
                    <a:latin typeface="メイリオ"/>
                    <a:ea typeface="メイリオ"/>
                    <a:cs typeface="メイリオ"/>
                  </a:rPr>
                  <a:t>Image</a:t>
                </a:r>
                <a:endParaRPr kumimoji="1" lang="ja-JP" altLang="en-US" sz="800" dirty="0">
                  <a:latin typeface="メイリオ"/>
                  <a:ea typeface="メイリオ"/>
                  <a:cs typeface="メイリオ"/>
                </a:endParaRPr>
              </a:p>
            </p:txBody>
          </p:sp>
        </p:grpSp>
        <p:sp>
          <p:nvSpPr>
            <p:cNvPr id="115" name="右矢印 114"/>
            <p:cNvSpPr/>
            <p:nvPr/>
          </p:nvSpPr>
          <p:spPr>
            <a:xfrm>
              <a:off x="1053817" y="2780679"/>
              <a:ext cx="287377" cy="299819"/>
            </a:xfrm>
            <a:prstGeom prst="rightArrow">
              <a:avLst>
                <a:gd name="adj1" fmla="val 41679"/>
                <a:gd name="adj2" fmla="val 50000"/>
              </a:avLst>
            </a:prstGeom>
            <a:solidFill>
              <a:srgbClr val="004153"/>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kumimoji="1" lang="ja-JP" altLang="en-US" sz="1200" dirty="0" err="1" smtClean="0">
                <a:solidFill>
                  <a:schemeClr val="tx1"/>
                </a:solidFill>
                <a:latin typeface="メイリオ"/>
                <a:ea typeface="メイリオ"/>
                <a:cs typeface="メイリオ"/>
              </a:endParaRPr>
            </a:p>
          </p:txBody>
        </p:sp>
        <p:sp>
          <p:nvSpPr>
            <p:cNvPr id="116" name="右矢印 115"/>
            <p:cNvSpPr/>
            <p:nvPr/>
          </p:nvSpPr>
          <p:spPr>
            <a:xfrm>
              <a:off x="1821730" y="2787774"/>
              <a:ext cx="287377" cy="299819"/>
            </a:xfrm>
            <a:prstGeom prst="rightArrow">
              <a:avLst>
                <a:gd name="adj1" fmla="val 41679"/>
                <a:gd name="adj2" fmla="val 50000"/>
              </a:avLst>
            </a:prstGeom>
            <a:solidFill>
              <a:srgbClr val="004153"/>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kumimoji="1" lang="ja-JP" altLang="en-US" sz="1200" dirty="0" err="1" smtClean="0">
                <a:solidFill>
                  <a:schemeClr val="tx1"/>
                </a:solidFill>
                <a:latin typeface="メイリオ"/>
                <a:ea typeface="メイリオ"/>
                <a:cs typeface="メイリオ"/>
              </a:endParaRPr>
            </a:p>
          </p:txBody>
        </p:sp>
      </p:grpSp>
      <p:grpSp>
        <p:nvGrpSpPr>
          <p:cNvPr id="15" name="図形グループ 14"/>
          <p:cNvGrpSpPr/>
          <p:nvPr/>
        </p:nvGrpSpPr>
        <p:grpSpPr>
          <a:xfrm>
            <a:off x="662083" y="3435846"/>
            <a:ext cx="4485981" cy="1481390"/>
            <a:chOff x="662083" y="3435846"/>
            <a:chExt cx="4485981" cy="1481390"/>
          </a:xfrm>
        </p:grpSpPr>
        <p:sp>
          <p:nvSpPr>
            <p:cNvPr id="97" name="角丸四角形 96"/>
            <p:cNvSpPr/>
            <p:nvPr/>
          </p:nvSpPr>
          <p:spPr>
            <a:xfrm>
              <a:off x="1619672" y="3435846"/>
              <a:ext cx="3528392" cy="792088"/>
            </a:xfrm>
            <a:prstGeom prst="roundRect">
              <a:avLst>
                <a:gd name="adj" fmla="val 0"/>
              </a:avLst>
            </a:prstGeom>
            <a:solidFill>
              <a:srgbClr val="F2DCDB"/>
            </a:solidFill>
            <a:ln w="952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lIns="36000" rIns="36000" rtlCol="0" anchor="t">
              <a:normAutofit/>
            </a:bodyPr>
            <a:lstStyle/>
            <a:p>
              <a:r>
                <a:rPr kumimoji="1" lang="en-US" altLang="ja-JP" sz="1200" baseline="0" dirty="0" err="1" smtClean="0">
                  <a:latin typeface="メイリオ"/>
                  <a:ea typeface="メイリオ"/>
                  <a:cs typeface="メイリオ"/>
                </a:rPr>
                <a:t>helloci</a:t>
              </a:r>
              <a:endParaRPr kumimoji="1" lang="ja-JP" altLang="en-US" sz="1200" baseline="0" dirty="0" smtClean="0">
                <a:latin typeface="メイリオ"/>
                <a:ea typeface="メイリオ"/>
                <a:cs typeface="メイリオ"/>
              </a:endParaRPr>
            </a:p>
          </p:txBody>
        </p:sp>
        <p:sp>
          <p:nvSpPr>
            <p:cNvPr id="86" name="円柱 85"/>
            <p:cNvSpPr/>
            <p:nvPr/>
          </p:nvSpPr>
          <p:spPr>
            <a:xfrm>
              <a:off x="2174802" y="4318653"/>
              <a:ext cx="2757238" cy="360046"/>
            </a:xfrm>
            <a:prstGeom prst="can">
              <a:avLst/>
            </a:prstGeom>
            <a:solidFill>
              <a:schemeClr val="bg1">
                <a:lumMod val="75000"/>
              </a:schemeClr>
            </a:solidFill>
            <a:ln w="9525" cmpd="sng">
              <a:noFill/>
            </a:ln>
            <a:effectLst/>
          </p:spPr>
          <p:style>
            <a:lnRef idx="2">
              <a:schemeClr val="accent1"/>
            </a:lnRef>
            <a:fillRef idx="0">
              <a:schemeClr val="accent1"/>
            </a:fillRef>
            <a:effectRef idx="1">
              <a:schemeClr val="accent1"/>
            </a:effectRef>
            <a:fontRef idx="minor">
              <a:schemeClr val="tx1"/>
            </a:fontRef>
          </p:style>
          <p:txBody>
            <a:bodyPr lIns="36000" tIns="0" rIns="36000" bIns="514800" rtlCol="0" anchor="t" anchorCtr="0">
              <a:noAutofit/>
            </a:bodyPr>
            <a:lstStyle/>
            <a:p>
              <a:pPr algn="r"/>
              <a:r>
                <a:rPr lang="en-US" altLang="ja-JP" sz="800" dirty="0" smtClean="0">
                  <a:latin typeface="メイリオ"/>
                  <a:ea typeface="メイリオ"/>
                  <a:cs typeface="メイリオ"/>
                </a:rPr>
                <a:t>Container Registry</a:t>
              </a:r>
              <a:endParaRPr kumimoji="1" lang="ja-JP" altLang="en-US" sz="800" baseline="0" dirty="0" smtClean="0">
                <a:latin typeface="メイリオ"/>
                <a:ea typeface="メイリオ"/>
                <a:cs typeface="メイリオ"/>
              </a:endParaRPr>
            </a:p>
          </p:txBody>
        </p:sp>
        <p:sp>
          <p:nvSpPr>
            <p:cNvPr id="87" name="角丸四角形 86"/>
            <p:cNvSpPr>
              <a:spLocks noChangeAspect="1"/>
            </p:cNvSpPr>
            <p:nvPr/>
          </p:nvSpPr>
          <p:spPr>
            <a:xfrm>
              <a:off x="2339753" y="4383477"/>
              <a:ext cx="288000" cy="230399"/>
            </a:xfrm>
            <a:prstGeom prst="roundRect">
              <a:avLst/>
            </a:prstGeom>
            <a:solidFill>
              <a:srgbClr val="FFFFFF"/>
            </a:solidFill>
            <a:ln w="952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lIns="36000" rIns="36000" rtlCol="0" anchor="ctr">
              <a:noAutofit/>
            </a:bodyPr>
            <a:lstStyle/>
            <a:p>
              <a:pPr algn="ctr"/>
              <a:r>
                <a:rPr kumimoji="1" lang="en-US" altLang="ja-JP" sz="800" baseline="0" dirty="0" smtClean="0">
                  <a:latin typeface="メイリオ"/>
                  <a:ea typeface="メイリオ"/>
                  <a:cs typeface="メイリオ"/>
                </a:rPr>
                <a:t>v1</a:t>
              </a:r>
              <a:endParaRPr kumimoji="1" lang="ja-JP" altLang="en-US" sz="800" baseline="0" dirty="0" smtClean="0">
                <a:latin typeface="メイリオ"/>
                <a:ea typeface="メイリオ"/>
                <a:cs typeface="メイリオ"/>
              </a:endParaRPr>
            </a:p>
          </p:txBody>
        </p:sp>
        <p:cxnSp>
          <p:nvCxnSpPr>
            <p:cNvPr id="88" name="直線コネクタ 87"/>
            <p:cNvCxnSpPr>
              <a:stCxn id="89" idx="3"/>
            </p:cNvCxnSpPr>
            <p:nvPr/>
          </p:nvCxnSpPr>
          <p:spPr>
            <a:xfrm>
              <a:off x="2102794" y="4072885"/>
              <a:ext cx="2829246" cy="110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9" name="テキスト ボックス 88"/>
            <p:cNvSpPr txBox="1"/>
            <p:nvPr/>
          </p:nvSpPr>
          <p:spPr>
            <a:xfrm>
              <a:off x="1619672" y="3934385"/>
              <a:ext cx="483122" cy="276999"/>
            </a:xfrm>
            <a:prstGeom prst="rect">
              <a:avLst/>
            </a:prstGeom>
            <a:noFill/>
          </p:spPr>
          <p:txBody>
            <a:bodyPr wrap="none" lIns="36000" rIns="36000" rtlCol="0">
              <a:spAutoFit/>
            </a:bodyPr>
            <a:lstStyle/>
            <a:p>
              <a:r>
                <a:rPr kumimoji="1" lang="en-US" altLang="ja-JP" sz="1200" baseline="0" dirty="0" smtClean="0">
                  <a:latin typeface="メイリオ"/>
                  <a:ea typeface="メイリオ"/>
                  <a:cs typeface="メイリオ"/>
                </a:rPr>
                <a:t>latest</a:t>
              </a:r>
              <a:endParaRPr kumimoji="1" lang="ja-JP" altLang="en-US" sz="1200" baseline="0" dirty="0" smtClean="0">
                <a:latin typeface="メイリオ"/>
                <a:ea typeface="メイリオ"/>
                <a:cs typeface="メイリオ"/>
              </a:endParaRPr>
            </a:p>
          </p:txBody>
        </p:sp>
        <p:sp>
          <p:nvSpPr>
            <p:cNvPr id="90" name="円/楕円 89"/>
            <p:cNvSpPr/>
            <p:nvPr/>
          </p:nvSpPr>
          <p:spPr>
            <a:xfrm>
              <a:off x="3861920" y="4011910"/>
              <a:ext cx="144016" cy="144016"/>
            </a:xfrm>
            <a:prstGeom prst="ellipse">
              <a:avLst/>
            </a:prstGeom>
            <a:solidFill>
              <a:srgbClr val="FFFFFF"/>
            </a:solidFill>
            <a:ln w="952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lIns="36000" rIns="36000" rtlCol="0" anchor="ctr">
              <a:normAutofit fontScale="25000" lnSpcReduction="20000"/>
            </a:bodyPr>
            <a:lstStyle/>
            <a:p>
              <a:pPr algn="ctr"/>
              <a:endParaRPr kumimoji="1" lang="ja-JP" altLang="en-US" baseline="0" dirty="0" smtClean="0">
                <a:latin typeface="メイリオ"/>
                <a:ea typeface="メイリオ"/>
                <a:cs typeface="メイリオ"/>
              </a:endParaRPr>
            </a:p>
          </p:txBody>
        </p:sp>
        <p:cxnSp>
          <p:nvCxnSpPr>
            <p:cNvPr id="91" name="直線コネクタ 90"/>
            <p:cNvCxnSpPr>
              <a:stCxn id="90" idx="4"/>
              <a:endCxn id="92" idx="0"/>
            </p:cNvCxnSpPr>
            <p:nvPr/>
          </p:nvCxnSpPr>
          <p:spPr>
            <a:xfrm flipH="1">
              <a:off x="2843792" y="4155926"/>
              <a:ext cx="1090136" cy="227551"/>
            </a:xfrm>
            <a:prstGeom prst="line">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92" name="角丸四角形 91"/>
            <p:cNvSpPr>
              <a:spLocks noChangeAspect="1"/>
            </p:cNvSpPr>
            <p:nvPr/>
          </p:nvSpPr>
          <p:spPr>
            <a:xfrm>
              <a:off x="2699792" y="4383477"/>
              <a:ext cx="288000" cy="230399"/>
            </a:xfrm>
            <a:prstGeom prst="roundRect">
              <a:avLst/>
            </a:prstGeom>
            <a:solidFill>
              <a:srgbClr val="D99694"/>
            </a:solidFill>
            <a:ln w="952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lIns="36000" rIns="36000" rtlCol="0" anchor="ctr">
              <a:noAutofit/>
            </a:bodyPr>
            <a:lstStyle/>
            <a:p>
              <a:pPr algn="ctr"/>
              <a:r>
                <a:rPr kumimoji="1" lang="en-US" altLang="ja-JP" sz="800" baseline="0" dirty="0" smtClean="0">
                  <a:latin typeface="メイリオ"/>
                  <a:ea typeface="メイリオ"/>
                  <a:cs typeface="メイリオ"/>
                </a:rPr>
                <a:t>v2</a:t>
              </a:r>
              <a:endParaRPr kumimoji="1" lang="ja-JP" altLang="en-US" sz="800" baseline="0" dirty="0" smtClean="0">
                <a:latin typeface="メイリオ"/>
                <a:ea typeface="メイリオ"/>
                <a:cs typeface="メイリオ"/>
              </a:endParaRPr>
            </a:p>
          </p:txBody>
        </p:sp>
        <p:grpSp>
          <p:nvGrpSpPr>
            <p:cNvPr id="93" name="図形グループ 92"/>
            <p:cNvGrpSpPr>
              <a:grpSpLocks noChangeAspect="1"/>
            </p:cNvGrpSpPr>
            <p:nvPr/>
          </p:nvGrpSpPr>
          <p:grpSpPr>
            <a:xfrm>
              <a:off x="3768875" y="3507894"/>
              <a:ext cx="330107" cy="360000"/>
              <a:chOff x="3545421" y="1928090"/>
              <a:chExt cx="777633" cy="848053"/>
            </a:xfrm>
          </p:grpSpPr>
          <p:sp>
            <p:nvSpPr>
              <p:cNvPr id="94" name="六角形 93"/>
              <p:cNvSpPr/>
              <p:nvPr/>
            </p:nvSpPr>
            <p:spPr>
              <a:xfrm rot="5400000">
                <a:off x="3510211" y="1963300"/>
                <a:ext cx="848053" cy="777633"/>
              </a:xfrm>
              <a:prstGeom prst="hexagon">
                <a:avLst/>
              </a:prstGeom>
              <a:solidFill>
                <a:srgbClr val="FFFFFF"/>
              </a:solidFill>
              <a:ln w="19050" cmpd="sng">
                <a:solidFill>
                  <a:schemeClr val="tx1">
                    <a:lumMod val="50000"/>
                    <a:lumOff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kumimoji="1" lang="ja-JP" altLang="en-US" sz="1200" dirty="0" err="1" smtClean="0">
                  <a:solidFill>
                    <a:schemeClr val="tx1"/>
                  </a:solidFill>
                  <a:latin typeface="メイリオ"/>
                  <a:ea typeface="メイリオ"/>
                  <a:cs typeface="メイリオ"/>
                </a:endParaRPr>
              </a:p>
            </p:txBody>
          </p:sp>
          <p:pic>
            <p:nvPicPr>
              <p:cNvPr id="95" name="図 94"/>
              <p:cNvPicPr>
                <a:picLocks noChangeAspect="1"/>
              </p:cNvPicPr>
              <p:nvPr/>
            </p:nvPicPr>
            <p:blipFill rotWithShape="1">
              <a:blip r:embed="rId2" cstate="print">
                <a:duotone>
                  <a:schemeClr val="accent2">
                    <a:shade val="45000"/>
                    <a:satMod val="135000"/>
                  </a:schemeClr>
                  <a:prstClr val="white"/>
                </a:duotone>
                <a:extLst>
                  <a:ext uri="{28A0092B-C50C-407E-A947-70E740481C1C}">
                    <a14:useLocalDpi xmlns:a14="http://schemas.microsoft.com/office/drawing/2010/main"/>
                  </a:ext>
                </a:extLst>
              </a:blip>
              <a:srcRect/>
              <a:stretch/>
            </p:blipFill>
            <p:spPr>
              <a:xfrm>
                <a:off x="3626567" y="2021016"/>
                <a:ext cx="640867" cy="622049"/>
              </a:xfrm>
              <a:prstGeom prst="rect">
                <a:avLst/>
              </a:prstGeom>
            </p:spPr>
          </p:pic>
        </p:grpSp>
        <p:sp>
          <p:nvSpPr>
            <p:cNvPr id="96" name="上矢印 95"/>
            <p:cNvSpPr>
              <a:spLocks/>
            </p:cNvSpPr>
            <p:nvPr/>
          </p:nvSpPr>
          <p:spPr>
            <a:xfrm>
              <a:off x="3727904" y="3866074"/>
              <a:ext cx="412048" cy="145836"/>
            </a:xfrm>
            <a:prstGeom prst="upArrow">
              <a:avLst/>
            </a:prstGeom>
            <a:solidFill>
              <a:srgbClr val="004153"/>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kumimoji="1" lang="ja-JP" altLang="en-US" sz="1200" dirty="0" err="1" smtClean="0">
                <a:solidFill>
                  <a:schemeClr val="tx1"/>
                </a:solidFill>
                <a:latin typeface="メイリオ"/>
                <a:ea typeface="メイリオ"/>
                <a:cs typeface="メイリオ"/>
              </a:endParaRPr>
            </a:p>
          </p:txBody>
        </p:sp>
        <p:sp>
          <p:nvSpPr>
            <p:cNvPr id="98" name="角丸四角形 97"/>
            <p:cNvSpPr>
              <a:spLocks noChangeAspect="1"/>
            </p:cNvSpPr>
            <p:nvPr/>
          </p:nvSpPr>
          <p:spPr>
            <a:xfrm>
              <a:off x="3419872" y="4383477"/>
              <a:ext cx="288000" cy="230399"/>
            </a:xfrm>
            <a:prstGeom prst="roundRect">
              <a:avLst/>
            </a:prstGeom>
            <a:solidFill>
              <a:srgbClr val="FFFFFF"/>
            </a:solidFill>
            <a:ln w="952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lIns="36000" rIns="36000" rtlCol="0" anchor="ctr">
              <a:noAutofit/>
            </a:bodyPr>
            <a:lstStyle/>
            <a:p>
              <a:pPr algn="ctr"/>
              <a:r>
                <a:rPr kumimoji="1" lang="en-US" altLang="ja-JP" sz="800" baseline="0" dirty="0" smtClean="0">
                  <a:latin typeface="メイリオ"/>
                  <a:ea typeface="メイリオ"/>
                  <a:cs typeface="メイリオ"/>
                </a:rPr>
                <a:t>v5</a:t>
              </a:r>
              <a:endParaRPr kumimoji="1" lang="ja-JP" altLang="en-US" sz="800" baseline="0" dirty="0" smtClean="0">
                <a:latin typeface="メイリオ"/>
                <a:ea typeface="メイリオ"/>
                <a:cs typeface="メイリオ"/>
              </a:endParaRPr>
            </a:p>
          </p:txBody>
        </p:sp>
        <p:sp>
          <p:nvSpPr>
            <p:cNvPr id="99" name="テキスト ボックス 98"/>
            <p:cNvSpPr txBox="1"/>
            <p:nvPr/>
          </p:nvSpPr>
          <p:spPr>
            <a:xfrm>
              <a:off x="3131840" y="4390676"/>
              <a:ext cx="288000" cy="216000"/>
            </a:xfrm>
            <a:prstGeom prst="rect">
              <a:avLst/>
            </a:prstGeom>
            <a:noFill/>
          </p:spPr>
          <p:txBody>
            <a:bodyPr wrap="none" lIns="36000" rIns="36000" rtlCol="0">
              <a:noAutofit/>
            </a:bodyPr>
            <a:lstStyle/>
            <a:p>
              <a:r>
                <a:rPr lang="en-US" altLang="ja-JP" sz="800" dirty="0" smtClean="0">
                  <a:latin typeface="メイリオ"/>
                  <a:ea typeface="メイリオ"/>
                  <a:cs typeface="メイリオ"/>
                </a:rPr>
                <a:t>…</a:t>
              </a:r>
              <a:endParaRPr kumimoji="1" lang="ja-JP" altLang="en-US" sz="800" baseline="0" dirty="0" smtClean="0">
                <a:latin typeface="メイリオ"/>
                <a:ea typeface="メイリオ"/>
                <a:cs typeface="メイリオ"/>
              </a:endParaRPr>
            </a:p>
          </p:txBody>
        </p:sp>
        <p:grpSp>
          <p:nvGrpSpPr>
            <p:cNvPr id="117" name="図形グループ 116"/>
            <p:cNvGrpSpPr>
              <a:grpSpLocks noChangeAspect="1"/>
            </p:cNvGrpSpPr>
            <p:nvPr/>
          </p:nvGrpSpPr>
          <p:grpSpPr>
            <a:xfrm>
              <a:off x="662083" y="4299942"/>
              <a:ext cx="428322" cy="503476"/>
              <a:chOff x="1701591" y="925877"/>
              <a:chExt cx="764865" cy="899065"/>
            </a:xfrm>
          </p:grpSpPr>
          <p:pic>
            <p:nvPicPr>
              <p:cNvPr id="118" name="図 117"/>
              <p:cNvPicPr>
                <a:picLocks noChangeAspect="1"/>
              </p:cNvPicPr>
              <p:nvPr/>
            </p:nvPicPr>
            <p:blipFill>
              <a:blip r:embed="rId3"/>
              <a:stretch>
                <a:fillRect/>
              </a:stretch>
            </p:blipFill>
            <p:spPr>
              <a:xfrm>
                <a:off x="1788309" y="925877"/>
                <a:ext cx="591426" cy="600280"/>
              </a:xfrm>
              <a:prstGeom prst="rect">
                <a:avLst/>
              </a:prstGeom>
            </p:spPr>
          </p:pic>
          <p:sp>
            <p:nvSpPr>
              <p:cNvPr id="119" name="テキスト ボックス 118"/>
              <p:cNvSpPr txBox="1"/>
              <p:nvPr/>
            </p:nvSpPr>
            <p:spPr>
              <a:xfrm>
                <a:off x="1701591" y="1440220"/>
                <a:ext cx="764865" cy="384722"/>
              </a:xfrm>
              <a:prstGeom prst="rect">
                <a:avLst/>
              </a:prstGeom>
              <a:noFill/>
            </p:spPr>
            <p:txBody>
              <a:bodyPr wrap="none" rtlCol="0">
                <a:spAutoFit/>
              </a:bodyPr>
              <a:lstStyle/>
              <a:p>
                <a:pPr algn="ctr"/>
                <a:r>
                  <a:rPr kumimoji="1" lang="en-US" altLang="ja-JP" sz="800" dirty="0" smtClean="0">
                    <a:latin typeface="メイリオ"/>
                    <a:ea typeface="メイリオ"/>
                    <a:cs typeface="メイリオ"/>
                  </a:rPr>
                  <a:t>build</a:t>
                </a:r>
                <a:endParaRPr kumimoji="1" lang="ja-JP" altLang="en-US" sz="800" dirty="0">
                  <a:latin typeface="メイリオ"/>
                  <a:ea typeface="メイリオ"/>
                  <a:cs typeface="メイリオ"/>
                </a:endParaRPr>
              </a:p>
            </p:txBody>
          </p:sp>
        </p:grpSp>
        <p:grpSp>
          <p:nvGrpSpPr>
            <p:cNvPr id="120" name="図形グループ 119"/>
            <p:cNvGrpSpPr>
              <a:grpSpLocks noChangeAspect="1"/>
            </p:cNvGrpSpPr>
            <p:nvPr/>
          </p:nvGrpSpPr>
          <p:grpSpPr>
            <a:xfrm>
              <a:off x="1349242" y="4299942"/>
              <a:ext cx="543739" cy="617294"/>
              <a:chOff x="1563628" y="1135976"/>
              <a:chExt cx="970962" cy="1102311"/>
            </a:xfrm>
          </p:grpSpPr>
          <p:pic>
            <p:nvPicPr>
              <p:cNvPr id="121" name="図 120"/>
              <p:cNvPicPr>
                <a:picLocks noChangeAspect="1"/>
              </p:cNvPicPr>
              <p:nvPr/>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a:off x="1728675" y="1135976"/>
                <a:ext cx="640867" cy="622049"/>
              </a:xfrm>
              <a:prstGeom prst="rect">
                <a:avLst/>
              </a:prstGeom>
            </p:spPr>
          </p:pic>
          <p:sp>
            <p:nvSpPr>
              <p:cNvPr id="122" name="テキスト ボックス 121"/>
              <p:cNvSpPr txBox="1"/>
              <p:nvPr/>
            </p:nvSpPr>
            <p:spPr>
              <a:xfrm>
                <a:off x="1563628" y="1633726"/>
                <a:ext cx="970962" cy="604561"/>
              </a:xfrm>
              <a:prstGeom prst="rect">
                <a:avLst/>
              </a:prstGeom>
              <a:noFill/>
            </p:spPr>
            <p:txBody>
              <a:bodyPr wrap="none" rtlCol="0">
                <a:spAutoFit/>
              </a:bodyPr>
              <a:lstStyle/>
              <a:p>
                <a:pPr algn="ctr"/>
                <a:r>
                  <a:rPr kumimoji="1" lang="en-US" altLang="ja-JP" sz="800" dirty="0" err="1" smtClean="0">
                    <a:latin typeface="メイリオ"/>
                    <a:ea typeface="メイリオ"/>
                    <a:cs typeface="メイリオ"/>
                  </a:rPr>
                  <a:t>Docker</a:t>
                </a:r>
                <a:endParaRPr lang="en-US" altLang="ja-JP" sz="800" dirty="0">
                  <a:latin typeface="メイリオ"/>
                  <a:ea typeface="メイリオ"/>
                  <a:cs typeface="メイリオ"/>
                </a:endParaRPr>
              </a:p>
              <a:p>
                <a:pPr algn="ctr"/>
                <a:r>
                  <a:rPr kumimoji="1" lang="en-US" altLang="ja-JP" sz="800" dirty="0" smtClean="0">
                    <a:latin typeface="メイリオ"/>
                    <a:ea typeface="メイリオ"/>
                    <a:cs typeface="メイリオ"/>
                  </a:rPr>
                  <a:t>Image</a:t>
                </a:r>
                <a:endParaRPr kumimoji="1" lang="ja-JP" altLang="en-US" sz="800" dirty="0">
                  <a:latin typeface="メイリオ"/>
                  <a:ea typeface="メイリオ"/>
                  <a:cs typeface="メイリオ"/>
                </a:endParaRPr>
              </a:p>
            </p:txBody>
          </p:sp>
        </p:grpSp>
        <p:sp>
          <p:nvSpPr>
            <p:cNvPr id="123" name="右矢印 122"/>
            <p:cNvSpPr/>
            <p:nvPr/>
          </p:nvSpPr>
          <p:spPr>
            <a:xfrm>
              <a:off x="1068438" y="4364855"/>
              <a:ext cx="287377" cy="299819"/>
            </a:xfrm>
            <a:prstGeom prst="rightArrow">
              <a:avLst>
                <a:gd name="adj1" fmla="val 41679"/>
                <a:gd name="adj2" fmla="val 50000"/>
              </a:avLst>
            </a:prstGeom>
            <a:solidFill>
              <a:srgbClr val="00415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kumimoji="1" lang="ja-JP" altLang="en-US" sz="800" dirty="0" err="1" smtClean="0">
                <a:solidFill>
                  <a:schemeClr val="tx1"/>
                </a:solidFill>
                <a:latin typeface="メイリオ"/>
                <a:ea typeface="メイリオ"/>
                <a:cs typeface="メイリオ"/>
              </a:endParaRPr>
            </a:p>
          </p:txBody>
        </p:sp>
        <p:sp>
          <p:nvSpPr>
            <p:cNvPr id="124" name="右矢印 123"/>
            <p:cNvSpPr/>
            <p:nvPr/>
          </p:nvSpPr>
          <p:spPr>
            <a:xfrm>
              <a:off x="1836351" y="4371950"/>
              <a:ext cx="287377" cy="299819"/>
            </a:xfrm>
            <a:prstGeom prst="rightArrow">
              <a:avLst>
                <a:gd name="adj1" fmla="val 41679"/>
                <a:gd name="adj2" fmla="val 50000"/>
              </a:avLst>
            </a:prstGeom>
            <a:solidFill>
              <a:srgbClr val="00415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kumimoji="1" lang="ja-JP" altLang="en-US" sz="1200" dirty="0" err="1" smtClean="0">
                <a:solidFill>
                  <a:schemeClr val="tx1"/>
                </a:solidFill>
                <a:latin typeface="メイリオ"/>
                <a:ea typeface="メイリオ"/>
                <a:cs typeface="メイリオ"/>
              </a:endParaRPr>
            </a:p>
          </p:txBody>
        </p:sp>
      </p:grpSp>
      <p:sp>
        <p:nvSpPr>
          <p:cNvPr id="5" name="左カーブ矢印 4"/>
          <p:cNvSpPr/>
          <p:nvPr/>
        </p:nvSpPr>
        <p:spPr>
          <a:xfrm>
            <a:off x="5652120" y="1059582"/>
            <a:ext cx="720080" cy="1584176"/>
          </a:xfrm>
          <a:prstGeom prst="curvedLeftArrow">
            <a:avLst/>
          </a:prstGeom>
          <a:solidFill>
            <a:srgbClr val="FFFFFF"/>
          </a:solidFill>
          <a:ln w="952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lIns="36000" rIns="36000" rtlCol="0" anchor="ctr">
            <a:normAutofit/>
          </a:bodyPr>
          <a:lstStyle/>
          <a:p>
            <a:pPr algn="ctr"/>
            <a:endParaRPr kumimoji="1" lang="ja-JP" altLang="en-US" baseline="0" dirty="0" smtClean="0">
              <a:solidFill>
                <a:schemeClr val="tx1"/>
              </a:solidFill>
              <a:latin typeface="メイリオ"/>
              <a:ea typeface="メイリオ"/>
              <a:cs typeface="メイリオ"/>
            </a:endParaRPr>
          </a:p>
        </p:txBody>
      </p:sp>
      <p:sp>
        <p:nvSpPr>
          <p:cNvPr id="74" name="左カーブ矢印 73"/>
          <p:cNvSpPr/>
          <p:nvPr/>
        </p:nvSpPr>
        <p:spPr>
          <a:xfrm>
            <a:off x="5652120" y="2787774"/>
            <a:ext cx="720080" cy="1512168"/>
          </a:xfrm>
          <a:prstGeom prst="curvedLeftArrow">
            <a:avLst/>
          </a:prstGeom>
          <a:solidFill>
            <a:srgbClr val="FFFFFF"/>
          </a:solidFill>
          <a:ln w="952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lIns="36000" rIns="36000" rtlCol="0" anchor="ctr">
            <a:normAutofit/>
          </a:bodyPr>
          <a:lstStyle/>
          <a:p>
            <a:pPr algn="ctr"/>
            <a:endParaRPr kumimoji="1" lang="ja-JP" altLang="en-US" baseline="0" dirty="0" smtClean="0">
              <a:solidFill>
                <a:schemeClr val="tx1"/>
              </a:solidFill>
              <a:latin typeface="メイリオ"/>
              <a:ea typeface="メイリオ"/>
              <a:cs typeface="メイリオ"/>
            </a:endParaRPr>
          </a:p>
        </p:txBody>
      </p:sp>
      <p:sp>
        <p:nvSpPr>
          <p:cNvPr id="6" name="テキスト ボックス 5"/>
          <p:cNvSpPr txBox="1"/>
          <p:nvPr/>
        </p:nvSpPr>
        <p:spPr>
          <a:xfrm>
            <a:off x="6444208" y="1275606"/>
            <a:ext cx="2376264" cy="646331"/>
          </a:xfrm>
          <a:prstGeom prst="rect">
            <a:avLst/>
          </a:prstGeom>
          <a:noFill/>
        </p:spPr>
        <p:txBody>
          <a:bodyPr wrap="square" lIns="36000" rIns="36000" rtlCol="0">
            <a:spAutoFit/>
          </a:bodyPr>
          <a:lstStyle/>
          <a:p>
            <a:r>
              <a:rPr lang="en-US" altLang="ja-JP" sz="1200" dirty="0" smtClean="0">
                <a:latin typeface="メイリオ"/>
                <a:ea typeface="メイリオ"/>
                <a:cs typeface="メイリオ"/>
              </a:rPr>
              <a:t>latest </a:t>
            </a:r>
            <a:r>
              <a:rPr lang="ja-JP" altLang="en-US" sz="1200" dirty="0" smtClean="0">
                <a:latin typeface="メイリオ"/>
                <a:ea typeface="メイリオ"/>
                <a:cs typeface="メイリオ"/>
              </a:rPr>
              <a:t>の</a:t>
            </a:r>
            <a:r>
              <a:rPr lang="en-US" altLang="ja-JP" sz="1200" dirty="0" smtClean="0">
                <a:latin typeface="メイリオ"/>
                <a:ea typeface="メイリオ"/>
                <a:cs typeface="メイリオ"/>
              </a:rPr>
              <a:t> image stream </a:t>
            </a:r>
            <a:r>
              <a:rPr lang="ja-JP" altLang="en-US" sz="1200" dirty="0" smtClean="0">
                <a:latin typeface="メイリオ"/>
                <a:ea typeface="メイリオ"/>
                <a:cs typeface="メイリオ"/>
              </a:rPr>
              <a:t>は、最新のコンテナイメージへのポインター</a:t>
            </a:r>
            <a:endParaRPr kumimoji="1" lang="ja-JP" altLang="en-US" sz="1200" baseline="0" dirty="0" smtClean="0">
              <a:latin typeface="メイリオ"/>
              <a:ea typeface="メイリオ"/>
              <a:cs typeface="メイリオ"/>
            </a:endParaRPr>
          </a:p>
        </p:txBody>
      </p:sp>
      <p:sp>
        <p:nvSpPr>
          <p:cNvPr id="76" name="テキスト ボックス 75"/>
          <p:cNvSpPr txBox="1"/>
          <p:nvPr/>
        </p:nvSpPr>
        <p:spPr>
          <a:xfrm>
            <a:off x="6516216" y="3219822"/>
            <a:ext cx="2376264" cy="830997"/>
          </a:xfrm>
          <a:prstGeom prst="rect">
            <a:avLst/>
          </a:prstGeom>
          <a:noFill/>
        </p:spPr>
        <p:txBody>
          <a:bodyPr wrap="square" lIns="36000" rIns="36000" rtlCol="0">
            <a:spAutoFit/>
          </a:bodyPr>
          <a:lstStyle/>
          <a:p>
            <a:r>
              <a:rPr lang="ja-JP" altLang="en-US" sz="1200" dirty="0" smtClean="0">
                <a:latin typeface="メイリオ"/>
                <a:ea typeface="メイリオ"/>
                <a:cs typeface="メイリオ"/>
              </a:rPr>
              <a:t>古いバージョンのコンテナイメージを使って、アプリケーションをデプロイするには</a:t>
            </a:r>
            <a:r>
              <a:rPr lang="en-US" altLang="ja-JP" sz="1200" dirty="0" smtClean="0">
                <a:latin typeface="メイリオ"/>
                <a:ea typeface="メイリオ"/>
                <a:cs typeface="メイリオ"/>
              </a:rPr>
              <a:t> latest </a:t>
            </a:r>
            <a:r>
              <a:rPr lang="ja-JP" altLang="en-US" sz="1200" dirty="0" smtClean="0">
                <a:latin typeface="メイリオ"/>
                <a:ea typeface="メイリオ"/>
                <a:cs typeface="メイリオ"/>
              </a:rPr>
              <a:t>の参照先をロールバック</a:t>
            </a:r>
            <a:endParaRPr kumimoji="1" lang="ja-JP" altLang="en-US" sz="1200" baseline="0" dirty="0" smtClean="0">
              <a:latin typeface="メイリオ"/>
              <a:ea typeface="メイリオ"/>
              <a:cs typeface="メイリオ"/>
            </a:endParaRPr>
          </a:p>
        </p:txBody>
      </p:sp>
    </p:spTree>
    <p:extLst>
      <p:ext uri="{BB962C8B-B14F-4D97-AF65-F5344CB8AC3E}">
        <p14:creationId xmlns:p14="http://schemas.microsoft.com/office/powerpoint/2010/main" val="1453034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角丸四角形 124"/>
          <p:cNvSpPr/>
          <p:nvPr/>
        </p:nvSpPr>
        <p:spPr>
          <a:xfrm>
            <a:off x="107504" y="123478"/>
            <a:ext cx="5328592" cy="1512168"/>
          </a:xfrm>
          <a:prstGeom prst="roundRect">
            <a:avLst>
              <a:gd name="adj" fmla="val 0"/>
            </a:avLst>
          </a:prstGeom>
          <a:noFill/>
          <a:ln w="952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lIns="36000" rIns="36000" rtlCol="0" anchor="t">
            <a:noAutofit/>
          </a:bodyPr>
          <a:lstStyle/>
          <a:p>
            <a:r>
              <a:rPr lang="en-US" altLang="ja-JP" sz="1200" dirty="0">
                <a:latin typeface="メイリオ"/>
                <a:ea typeface="メイリオ"/>
                <a:cs typeface="メイリオ"/>
              </a:rPr>
              <a:t>8</a:t>
            </a:r>
            <a:r>
              <a:rPr kumimoji="1" lang="ja-JP" altLang="en-US" sz="1200" baseline="0" dirty="0" smtClean="0">
                <a:latin typeface="メイリオ"/>
                <a:ea typeface="メイリオ"/>
                <a:cs typeface="メイリオ"/>
              </a:rPr>
              <a:t>回目のビルド</a:t>
            </a:r>
            <a:endParaRPr kumimoji="1" lang="ja-JP" altLang="en-US" sz="1200" baseline="0" dirty="0" smtClean="0">
              <a:latin typeface="メイリオ"/>
              <a:ea typeface="メイリオ"/>
              <a:cs typeface="メイリオ"/>
            </a:endParaRPr>
          </a:p>
        </p:txBody>
      </p:sp>
      <p:sp>
        <p:nvSpPr>
          <p:cNvPr id="2" name="フッター プレースホルダー 1"/>
          <p:cNvSpPr>
            <a:spLocks noGrp="1"/>
          </p:cNvSpPr>
          <p:nvPr>
            <p:ph type="ftr" sz="quarter" idx="4294967295"/>
          </p:nvPr>
        </p:nvSpPr>
        <p:spPr>
          <a:xfrm>
            <a:off x="2627315" y="4948015"/>
            <a:ext cx="3889375" cy="165721"/>
          </a:xfrm>
          <a:prstGeom prst="rect">
            <a:avLst/>
          </a:prstGeom>
        </p:spPr>
        <p:txBody>
          <a:bodyPr/>
          <a:lstStyle/>
          <a:p>
            <a:r>
              <a:rPr lang="en-US" altLang="ja-JP" smtClean="0"/>
              <a:t>Copyright © 2016 Red Hat K.K.</a:t>
            </a:r>
            <a:endParaRPr lang="ja-JP" altLang="en-US" dirty="0">
              <a:latin typeface="Arial" charset="0"/>
              <a:ea typeface="ＭＳ ゴシック" charset="0"/>
              <a:cs typeface="ＭＳ ゴシック" charset="0"/>
            </a:endParaRPr>
          </a:p>
        </p:txBody>
      </p:sp>
      <p:sp>
        <p:nvSpPr>
          <p:cNvPr id="3" name="スライド番号プレースホルダー 2"/>
          <p:cNvSpPr>
            <a:spLocks noGrp="1"/>
          </p:cNvSpPr>
          <p:nvPr>
            <p:ph type="sldNum" sz="quarter" idx="4294967295"/>
          </p:nvPr>
        </p:nvSpPr>
        <p:spPr>
          <a:xfrm>
            <a:off x="467545" y="4948016"/>
            <a:ext cx="504056" cy="193786"/>
          </a:xfrm>
          <a:prstGeom prst="rect">
            <a:avLst/>
          </a:prstGeom>
        </p:spPr>
        <p:txBody>
          <a:bodyPr/>
          <a:lstStyle/>
          <a:p>
            <a:fld id="{92478E15-1A92-8C42-BB8E-DC52EDC0C8F3}" type="slidenum">
              <a:rPr lang="ja-JP" altLang="en-US" smtClean="0"/>
              <a:pPr/>
              <a:t>13</a:t>
            </a:fld>
            <a:endParaRPr lang="ja-JP" altLang="en-US"/>
          </a:p>
        </p:txBody>
      </p:sp>
      <p:sp>
        <p:nvSpPr>
          <p:cNvPr id="66" name="角丸四角形 65"/>
          <p:cNvSpPr/>
          <p:nvPr/>
        </p:nvSpPr>
        <p:spPr>
          <a:xfrm>
            <a:off x="1619672" y="195486"/>
            <a:ext cx="3528392" cy="792088"/>
          </a:xfrm>
          <a:prstGeom prst="roundRect">
            <a:avLst>
              <a:gd name="adj" fmla="val 0"/>
            </a:avLst>
          </a:prstGeom>
          <a:solidFill>
            <a:srgbClr val="F2DCDB"/>
          </a:solidFill>
          <a:ln w="952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lIns="36000" rIns="36000" rtlCol="0" anchor="t">
            <a:normAutofit/>
          </a:bodyPr>
          <a:lstStyle/>
          <a:p>
            <a:r>
              <a:rPr kumimoji="1" lang="en-US" altLang="ja-JP" sz="1200" baseline="0" dirty="0" err="1" smtClean="0">
                <a:latin typeface="メイリオ"/>
                <a:ea typeface="メイリオ"/>
                <a:cs typeface="メイリオ"/>
              </a:rPr>
              <a:t>helloci</a:t>
            </a:r>
            <a:endParaRPr kumimoji="1" lang="ja-JP" altLang="en-US" sz="1200" baseline="0" dirty="0" smtClean="0">
              <a:latin typeface="メイリオ"/>
              <a:ea typeface="メイリオ"/>
              <a:cs typeface="メイリオ"/>
            </a:endParaRPr>
          </a:p>
        </p:txBody>
      </p:sp>
      <p:sp>
        <p:nvSpPr>
          <p:cNvPr id="55" name="円柱 54"/>
          <p:cNvSpPr/>
          <p:nvPr/>
        </p:nvSpPr>
        <p:spPr>
          <a:xfrm>
            <a:off x="2174802" y="1087645"/>
            <a:ext cx="2757238" cy="360040"/>
          </a:xfrm>
          <a:prstGeom prst="can">
            <a:avLst/>
          </a:prstGeom>
          <a:solidFill>
            <a:schemeClr val="bg1">
              <a:lumMod val="75000"/>
            </a:schemeClr>
          </a:solidFill>
          <a:ln w="9525" cmpd="sng">
            <a:noFill/>
          </a:ln>
          <a:effectLst/>
        </p:spPr>
        <p:style>
          <a:lnRef idx="2">
            <a:schemeClr val="accent1"/>
          </a:lnRef>
          <a:fillRef idx="0">
            <a:schemeClr val="accent1"/>
          </a:fillRef>
          <a:effectRef idx="1">
            <a:schemeClr val="accent1"/>
          </a:effectRef>
          <a:fontRef idx="minor">
            <a:schemeClr val="tx1"/>
          </a:fontRef>
        </p:style>
        <p:txBody>
          <a:bodyPr wrap="none" lIns="36000" tIns="0" rIns="36000" bIns="514800" rtlCol="0" anchor="t">
            <a:noAutofit/>
          </a:bodyPr>
          <a:lstStyle/>
          <a:p>
            <a:pPr algn="r"/>
            <a:r>
              <a:rPr kumimoji="1" lang="en-US" altLang="ja-JP" sz="800" baseline="0" dirty="0" smtClean="0">
                <a:latin typeface="メイリオ"/>
                <a:ea typeface="メイリオ"/>
                <a:cs typeface="メイリオ"/>
              </a:rPr>
              <a:t>Container Registry</a:t>
            </a:r>
            <a:endParaRPr kumimoji="1" lang="ja-JP" altLang="en-US" sz="800" baseline="0" dirty="0" smtClean="0">
              <a:latin typeface="メイリオ"/>
              <a:ea typeface="メイリオ"/>
              <a:cs typeface="メイリオ"/>
            </a:endParaRPr>
          </a:p>
        </p:txBody>
      </p:sp>
      <p:sp>
        <p:nvSpPr>
          <p:cNvPr id="56" name="角丸四角形 55"/>
          <p:cNvSpPr>
            <a:spLocks noChangeAspect="1"/>
          </p:cNvSpPr>
          <p:nvPr/>
        </p:nvSpPr>
        <p:spPr>
          <a:xfrm>
            <a:off x="2339753" y="1152466"/>
            <a:ext cx="288000" cy="230399"/>
          </a:xfrm>
          <a:prstGeom prst="roundRect">
            <a:avLst/>
          </a:prstGeom>
          <a:solidFill>
            <a:srgbClr val="FFFFFF"/>
          </a:solidFill>
          <a:ln w="952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lIns="36000" rIns="36000" rtlCol="0" anchor="ctr">
            <a:noAutofit/>
          </a:bodyPr>
          <a:lstStyle/>
          <a:p>
            <a:pPr algn="ctr"/>
            <a:r>
              <a:rPr kumimoji="1" lang="en-US" altLang="ja-JP" sz="800" baseline="0" dirty="0" smtClean="0">
                <a:latin typeface="メイリオ"/>
                <a:ea typeface="メイリオ"/>
                <a:cs typeface="メイリオ"/>
              </a:rPr>
              <a:t>v1</a:t>
            </a:r>
            <a:endParaRPr kumimoji="1" lang="ja-JP" altLang="en-US" sz="800" baseline="0" dirty="0" smtClean="0">
              <a:latin typeface="メイリオ"/>
              <a:ea typeface="メイリオ"/>
              <a:cs typeface="メイリオ"/>
            </a:endParaRPr>
          </a:p>
        </p:txBody>
      </p:sp>
      <p:cxnSp>
        <p:nvCxnSpPr>
          <p:cNvPr id="57" name="直線コネクタ 56"/>
          <p:cNvCxnSpPr>
            <a:stCxn id="58" idx="3"/>
          </p:cNvCxnSpPr>
          <p:nvPr/>
        </p:nvCxnSpPr>
        <p:spPr>
          <a:xfrm>
            <a:off x="2102794" y="832525"/>
            <a:ext cx="2829246" cy="110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8" name="テキスト ボックス 57"/>
          <p:cNvSpPr txBox="1"/>
          <p:nvPr/>
        </p:nvSpPr>
        <p:spPr>
          <a:xfrm>
            <a:off x="1619672" y="694025"/>
            <a:ext cx="483122" cy="276999"/>
          </a:xfrm>
          <a:prstGeom prst="rect">
            <a:avLst/>
          </a:prstGeom>
          <a:noFill/>
        </p:spPr>
        <p:txBody>
          <a:bodyPr wrap="none" lIns="36000" rIns="36000" rtlCol="0">
            <a:spAutoFit/>
          </a:bodyPr>
          <a:lstStyle/>
          <a:p>
            <a:r>
              <a:rPr kumimoji="1" lang="en-US" altLang="ja-JP" sz="1200" baseline="0" dirty="0" smtClean="0">
                <a:latin typeface="メイリオ"/>
                <a:ea typeface="メイリオ"/>
                <a:cs typeface="メイリオ"/>
              </a:rPr>
              <a:t>latest</a:t>
            </a:r>
            <a:endParaRPr kumimoji="1" lang="ja-JP" altLang="en-US" sz="1200" baseline="0" dirty="0" smtClean="0">
              <a:latin typeface="メイリオ"/>
              <a:ea typeface="メイリオ"/>
              <a:cs typeface="メイリオ"/>
            </a:endParaRPr>
          </a:p>
        </p:txBody>
      </p:sp>
      <p:sp>
        <p:nvSpPr>
          <p:cNvPr id="61" name="角丸四角形 60"/>
          <p:cNvSpPr>
            <a:spLocks noChangeAspect="1"/>
          </p:cNvSpPr>
          <p:nvPr/>
        </p:nvSpPr>
        <p:spPr>
          <a:xfrm>
            <a:off x="2699792" y="1152466"/>
            <a:ext cx="288000" cy="230399"/>
          </a:xfrm>
          <a:prstGeom prst="roundRect">
            <a:avLst/>
          </a:prstGeom>
          <a:solidFill>
            <a:srgbClr val="FFFFFF"/>
          </a:solidFill>
          <a:ln w="952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lIns="36000" rIns="36000" rtlCol="0" anchor="ctr">
            <a:noAutofit/>
          </a:bodyPr>
          <a:lstStyle/>
          <a:p>
            <a:pPr algn="ctr"/>
            <a:r>
              <a:rPr kumimoji="1" lang="en-US" altLang="ja-JP" sz="800" baseline="0" dirty="0" smtClean="0">
                <a:latin typeface="メイリオ"/>
                <a:ea typeface="メイリオ"/>
                <a:cs typeface="メイリオ"/>
              </a:rPr>
              <a:t>v2</a:t>
            </a:r>
            <a:endParaRPr kumimoji="1" lang="ja-JP" altLang="en-US" sz="800" baseline="0" dirty="0" smtClean="0">
              <a:latin typeface="メイリオ"/>
              <a:ea typeface="メイリオ"/>
              <a:cs typeface="メイリオ"/>
            </a:endParaRPr>
          </a:p>
        </p:txBody>
      </p:sp>
      <p:sp>
        <p:nvSpPr>
          <p:cNvPr id="83" name="角丸四角形 82"/>
          <p:cNvSpPr>
            <a:spLocks noChangeAspect="1"/>
          </p:cNvSpPr>
          <p:nvPr/>
        </p:nvSpPr>
        <p:spPr>
          <a:xfrm>
            <a:off x="3419872" y="1152466"/>
            <a:ext cx="288000" cy="230399"/>
          </a:xfrm>
          <a:prstGeom prst="roundRect">
            <a:avLst/>
          </a:prstGeom>
          <a:solidFill>
            <a:schemeClr val="bg1"/>
          </a:solidFill>
          <a:ln w="952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lIns="36000" rIns="36000" rtlCol="0" anchor="ctr">
            <a:noAutofit/>
          </a:bodyPr>
          <a:lstStyle/>
          <a:p>
            <a:pPr algn="ctr"/>
            <a:r>
              <a:rPr kumimoji="1" lang="en-US" altLang="ja-JP" sz="800" baseline="0" dirty="0" smtClean="0">
                <a:latin typeface="メイリオ"/>
                <a:ea typeface="メイリオ"/>
                <a:cs typeface="メイリオ"/>
              </a:rPr>
              <a:t>v5</a:t>
            </a:r>
            <a:endParaRPr kumimoji="1" lang="ja-JP" altLang="en-US" sz="800" baseline="0" dirty="0" smtClean="0">
              <a:latin typeface="メイリオ"/>
              <a:ea typeface="メイリオ"/>
              <a:cs typeface="メイリオ"/>
            </a:endParaRPr>
          </a:p>
        </p:txBody>
      </p:sp>
      <p:sp>
        <p:nvSpPr>
          <p:cNvPr id="85" name="テキスト ボックス 84"/>
          <p:cNvSpPr txBox="1"/>
          <p:nvPr/>
        </p:nvSpPr>
        <p:spPr>
          <a:xfrm>
            <a:off x="3131840" y="1166865"/>
            <a:ext cx="288000" cy="216000"/>
          </a:xfrm>
          <a:prstGeom prst="rect">
            <a:avLst/>
          </a:prstGeom>
          <a:noFill/>
        </p:spPr>
        <p:txBody>
          <a:bodyPr wrap="none" lIns="36000" rIns="36000" rtlCol="0">
            <a:noAutofit/>
          </a:bodyPr>
          <a:lstStyle/>
          <a:p>
            <a:r>
              <a:rPr lang="en-US" altLang="ja-JP" sz="800" dirty="0" smtClean="0">
                <a:latin typeface="メイリオ"/>
                <a:ea typeface="メイリオ"/>
                <a:cs typeface="メイリオ"/>
              </a:rPr>
              <a:t>…</a:t>
            </a:r>
            <a:endParaRPr kumimoji="1" lang="ja-JP" altLang="en-US" sz="800" baseline="0" dirty="0" smtClean="0">
              <a:latin typeface="メイリオ"/>
              <a:ea typeface="メイリオ"/>
              <a:cs typeface="メイリオ"/>
            </a:endParaRPr>
          </a:p>
        </p:txBody>
      </p:sp>
      <p:grpSp>
        <p:nvGrpSpPr>
          <p:cNvPr id="109" name="図形グループ 108"/>
          <p:cNvGrpSpPr>
            <a:grpSpLocks noChangeAspect="1"/>
          </p:cNvGrpSpPr>
          <p:nvPr/>
        </p:nvGrpSpPr>
        <p:grpSpPr>
          <a:xfrm>
            <a:off x="647462" y="1059582"/>
            <a:ext cx="428322" cy="503476"/>
            <a:chOff x="1701591" y="925877"/>
            <a:chExt cx="764865" cy="899065"/>
          </a:xfrm>
        </p:grpSpPr>
        <p:pic>
          <p:nvPicPr>
            <p:cNvPr id="110" name="図 109"/>
            <p:cNvPicPr>
              <a:picLocks noChangeAspect="1"/>
            </p:cNvPicPr>
            <p:nvPr/>
          </p:nvPicPr>
          <p:blipFill>
            <a:blip r:embed="rId2"/>
            <a:stretch>
              <a:fillRect/>
            </a:stretch>
          </p:blipFill>
          <p:spPr>
            <a:xfrm>
              <a:off x="1788309" y="925877"/>
              <a:ext cx="591426" cy="600280"/>
            </a:xfrm>
            <a:prstGeom prst="rect">
              <a:avLst/>
            </a:prstGeom>
          </p:spPr>
        </p:pic>
        <p:sp>
          <p:nvSpPr>
            <p:cNvPr id="111" name="テキスト ボックス 110"/>
            <p:cNvSpPr txBox="1"/>
            <p:nvPr/>
          </p:nvSpPr>
          <p:spPr>
            <a:xfrm>
              <a:off x="1701591" y="1440220"/>
              <a:ext cx="764865" cy="384722"/>
            </a:xfrm>
            <a:prstGeom prst="rect">
              <a:avLst/>
            </a:prstGeom>
            <a:noFill/>
          </p:spPr>
          <p:txBody>
            <a:bodyPr wrap="none" rtlCol="0">
              <a:spAutoFit/>
            </a:bodyPr>
            <a:lstStyle/>
            <a:p>
              <a:pPr algn="ctr"/>
              <a:r>
                <a:rPr kumimoji="1" lang="en-US" altLang="ja-JP" sz="800" dirty="0" smtClean="0">
                  <a:latin typeface="メイリオ"/>
                  <a:ea typeface="メイリオ"/>
                  <a:cs typeface="メイリオ"/>
                </a:rPr>
                <a:t>build</a:t>
              </a:r>
              <a:endParaRPr kumimoji="1" lang="ja-JP" altLang="en-US" sz="800" dirty="0">
                <a:latin typeface="メイリオ"/>
                <a:ea typeface="メイリオ"/>
                <a:cs typeface="メイリオ"/>
              </a:endParaRPr>
            </a:p>
          </p:txBody>
        </p:sp>
      </p:grpSp>
      <p:grpSp>
        <p:nvGrpSpPr>
          <p:cNvPr id="112" name="図形グループ 111"/>
          <p:cNvGrpSpPr>
            <a:grpSpLocks noChangeAspect="1"/>
          </p:cNvGrpSpPr>
          <p:nvPr/>
        </p:nvGrpSpPr>
        <p:grpSpPr>
          <a:xfrm>
            <a:off x="1334621" y="1059582"/>
            <a:ext cx="543739" cy="617294"/>
            <a:chOff x="1563628" y="1135976"/>
            <a:chExt cx="970962" cy="1102311"/>
          </a:xfrm>
        </p:grpSpPr>
        <p:pic>
          <p:nvPicPr>
            <p:cNvPr id="113" name="図 112"/>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a:off x="1728675" y="1135976"/>
              <a:ext cx="640867" cy="622049"/>
            </a:xfrm>
            <a:prstGeom prst="rect">
              <a:avLst/>
            </a:prstGeom>
          </p:spPr>
        </p:pic>
        <p:sp>
          <p:nvSpPr>
            <p:cNvPr id="114" name="テキスト ボックス 113"/>
            <p:cNvSpPr txBox="1"/>
            <p:nvPr/>
          </p:nvSpPr>
          <p:spPr>
            <a:xfrm>
              <a:off x="1563628" y="1633726"/>
              <a:ext cx="970962" cy="604561"/>
            </a:xfrm>
            <a:prstGeom prst="rect">
              <a:avLst/>
            </a:prstGeom>
            <a:noFill/>
          </p:spPr>
          <p:txBody>
            <a:bodyPr wrap="none" rtlCol="0">
              <a:spAutoFit/>
            </a:bodyPr>
            <a:lstStyle/>
            <a:p>
              <a:pPr algn="ctr"/>
              <a:r>
                <a:rPr kumimoji="1" lang="en-US" altLang="ja-JP" sz="800" dirty="0" err="1" smtClean="0">
                  <a:latin typeface="メイリオ"/>
                  <a:ea typeface="メイリオ"/>
                  <a:cs typeface="メイリオ"/>
                </a:rPr>
                <a:t>Docker</a:t>
              </a:r>
              <a:endParaRPr lang="en-US" altLang="ja-JP" sz="800" dirty="0">
                <a:latin typeface="メイリオ"/>
                <a:ea typeface="メイリオ"/>
                <a:cs typeface="メイリオ"/>
              </a:endParaRPr>
            </a:p>
            <a:p>
              <a:pPr algn="ctr"/>
              <a:r>
                <a:rPr kumimoji="1" lang="en-US" altLang="ja-JP" sz="800" dirty="0" smtClean="0">
                  <a:latin typeface="メイリオ"/>
                  <a:ea typeface="メイリオ"/>
                  <a:cs typeface="メイリオ"/>
                </a:rPr>
                <a:t>Image</a:t>
              </a:r>
              <a:endParaRPr kumimoji="1" lang="ja-JP" altLang="en-US" sz="800" dirty="0">
                <a:latin typeface="メイリオ"/>
                <a:ea typeface="メイリオ"/>
                <a:cs typeface="メイリオ"/>
              </a:endParaRPr>
            </a:p>
          </p:txBody>
        </p:sp>
      </p:grpSp>
      <p:sp>
        <p:nvSpPr>
          <p:cNvPr id="115" name="右矢印 114"/>
          <p:cNvSpPr/>
          <p:nvPr/>
        </p:nvSpPr>
        <p:spPr>
          <a:xfrm>
            <a:off x="1053817" y="1124495"/>
            <a:ext cx="287377" cy="299819"/>
          </a:xfrm>
          <a:prstGeom prst="rightArrow">
            <a:avLst>
              <a:gd name="adj1" fmla="val 41679"/>
              <a:gd name="adj2" fmla="val 50000"/>
            </a:avLst>
          </a:prstGeom>
          <a:solidFill>
            <a:srgbClr val="004153"/>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kumimoji="1" lang="ja-JP" altLang="en-US" sz="1200" dirty="0" err="1" smtClean="0">
              <a:solidFill>
                <a:schemeClr val="tx1"/>
              </a:solidFill>
              <a:latin typeface="メイリオ"/>
              <a:ea typeface="メイリオ"/>
              <a:cs typeface="メイリオ"/>
            </a:endParaRPr>
          </a:p>
        </p:txBody>
      </p:sp>
      <p:sp>
        <p:nvSpPr>
          <p:cNvPr id="116" name="右矢印 115"/>
          <p:cNvSpPr/>
          <p:nvPr/>
        </p:nvSpPr>
        <p:spPr>
          <a:xfrm>
            <a:off x="1821730" y="1131590"/>
            <a:ext cx="287377" cy="299819"/>
          </a:xfrm>
          <a:prstGeom prst="rightArrow">
            <a:avLst>
              <a:gd name="adj1" fmla="val 41679"/>
              <a:gd name="adj2" fmla="val 50000"/>
            </a:avLst>
          </a:prstGeom>
          <a:solidFill>
            <a:srgbClr val="004153"/>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kumimoji="1" lang="ja-JP" altLang="en-US" sz="1200" dirty="0" err="1" smtClean="0">
              <a:solidFill>
                <a:schemeClr val="tx1"/>
              </a:solidFill>
              <a:latin typeface="メイリオ"/>
              <a:ea typeface="メイリオ"/>
              <a:cs typeface="メイリオ"/>
            </a:endParaRPr>
          </a:p>
        </p:txBody>
      </p:sp>
      <p:sp>
        <p:nvSpPr>
          <p:cNvPr id="73" name="角丸四角形 72"/>
          <p:cNvSpPr/>
          <p:nvPr/>
        </p:nvSpPr>
        <p:spPr>
          <a:xfrm>
            <a:off x="107504" y="1707654"/>
            <a:ext cx="5328592" cy="2695074"/>
          </a:xfrm>
          <a:prstGeom prst="roundRect">
            <a:avLst>
              <a:gd name="adj" fmla="val 0"/>
            </a:avLst>
          </a:prstGeom>
          <a:noFill/>
          <a:ln w="952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lIns="36000" rIns="36000" rtlCol="0" anchor="t">
            <a:noAutofit/>
          </a:bodyPr>
          <a:lstStyle/>
          <a:p>
            <a:r>
              <a:rPr lang="en-US" altLang="ja-JP" sz="1200" dirty="0" smtClean="0">
                <a:latin typeface="メイリオ"/>
                <a:ea typeface="メイリオ"/>
                <a:cs typeface="メイリオ"/>
              </a:rPr>
              <a:t>v5</a:t>
            </a:r>
            <a:r>
              <a:rPr lang="ja-JP" altLang="en-US" sz="1200" dirty="0" smtClean="0">
                <a:latin typeface="メイリオ"/>
                <a:ea typeface="メイリオ"/>
                <a:cs typeface="メイリオ"/>
              </a:rPr>
              <a:t>のイメージに</a:t>
            </a:r>
            <a:endParaRPr lang="en-US" altLang="ja-JP" sz="1200" dirty="0" smtClean="0">
              <a:latin typeface="メイリオ"/>
              <a:ea typeface="メイリオ"/>
              <a:cs typeface="メイリオ"/>
            </a:endParaRPr>
          </a:p>
          <a:p>
            <a:r>
              <a:rPr lang="ja-JP" altLang="en-US" sz="1200" dirty="0" smtClean="0">
                <a:latin typeface="メイリオ"/>
                <a:ea typeface="メイリオ"/>
                <a:cs typeface="メイリオ"/>
              </a:rPr>
              <a:t>タグ付け</a:t>
            </a:r>
            <a:endParaRPr kumimoji="1" lang="ja-JP" altLang="en-US" sz="1200" baseline="0" dirty="0" smtClean="0">
              <a:latin typeface="メイリオ"/>
              <a:ea typeface="メイリオ"/>
              <a:cs typeface="メイリオ"/>
            </a:endParaRPr>
          </a:p>
        </p:txBody>
      </p:sp>
      <p:sp>
        <p:nvSpPr>
          <p:cNvPr id="75" name="角丸四角形 74"/>
          <p:cNvSpPr/>
          <p:nvPr/>
        </p:nvSpPr>
        <p:spPr>
          <a:xfrm>
            <a:off x="1619672" y="2499742"/>
            <a:ext cx="3528392" cy="1254914"/>
          </a:xfrm>
          <a:prstGeom prst="roundRect">
            <a:avLst>
              <a:gd name="adj" fmla="val 0"/>
            </a:avLst>
          </a:prstGeom>
          <a:solidFill>
            <a:srgbClr val="F2DCDB"/>
          </a:solidFill>
          <a:ln w="952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lIns="36000" rIns="36000" rtlCol="0" anchor="t">
            <a:normAutofit/>
          </a:bodyPr>
          <a:lstStyle/>
          <a:p>
            <a:r>
              <a:rPr kumimoji="1" lang="en-US" altLang="ja-JP" sz="1200" baseline="0" dirty="0" err="1" smtClean="0">
                <a:latin typeface="メイリオ"/>
                <a:ea typeface="メイリオ"/>
                <a:cs typeface="メイリオ"/>
              </a:rPr>
              <a:t>helloci</a:t>
            </a:r>
            <a:endParaRPr kumimoji="1" lang="ja-JP" altLang="en-US" sz="1200" baseline="0" dirty="0" smtClean="0">
              <a:latin typeface="メイリオ"/>
              <a:ea typeface="メイリオ"/>
              <a:cs typeface="メイリオ"/>
            </a:endParaRPr>
          </a:p>
        </p:txBody>
      </p:sp>
      <p:sp>
        <p:nvSpPr>
          <p:cNvPr id="76" name="円柱 75"/>
          <p:cNvSpPr/>
          <p:nvPr/>
        </p:nvSpPr>
        <p:spPr>
          <a:xfrm>
            <a:off x="2174802" y="3854727"/>
            <a:ext cx="2757238" cy="360040"/>
          </a:xfrm>
          <a:prstGeom prst="can">
            <a:avLst/>
          </a:prstGeom>
          <a:solidFill>
            <a:schemeClr val="bg1">
              <a:lumMod val="75000"/>
            </a:schemeClr>
          </a:solidFill>
          <a:ln w="9525" cmpd="sng">
            <a:noFill/>
          </a:ln>
          <a:effectLst/>
        </p:spPr>
        <p:style>
          <a:lnRef idx="2">
            <a:schemeClr val="accent1"/>
          </a:lnRef>
          <a:fillRef idx="0">
            <a:schemeClr val="accent1"/>
          </a:fillRef>
          <a:effectRef idx="1">
            <a:schemeClr val="accent1"/>
          </a:effectRef>
          <a:fontRef idx="minor">
            <a:schemeClr val="tx1"/>
          </a:fontRef>
        </p:style>
        <p:txBody>
          <a:bodyPr wrap="none" lIns="36000" tIns="0" rIns="36000" bIns="514800" rtlCol="0" anchor="t">
            <a:noAutofit/>
          </a:bodyPr>
          <a:lstStyle/>
          <a:p>
            <a:pPr algn="r"/>
            <a:r>
              <a:rPr kumimoji="1" lang="en-US" altLang="ja-JP" sz="800" baseline="0" dirty="0" smtClean="0">
                <a:latin typeface="メイリオ"/>
                <a:ea typeface="メイリオ"/>
                <a:cs typeface="メイリオ"/>
              </a:rPr>
              <a:t>Container Registry</a:t>
            </a:r>
            <a:endParaRPr kumimoji="1" lang="ja-JP" altLang="en-US" sz="800" baseline="0" dirty="0" smtClean="0">
              <a:latin typeface="メイリオ"/>
              <a:ea typeface="メイリオ"/>
              <a:cs typeface="メイリオ"/>
            </a:endParaRPr>
          </a:p>
        </p:txBody>
      </p:sp>
      <p:sp>
        <p:nvSpPr>
          <p:cNvPr id="77" name="角丸四角形 76"/>
          <p:cNvSpPr>
            <a:spLocks noChangeAspect="1"/>
          </p:cNvSpPr>
          <p:nvPr/>
        </p:nvSpPr>
        <p:spPr>
          <a:xfrm>
            <a:off x="2339753" y="3910194"/>
            <a:ext cx="288000" cy="230399"/>
          </a:xfrm>
          <a:prstGeom prst="roundRect">
            <a:avLst/>
          </a:prstGeom>
          <a:solidFill>
            <a:srgbClr val="FFFFFF"/>
          </a:solidFill>
          <a:ln w="952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lIns="36000" rIns="36000" rtlCol="0" anchor="ctr">
            <a:noAutofit/>
          </a:bodyPr>
          <a:lstStyle/>
          <a:p>
            <a:pPr algn="ctr"/>
            <a:r>
              <a:rPr kumimoji="1" lang="en-US" altLang="ja-JP" sz="800" baseline="0" dirty="0" smtClean="0">
                <a:latin typeface="メイリオ"/>
                <a:ea typeface="メイリオ"/>
                <a:cs typeface="メイリオ"/>
              </a:rPr>
              <a:t>v1</a:t>
            </a:r>
            <a:endParaRPr kumimoji="1" lang="ja-JP" altLang="en-US" sz="800" baseline="0" dirty="0" smtClean="0">
              <a:latin typeface="メイリオ"/>
              <a:ea typeface="メイリオ"/>
              <a:cs typeface="メイリオ"/>
            </a:endParaRPr>
          </a:p>
        </p:txBody>
      </p:sp>
      <p:cxnSp>
        <p:nvCxnSpPr>
          <p:cNvPr id="78" name="直線コネクタ 77"/>
          <p:cNvCxnSpPr>
            <a:stCxn id="79" idx="3"/>
          </p:cNvCxnSpPr>
          <p:nvPr/>
        </p:nvCxnSpPr>
        <p:spPr>
          <a:xfrm>
            <a:off x="2102794" y="3599607"/>
            <a:ext cx="2829246" cy="110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9" name="テキスト ボックス 78"/>
          <p:cNvSpPr txBox="1"/>
          <p:nvPr/>
        </p:nvSpPr>
        <p:spPr>
          <a:xfrm>
            <a:off x="1619672" y="3461107"/>
            <a:ext cx="483122" cy="276999"/>
          </a:xfrm>
          <a:prstGeom prst="rect">
            <a:avLst/>
          </a:prstGeom>
          <a:noFill/>
        </p:spPr>
        <p:txBody>
          <a:bodyPr wrap="none" lIns="36000" rIns="36000" rtlCol="0">
            <a:spAutoFit/>
          </a:bodyPr>
          <a:lstStyle/>
          <a:p>
            <a:r>
              <a:rPr kumimoji="1" lang="en-US" altLang="ja-JP" sz="1200" baseline="0" dirty="0" smtClean="0">
                <a:latin typeface="メイリオ"/>
                <a:ea typeface="メイリオ"/>
                <a:cs typeface="メイリオ"/>
              </a:rPr>
              <a:t>latest</a:t>
            </a:r>
            <a:endParaRPr kumimoji="1" lang="ja-JP" altLang="en-US" sz="1200" baseline="0" dirty="0" smtClean="0">
              <a:latin typeface="メイリオ"/>
              <a:ea typeface="メイリオ"/>
              <a:cs typeface="メイリオ"/>
            </a:endParaRPr>
          </a:p>
        </p:txBody>
      </p:sp>
      <p:sp>
        <p:nvSpPr>
          <p:cNvPr id="80" name="円/楕円 79"/>
          <p:cNvSpPr/>
          <p:nvPr/>
        </p:nvSpPr>
        <p:spPr>
          <a:xfrm>
            <a:off x="4196506" y="3538632"/>
            <a:ext cx="144016" cy="144016"/>
          </a:xfrm>
          <a:prstGeom prst="ellipse">
            <a:avLst/>
          </a:prstGeom>
          <a:solidFill>
            <a:srgbClr val="FFFFFF"/>
          </a:solidFill>
          <a:ln w="952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lIns="36000" rIns="36000" rtlCol="0" anchor="ctr">
            <a:normAutofit fontScale="25000" lnSpcReduction="20000"/>
          </a:bodyPr>
          <a:lstStyle/>
          <a:p>
            <a:pPr algn="ctr"/>
            <a:endParaRPr kumimoji="1" lang="ja-JP" altLang="en-US" baseline="0" dirty="0" smtClean="0">
              <a:latin typeface="メイリオ"/>
              <a:ea typeface="メイリオ"/>
              <a:cs typeface="メイリオ"/>
            </a:endParaRPr>
          </a:p>
        </p:txBody>
      </p:sp>
      <p:cxnSp>
        <p:nvCxnSpPr>
          <p:cNvPr id="81" name="直線コネクタ 80"/>
          <p:cNvCxnSpPr>
            <a:stCxn id="80" idx="4"/>
            <a:endCxn id="142" idx="0"/>
          </p:cNvCxnSpPr>
          <p:nvPr/>
        </p:nvCxnSpPr>
        <p:spPr>
          <a:xfrm flipH="1">
            <a:off x="4263984" y="3682648"/>
            <a:ext cx="4530" cy="242879"/>
          </a:xfrm>
          <a:prstGeom prst="line">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82" name="角丸四角形 81"/>
          <p:cNvSpPr>
            <a:spLocks noChangeAspect="1"/>
          </p:cNvSpPr>
          <p:nvPr/>
        </p:nvSpPr>
        <p:spPr>
          <a:xfrm>
            <a:off x="2699792" y="3910194"/>
            <a:ext cx="288000" cy="230399"/>
          </a:xfrm>
          <a:prstGeom prst="roundRect">
            <a:avLst/>
          </a:prstGeom>
          <a:solidFill>
            <a:srgbClr val="FFFFFF"/>
          </a:solidFill>
          <a:ln w="952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lIns="36000" rIns="36000" rtlCol="0" anchor="ctr">
            <a:noAutofit/>
          </a:bodyPr>
          <a:lstStyle/>
          <a:p>
            <a:pPr algn="ctr"/>
            <a:r>
              <a:rPr kumimoji="1" lang="en-US" altLang="ja-JP" sz="800" baseline="0" dirty="0" smtClean="0">
                <a:latin typeface="メイリオ"/>
                <a:ea typeface="メイリオ"/>
                <a:cs typeface="メイリオ"/>
              </a:rPr>
              <a:t>v2</a:t>
            </a:r>
            <a:endParaRPr kumimoji="1" lang="ja-JP" altLang="en-US" sz="800" baseline="0" dirty="0" smtClean="0">
              <a:latin typeface="メイリオ"/>
              <a:ea typeface="メイリオ"/>
              <a:cs typeface="メイリオ"/>
            </a:endParaRPr>
          </a:p>
        </p:txBody>
      </p:sp>
      <p:grpSp>
        <p:nvGrpSpPr>
          <p:cNvPr id="84" name="図形グループ 83"/>
          <p:cNvGrpSpPr>
            <a:grpSpLocks noChangeAspect="1"/>
          </p:cNvGrpSpPr>
          <p:nvPr/>
        </p:nvGrpSpPr>
        <p:grpSpPr>
          <a:xfrm>
            <a:off x="4103462" y="3034616"/>
            <a:ext cx="330107" cy="360000"/>
            <a:chOff x="3545422" y="1928094"/>
            <a:chExt cx="777633" cy="848053"/>
          </a:xfrm>
        </p:grpSpPr>
        <p:sp>
          <p:nvSpPr>
            <p:cNvPr id="137" name="六角形 136"/>
            <p:cNvSpPr/>
            <p:nvPr/>
          </p:nvSpPr>
          <p:spPr>
            <a:xfrm rot="5400000">
              <a:off x="3510212" y="1963304"/>
              <a:ext cx="848053" cy="777633"/>
            </a:xfrm>
            <a:prstGeom prst="hexagon">
              <a:avLst/>
            </a:prstGeom>
            <a:solidFill>
              <a:srgbClr val="FFFFFF"/>
            </a:solidFill>
            <a:ln w="19050" cmpd="sng">
              <a:solidFill>
                <a:schemeClr val="tx1">
                  <a:lumMod val="50000"/>
                  <a:lumOff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kumimoji="1" lang="ja-JP" altLang="en-US" sz="1200" dirty="0" err="1" smtClean="0">
                <a:solidFill>
                  <a:schemeClr val="tx1"/>
                </a:solidFill>
                <a:latin typeface="メイリオ"/>
                <a:ea typeface="メイリオ"/>
                <a:cs typeface="メイリオ"/>
              </a:endParaRPr>
            </a:p>
          </p:txBody>
        </p:sp>
        <p:pic>
          <p:nvPicPr>
            <p:cNvPr id="138" name="図 137"/>
            <p:cNvPicPr>
              <a:picLocks noChangeAspect="1"/>
            </p:cNvPicPr>
            <p:nvPr/>
          </p:nvPicPr>
          <p:blipFill rotWithShape="1">
            <a:blip r:embed="rId3" cstate="print">
              <a:duotone>
                <a:schemeClr val="accent2">
                  <a:shade val="45000"/>
                  <a:satMod val="135000"/>
                </a:schemeClr>
                <a:prstClr val="white"/>
              </a:duotone>
              <a:extLst>
                <a:ext uri="{28A0092B-C50C-407E-A947-70E740481C1C}">
                  <a14:useLocalDpi xmlns:a14="http://schemas.microsoft.com/office/drawing/2010/main"/>
                </a:ext>
              </a:extLst>
            </a:blip>
            <a:srcRect/>
            <a:stretch/>
          </p:blipFill>
          <p:spPr>
            <a:xfrm>
              <a:off x="3626568" y="2021015"/>
              <a:ext cx="640868" cy="622049"/>
            </a:xfrm>
            <a:prstGeom prst="rect">
              <a:avLst/>
            </a:prstGeom>
          </p:spPr>
        </p:pic>
      </p:grpSp>
      <p:sp>
        <p:nvSpPr>
          <p:cNvPr id="107" name="上矢印 106"/>
          <p:cNvSpPr>
            <a:spLocks/>
          </p:cNvSpPr>
          <p:nvPr/>
        </p:nvSpPr>
        <p:spPr>
          <a:xfrm>
            <a:off x="4067944" y="3392796"/>
            <a:ext cx="412048" cy="145836"/>
          </a:xfrm>
          <a:prstGeom prst="upArrow">
            <a:avLst/>
          </a:prstGeom>
          <a:solidFill>
            <a:srgbClr val="004153"/>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kumimoji="1" lang="ja-JP" altLang="en-US" sz="1200" dirty="0" err="1" smtClean="0">
              <a:solidFill>
                <a:schemeClr val="tx1"/>
              </a:solidFill>
              <a:latin typeface="メイリオ"/>
              <a:ea typeface="メイリオ"/>
              <a:cs typeface="メイリオ"/>
            </a:endParaRPr>
          </a:p>
        </p:txBody>
      </p:sp>
      <p:sp>
        <p:nvSpPr>
          <p:cNvPr id="127" name="角丸四角形 126"/>
          <p:cNvSpPr>
            <a:spLocks noChangeAspect="1"/>
          </p:cNvSpPr>
          <p:nvPr/>
        </p:nvSpPr>
        <p:spPr>
          <a:xfrm>
            <a:off x="3419872" y="3919548"/>
            <a:ext cx="288000" cy="230399"/>
          </a:xfrm>
          <a:prstGeom prst="roundRect">
            <a:avLst/>
          </a:prstGeom>
          <a:solidFill>
            <a:schemeClr val="accent3">
              <a:lumMod val="60000"/>
              <a:lumOff val="40000"/>
            </a:schemeClr>
          </a:solidFill>
          <a:ln w="952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lIns="36000" rIns="36000" rtlCol="0" anchor="ctr">
            <a:noAutofit/>
          </a:bodyPr>
          <a:lstStyle/>
          <a:p>
            <a:pPr algn="ctr"/>
            <a:r>
              <a:rPr kumimoji="1" lang="en-US" altLang="ja-JP" sz="800" baseline="0" dirty="0" smtClean="0">
                <a:latin typeface="メイリオ"/>
                <a:ea typeface="メイリオ"/>
                <a:cs typeface="メイリオ"/>
              </a:rPr>
              <a:t>v5</a:t>
            </a:r>
            <a:endParaRPr kumimoji="1" lang="ja-JP" altLang="en-US" sz="800" baseline="0" dirty="0" smtClean="0">
              <a:latin typeface="メイリオ"/>
              <a:ea typeface="メイリオ"/>
              <a:cs typeface="メイリオ"/>
            </a:endParaRPr>
          </a:p>
        </p:txBody>
      </p:sp>
      <p:sp>
        <p:nvSpPr>
          <p:cNvPr id="128" name="テキスト ボックス 127"/>
          <p:cNvSpPr txBox="1"/>
          <p:nvPr/>
        </p:nvSpPr>
        <p:spPr>
          <a:xfrm>
            <a:off x="3131840" y="3917393"/>
            <a:ext cx="288000" cy="216000"/>
          </a:xfrm>
          <a:prstGeom prst="rect">
            <a:avLst/>
          </a:prstGeom>
          <a:noFill/>
        </p:spPr>
        <p:txBody>
          <a:bodyPr wrap="none" lIns="36000" rIns="36000" rtlCol="0">
            <a:noAutofit/>
          </a:bodyPr>
          <a:lstStyle/>
          <a:p>
            <a:r>
              <a:rPr lang="en-US" altLang="ja-JP" sz="800" dirty="0" smtClean="0">
                <a:latin typeface="メイリオ"/>
                <a:ea typeface="メイリオ"/>
                <a:cs typeface="メイリオ"/>
              </a:rPr>
              <a:t>…</a:t>
            </a:r>
            <a:endParaRPr kumimoji="1" lang="ja-JP" altLang="en-US" sz="800" baseline="0" dirty="0" smtClean="0">
              <a:latin typeface="メイリオ"/>
              <a:ea typeface="メイリオ"/>
              <a:cs typeface="メイリオ"/>
            </a:endParaRPr>
          </a:p>
        </p:txBody>
      </p:sp>
      <p:grpSp>
        <p:nvGrpSpPr>
          <p:cNvPr id="129" name="図形グループ 128"/>
          <p:cNvGrpSpPr>
            <a:grpSpLocks noChangeAspect="1"/>
          </p:cNvGrpSpPr>
          <p:nvPr/>
        </p:nvGrpSpPr>
        <p:grpSpPr>
          <a:xfrm>
            <a:off x="647462" y="3826664"/>
            <a:ext cx="428322" cy="503476"/>
            <a:chOff x="1701591" y="925877"/>
            <a:chExt cx="764865" cy="899065"/>
          </a:xfrm>
        </p:grpSpPr>
        <p:pic>
          <p:nvPicPr>
            <p:cNvPr id="135" name="図 134"/>
            <p:cNvPicPr>
              <a:picLocks noChangeAspect="1"/>
            </p:cNvPicPr>
            <p:nvPr/>
          </p:nvPicPr>
          <p:blipFill>
            <a:blip r:embed="rId2"/>
            <a:stretch>
              <a:fillRect/>
            </a:stretch>
          </p:blipFill>
          <p:spPr>
            <a:xfrm>
              <a:off x="1788309" y="925877"/>
              <a:ext cx="591426" cy="600280"/>
            </a:xfrm>
            <a:prstGeom prst="rect">
              <a:avLst/>
            </a:prstGeom>
          </p:spPr>
        </p:pic>
        <p:sp>
          <p:nvSpPr>
            <p:cNvPr id="136" name="テキスト ボックス 135"/>
            <p:cNvSpPr txBox="1"/>
            <p:nvPr/>
          </p:nvSpPr>
          <p:spPr>
            <a:xfrm>
              <a:off x="1701591" y="1440220"/>
              <a:ext cx="764865" cy="384722"/>
            </a:xfrm>
            <a:prstGeom prst="rect">
              <a:avLst/>
            </a:prstGeom>
            <a:noFill/>
          </p:spPr>
          <p:txBody>
            <a:bodyPr wrap="none" rtlCol="0">
              <a:spAutoFit/>
            </a:bodyPr>
            <a:lstStyle/>
            <a:p>
              <a:pPr algn="ctr"/>
              <a:r>
                <a:rPr kumimoji="1" lang="en-US" altLang="ja-JP" sz="800" dirty="0" smtClean="0">
                  <a:latin typeface="メイリオ"/>
                  <a:ea typeface="メイリオ"/>
                  <a:cs typeface="メイリオ"/>
                </a:rPr>
                <a:t>build</a:t>
              </a:r>
              <a:endParaRPr kumimoji="1" lang="ja-JP" altLang="en-US" sz="800" dirty="0">
                <a:latin typeface="メイリオ"/>
                <a:ea typeface="メイリオ"/>
                <a:cs typeface="メイリオ"/>
              </a:endParaRPr>
            </a:p>
          </p:txBody>
        </p:sp>
      </p:grpSp>
      <p:grpSp>
        <p:nvGrpSpPr>
          <p:cNvPr id="130" name="図形グループ 129"/>
          <p:cNvGrpSpPr>
            <a:grpSpLocks noChangeAspect="1"/>
          </p:cNvGrpSpPr>
          <p:nvPr/>
        </p:nvGrpSpPr>
        <p:grpSpPr>
          <a:xfrm>
            <a:off x="1334621" y="3826664"/>
            <a:ext cx="543739" cy="617294"/>
            <a:chOff x="1563628" y="1135976"/>
            <a:chExt cx="970962" cy="1102311"/>
          </a:xfrm>
        </p:grpSpPr>
        <p:pic>
          <p:nvPicPr>
            <p:cNvPr id="133" name="図 132"/>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a:off x="1728675" y="1135976"/>
              <a:ext cx="640867" cy="622049"/>
            </a:xfrm>
            <a:prstGeom prst="rect">
              <a:avLst/>
            </a:prstGeom>
          </p:spPr>
        </p:pic>
        <p:sp>
          <p:nvSpPr>
            <p:cNvPr id="134" name="テキスト ボックス 133"/>
            <p:cNvSpPr txBox="1"/>
            <p:nvPr/>
          </p:nvSpPr>
          <p:spPr>
            <a:xfrm>
              <a:off x="1563628" y="1633726"/>
              <a:ext cx="970962" cy="604561"/>
            </a:xfrm>
            <a:prstGeom prst="rect">
              <a:avLst/>
            </a:prstGeom>
            <a:noFill/>
          </p:spPr>
          <p:txBody>
            <a:bodyPr wrap="none" rtlCol="0">
              <a:spAutoFit/>
            </a:bodyPr>
            <a:lstStyle/>
            <a:p>
              <a:pPr algn="ctr"/>
              <a:r>
                <a:rPr kumimoji="1" lang="en-US" altLang="ja-JP" sz="800" dirty="0" err="1" smtClean="0">
                  <a:latin typeface="メイリオ"/>
                  <a:ea typeface="メイリオ"/>
                  <a:cs typeface="メイリオ"/>
                </a:rPr>
                <a:t>Docker</a:t>
              </a:r>
              <a:endParaRPr lang="en-US" altLang="ja-JP" sz="800" dirty="0">
                <a:latin typeface="メイリオ"/>
                <a:ea typeface="メイリオ"/>
                <a:cs typeface="メイリオ"/>
              </a:endParaRPr>
            </a:p>
            <a:p>
              <a:pPr algn="ctr"/>
              <a:r>
                <a:rPr kumimoji="1" lang="en-US" altLang="ja-JP" sz="800" dirty="0" smtClean="0">
                  <a:latin typeface="メイリオ"/>
                  <a:ea typeface="メイリオ"/>
                  <a:cs typeface="メイリオ"/>
                </a:rPr>
                <a:t>Image</a:t>
              </a:r>
              <a:endParaRPr kumimoji="1" lang="ja-JP" altLang="en-US" sz="800" dirty="0">
                <a:latin typeface="メイリオ"/>
                <a:ea typeface="メイリオ"/>
                <a:cs typeface="メイリオ"/>
              </a:endParaRPr>
            </a:p>
          </p:txBody>
        </p:sp>
      </p:grpSp>
      <p:sp>
        <p:nvSpPr>
          <p:cNvPr id="131" name="右矢印 130"/>
          <p:cNvSpPr/>
          <p:nvPr/>
        </p:nvSpPr>
        <p:spPr>
          <a:xfrm>
            <a:off x="1053817" y="3891577"/>
            <a:ext cx="287377" cy="299819"/>
          </a:xfrm>
          <a:prstGeom prst="rightArrow">
            <a:avLst>
              <a:gd name="adj1" fmla="val 41679"/>
              <a:gd name="adj2" fmla="val 50000"/>
            </a:avLst>
          </a:prstGeom>
          <a:solidFill>
            <a:srgbClr val="004153"/>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kumimoji="1" lang="ja-JP" altLang="en-US" sz="1200" dirty="0" err="1" smtClean="0">
              <a:solidFill>
                <a:schemeClr val="tx1"/>
              </a:solidFill>
              <a:latin typeface="メイリオ"/>
              <a:ea typeface="メイリオ"/>
              <a:cs typeface="メイリオ"/>
            </a:endParaRPr>
          </a:p>
        </p:txBody>
      </p:sp>
      <p:sp>
        <p:nvSpPr>
          <p:cNvPr id="132" name="右矢印 131"/>
          <p:cNvSpPr/>
          <p:nvPr/>
        </p:nvSpPr>
        <p:spPr>
          <a:xfrm>
            <a:off x="1821730" y="3898672"/>
            <a:ext cx="287377" cy="299819"/>
          </a:xfrm>
          <a:prstGeom prst="rightArrow">
            <a:avLst>
              <a:gd name="adj1" fmla="val 41679"/>
              <a:gd name="adj2" fmla="val 50000"/>
            </a:avLst>
          </a:prstGeom>
          <a:solidFill>
            <a:srgbClr val="004153"/>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kumimoji="1" lang="ja-JP" altLang="en-US" sz="1200" dirty="0" err="1" smtClean="0">
              <a:solidFill>
                <a:schemeClr val="tx1"/>
              </a:solidFill>
              <a:latin typeface="メイリオ"/>
              <a:ea typeface="メイリオ"/>
              <a:cs typeface="メイリオ"/>
            </a:endParaRPr>
          </a:p>
        </p:txBody>
      </p:sp>
      <p:cxnSp>
        <p:nvCxnSpPr>
          <p:cNvPr id="140" name="直線コネクタ 139"/>
          <p:cNvCxnSpPr>
            <a:stCxn id="141" idx="3"/>
          </p:cNvCxnSpPr>
          <p:nvPr/>
        </p:nvCxnSpPr>
        <p:spPr>
          <a:xfrm>
            <a:off x="2034566" y="2926274"/>
            <a:ext cx="2897474" cy="110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1" name="テキスト ボックス 140"/>
          <p:cNvSpPr txBox="1"/>
          <p:nvPr/>
        </p:nvSpPr>
        <p:spPr>
          <a:xfrm>
            <a:off x="1619672" y="2787774"/>
            <a:ext cx="414894" cy="276999"/>
          </a:xfrm>
          <a:prstGeom prst="rect">
            <a:avLst/>
          </a:prstGeom>
          <a:noFill/>
        </p:spPr>
        <p:txBody>
          <a:bodyPr wrap="none" lIns="36000" rIns="36000" rtlCol="0">
            <a:spAutoFit/>
          </a:bodyPr>
          <a:lstStyle/>
          <a:p>
            <a:r>
              <a:rPr kumimoji="1" lang="en-US" altLang="ja-JP" sz="1200" baseline="0" dirty="0" smtClean="0">
                <a:latin typeface="メイリオ"/>
                <a:ea typeface="メイリオ"/>
                <a:cs typeface="メイリオ"/>
              </a:rPr>
              <a:t>prod</a:t>
            </a:r>
            <a:endParaRPr kumimoji="1" lang="ja-JP" altLang="en-US" sz="1200" baseline="0" dirty="0" smtClean="0">
              <a:latin typeface="メイリオ"/>
              <a:ea typeface="メイリオ"/>
              <a:cs typeface="メイリオ"/>
            </a:endParaRPr>
          </a:p>
        </p:txBody>
      </p:sp>
      <p:sp>
        <p:nvSpPr>
          <p:cNvPr id="142" name="角丸四角形 141"/>
          <p:cNvSpPr>
            <a:spLocks noChangeAspect="1"/>
          </p:cNvSpPr>
          <p:nvPr/>
        </p:nvSpPr>
        <p:spPr>
          <a:xfrm>
            <a:off x="4119984" y="3925527"/>
            <a:ext cx="288000" cy="230399"/>
          </a:xfrm>
          <a:prstGeom prst="roundRect">
            <a:avLst/>
          </a:prstGeom>
          <a:solidFill>
            <a:srgbClr val="D99694"/>
          </a:solidFill>
          <a:ln w="952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lIns="36000" rIns="36000" rtlCol="0" anchor="ctr">
            <a:noAutofit/>
          </a:bodyPr>
          <a:lstStyle/>
          <a:p>
            <a:pPr algn="ctr"/>
            <a:r>
              <a:rPr kumimoji="1" lang="en-US" altLang="ja-JP" sz="800" baseline="0" dirty="0" smtClean="0">
                <a:latin typeface="メイリオ"/>
                <a:ea typeface="メイリオ"/>
                <a:cs typeface="メイリオ"/>
              </a:rPr>
              <a:t>v8</a:t>
            </a:r>
            <a:endParaRPr kumimoji="1" lang="ja-JP" altLang="en-US" sz="800" baseline="0" dirty="0" smtClean="0">
              <a:latin typeface="メイリオ"/>
              <a:ea typeface="メイリオ"/>
              <a:cs typeface="メイリオ"/>
            </a:endParaRPr>
          </a:p>
        </p:txBody>
      </p:sp>
      <p:sp>
        <p:nvSpPr>
          <p:cNvPr id="143" name="テキスト ボックス 142"/>
          <p:cNvSpPr txBox="1"/>
          <p:nvPr/>
        </p:nvSpPr>
        <p:spPr>
          <a:xfrm>
            <a:off x="3923960" y="3939926"/>
            <a:ext cx="288000" cy="216000"/>
          </a:xfrm>
          <a:prstGeom prst="rect">
            <a:avLst/>
          </a:prstGeom>
          <a:noFill/>
        </p:spPr>
        <p:txBody>
          <a:bodyPr wrap="none" lIns="36000" rIns="36000" rtlCol="0">
            <a:noAutofit/>
          </a:bodyPr>
          <a:lstStyle/>
          <a:p>
            <a:r>
              <a:rPr lang="en-US" altLang="ja-JP" sz="800" dirty="0" smtClean="0">
                <a:latin typeface="メイリオ"/>
                <a:ea typeface="メイリオ"/>
                <a:cs typeface="メイリオ"/>
              </a:rPr>
              <a:t>…</a:t>
            </a:r>
            <a:endParaRPr kumimoji="1" lang="ja-JP" altLang="en-US" sz="800" baseline="0" dirty="0" smtClean="0">
              <a:latin typeface="メイリオ"/>
              <a:ea typeface="メイリオ"/>
              <a:cs typeface="メイリオ"/>
            </a:endParaRPr>
          </a:p>
        </p:txBody>
      </p:sp>
      <p:sp>
        <p:nvSpPr>
          <p:cNvPr id="144" name="円/楕円 143"/>
          <p:cNvSpPr/>
          <p:nvPr/>
        </p:nvSpPr>
        <p:spPr>
          <a:xfrm>
            <a:off x="3491880" y="2859782"/>
            <a:ext cx="144016" cy="144016"/>
          </a:xfrm>
          <a:prstGeom prst="ellipse">
            <a:avLst/>
          </a:prstGeom>
          <a:solidFill>
            <a:srgbClr val="FFFFFF"/>
          </a:solidFill>
          <a:ln w="952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lIns="36000" rIns="36000" rtlCol="0" anchor="ctr">
            <a:normAutofit fontScale="25000" lnSpcReduction="20000"/>
          </a:bodyPr>
          <a:lstStyle/>
          <a:p>
            <a:pPr algn="ctr"/>
            <a:endParaRPr kumimoji="1" lang="ja-JP" altLang="en-US" baseline="0" dirty="0" smtClean="0">
              <a:latin typeface="メイリオ"/>
              <a:ea typeface="メイリオ"/>
              <a:cs typeface="メイリオ"/>
            </a:endParaRPr>
          </a:p>
        </p:txBody>
      </p:sp>
      <p:cxnSp>
        <p:nvCxnSpPr>
          <p:cNvPr id="145" name="直線コネクタ 144"/>
          <p:cNvCxnSpPr>
            <a:stCxn id="144" idx="4"/>
            <a:endCxn id="127" idx="0"/>
          </p:cNvCxnSpPr>
          <p:nvPr/>
        </p:nvCxnSpPr>
        <p:spPr>
          <a:xfrm flipH="1">
            <a:off x="3563872" y="3003798"/>
            <a:ext cx="16" cy="915750"/>
          </a:xfrm>
          <a:prstGeom prst="line">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150" name="角丸四角形 149"/>
          <p:cNvSpPr/>
          <p:nvPr/>
        </p:nvSpPr>
        <p:spPr>
          <a:xfrm>
            <a:off x="1619672" y="1779662"/>
            <a:ext cx="3528392" cy="504056"/>
          </a:xfrm>
          <a:prstGeom prst="roundRect">
            <a:avLst>
              <a:gd name="adj" fmla="val 0"/>
            </a:avLst>
          </a:prstGeom>
          <a:solidFill>
            <a:schemeClr val="accent3">
              <a:lumMod val="20000"/>
              <a:lumOff val="80000"/>
            </a:schemeClr>
          </a:solidFill>
          <a:ln w="952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lIns="36000" rIns="36000" rtlCol="0" anchor="t">
            <a:normAutofit/>
          </a:bodyPr>
          <a:lstStyle/>
          <a:p>
            <a:r>
              <a:rPr kumimoji="1" lang="en-US" altLang="ja-JP" sz="1200" baseline="0" dirty="0" err="1" smtClean="0">
                <a:latin typeface="メイリオ"/>
                <a:ea typeface="メイリオ"/>
                <a:cs typeface="メイリオ"/>
              </a:rPr>
              <a:t>hellocd</a:t>
            </a:r>
            <a:endParaRPr kumimoji="1" lang="ja-JP" altLang="en-US" sz="1200" baseline="0" dirty="0" smtClean="0">
              <a:latin typeface="メイリオ"/>
              <a:ea typeface="メイリオ"/>
              <a:cs typeface="メイリオ"/>
            </a:endParaRPr>
          </a:p>
        </p:txBody>
      </p:sp>
      <p:grpSp>
        <p:nvGrpSpPr>
          <p:cNvPr id="146" name="図形グループ 145"/>
          <p:cNvGrpSpPr>
            <a:grpSpLocks noChangeAspect="1"/>
          </p:cNvGrpSpPr>
          <p:nvPr/>
        </p:nvGrpSpPr>
        <p:grpSpPr>
          <a:xfrm>
            <a:off x="3403382" y="1851670"/>
            <a:ext cx="330107" cy="360000"/>
            <a:chOff x="3545422" y="1928094"/>
            <a:chExt cx="777633" cy="848053"/>
          </a:xfrm>
        </p:grpSpPr>
        <p:sp>
          <p:nvSpPr>
            <p:cNvPr id="147" name="六角形 146"/>
            <p:cNvSpPr/>
            <p:nvPr/>
          </p:nvSpPr>
          <p:spPr>
            <a:xfrm rot="5400000">
              <a:off x="3510212" y="1963304"/>
              <a:ext cx="848053" cy="777633"/>
            </a:xfrm>
            <a:prstGeom prst="hexagon">
              <a:avLst/>
            </a:prstGeom>
            <a:solidFill>
              <a:srgbClr val="FFFFFF"/>
            </a:solidFill>
            <a:ln w="19050" cmpd="sng">
              <a:solidFill>
                <a:schemeClr val="tx1">
                  <a:lumMod val="50000"/>
                  <a:lumOff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kumimoji="1" lang="ja-JP" altLang="en-US" sz="1200" dirty="0" err="1" smtClean="0">
                <a:solidFill>
                  <a:schemeClr val="tx1"/>
                </a:solidFill>
                <a:latin typeface="メイリオ"/>
                <a:ea typeface="メイリオ"/>
                <a:cs typeface="メイリオ"/>
              </a:endParaRPr>
            </a:p>
          </p:txBody>
        </p:sp>
        <p:pic>
          <p:nvPicPr>
            <p:cNvPr id="148" name="図 147"/>
            <p:cNvPicPr>
              <a:picLocks noChangeAspect="1"/>
            </p:cNvPicPr>
            <p:nvPr/>
          </p:nvPicPr>
          <p:blipFill rotWithShape="1">
            <a:blip r:embed="rId3" cstate="print">
              <a:duotone>
                <a:prstClr val="black"/>
                <a:schemeClr val="accent3">
                  <a:tint val="45000"/>
                  <a:satMod val="400000"/>
                </a:schemeClr>
              </a:duotone>
              <a:extLst>
                <a:ext uri="{28A0092B-C50C-407E-A947-70E740481C1C}">
                  <a14:useLocalDpi xmlns:a14="http://schemas.microsoft.com/office/drawing/2010/main"/>
                </a:ext>
              </a:extLst>
            </a:blip>
            <a:srcRect/>
            <a:stretch/>
          </p:blipFill>
          <p:spPr>
            <a:xfrm>
              <a:off x="3626568" y="2021015"/>
              <a:ext cx="640868" cy="622049"/>
            </a:xfrm>
            <a:prstGeom prst="rect">
              <a:avLst/>
            </a:prstGeom>
            <a:solidFill>
              <a:schemeClr val="accent1">
                <a:lumMod val="20000"/>
                <a:lumOff val="80000"/>
              </a:schemeClr>
            </a:solidFill>
          </p:spPr>
        </p:pic>
      </p:grpSp>
      <p:sp>
        <p:nvSpPr>
          <p:cNvPr id="149" name="上矢印 148"/>
          <p:cNvSpPr>
            <a:spLocks/>
          </p:cNvSpPr>
          <p:nvPr/>
        </p:nvSpPr>
        <p:spPr>
          <a:xfrm>
            <a:off x="3367864" y="2211710"/>
            <a:ext cx="412048" cy="576024"/>
          </a:xfrm>
          <a:prstGeom prst="upArrow">
            <a:avLst/>
          </a:prstGeom>
          <a:solidFill>
            <a:srgbClr val="004153"/>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kumimoji="1" lang="ja-JP" altLang="en-US" sz="1200" dirty="0" err="1" smtClean="0">
              <a:solidFill>
                <a:schemeClr val="tx1"/>
              </a:solidFill>
              <a:latin typeface="メイリオ"/>
              <a:ea typeface="メイリオ"/>
              <a:cs typeface="メイリオ"/>
            </a:endParaRPr>
          </a:p>
        </p:txBody>
      </p:sp>
      <p:sp>
        <p:nvSpPr>
          <p:cNvPr id="152" name="左カーブ矢印 151"/>
          <p:cNvSpPr/>
          <p:nvPr/>
        </p:nvSpPr>
        <p:spPr>
          <a:xfrm>
            <a:off x="5508104" y="1131590"/>
            <a:ext cx="720080" cy="1584176"/>
          </a:xfrm>
          <a:prstGeom prst="curvedLeftArrow">
            <a:avLst/>
          </a:prstGeom>
          <a:solidFill>
            <a:srgbClr val="FFFFFF"/>
          </a:solidFill>
          <a:ln w="952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lIns="36000" rIns="36000" rtlCol="0" anchor="ctr">
            <a:normAutofit/>
          </a:bodyPr>
          <a:lstStyle/>
          <a:p>
            <a:pPr algn="ctr"/>
            <a:endParaRPr kumimoji="1" lang="ja-JP" altLang="en-US" baseline="0" dirty="0" smtClean="0">
              <a:solidFill>
                <a:schemeClr val="tx1"/>
              </a:solidFill>
              <a:latin typeface="メイリオ"/>
              <a:ea typeface="メイリオ"/>
              <a:cs typeface="メイリオ"/>
            </a:endParaRPr>
          </a:p>
        </p:txBody>
      </p:sp>
      <p:sp>
        <p:nvSpPr>
          <p:cNvPr id="153" name="円/楕円 152"/>
          <p:cNvSpPr/>
          <p:nvPr/>
        </p:nvSpPr>
        <p:spPr>
          <a:xfrm>
            <a:off x="4160988" y="771550"/>
            <a:ext cx="144016" cy="144016"/>
          </a:xfrm>
          <a:prstGeom prst="ellipse">
            <a:avLst/>
          </a:prstGeom>
          <a:solidFill>
            <a:srgbClr val="FFFFFF"/>
          </a:solidFill>
          <a:ln w="952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lIns="36000" rIns="36000" rtlCol="0" anchor="ctr">
            <a:normAutofit fontScale="25000" lnSpcReduction="20000"/>
          </a:bodyPr>
          <a:lstStyle/>
          <a:p>
            <a:pPr algn="ctr"/>
            <a:endParaRPr kumimoji="1" lang="ja-JP" altLang="en-US" baseline="0" dirty="0" smtClean="0">
              <a:latin typeface="メイリオ"/>
              <a:ea typeface="メイリオ"/>
              <a:cs typeface="メイリオ"/>
            </a:endParaRPr>
          </a:p>
        </p:txBody>
      </p:sp>
      <p:cxnSp>
        <p:nvCxnSpPr>
          <p:cNvPr id="154" name="直線コネクタ 153"/>
          <p:cNvCxnSpPr>
            <a:stCxn id="153" idx="4"/>
            <a:endCxn id="159" idx="0"/>
          </p:cNvCxnSpPr>
          <p:nvPr/>
        </p:nvCxnSpPr>
        <p:spPr>
          <a:xfrm flipH="1">
            <a:off x="4228466" y="915566"/>
            <a:ext cx="4530" cy="236900"/>
          </a:xfrm>
          <a:prstGeom prst="line">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grpSp>
        <p:nvGrpSpPr>
          <p:cNvPr id="155" name="図形グループ 154"/>
          <p:cNvGrpSpPr>
            <a:grpSpLocks noChangeAspect="1"/>
          </p:cNvGrpSpPr>
          <p:nvPr/>
        </p:nvGrpSpPr>
        <p:grpSpPr>
          <a:xfrm>
            <a:off x="4067944" y="267534"/>
            <a:ext cx="330107" cy="360000"/>
            <a:chOff x="3545422" y="1928094"/>
            <a:chExt cx="777633" cy="848053"/>
          </a:xfrm>
        </p:grpSpPr>
        <p:sp>
          <p:nvSpPr>
            <p:cNvPr id="156" name="六角形 155"/>
            <p:cNvSpPr/>
            <p:nvPr/>
          </p:nvSpPr>
          <p:spPr>
            <a:xfrm rot="5400000">
              <a:off x="3510212" y="1963304"/>
              <a:ext cx="848053" cy="777633"/>
            </a:xfrm>
            <a:prstGeom prst="hexagon">
              <a:avLst/>
            </a:prstGeom>
            <a:solidFill>
              <a:srgbClr val="FFFFFF"/>
            </a:solidFill>
            <a:ln w="19050" cmpd="sng">
              <a:solidFill>
                <a:schemeClr val="tx1">
                  <a:lumMod val="50000"/>
                  <a:lumOff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kumimoji="1" lang="ja-JP" altLang="en-US" sz="1200" dirty="0" err="1" smtClean="0">
                <a:solidFill>
                  <a:schemeClr val="tx1"/>
                </a:solidFill>
                <a:latin typeface="メイリオ"/>
                <a:ea typeface="メイリオ"/>
                <a:cs typeface="メイリオ"/>
              </a:endParaRPr>
            </a:p>
          </p:txBody>
        </p:sp>
        <p:pic>
          <p:nvPicPr>
            <p:cNvPr id="157" name="図 156"/>
            <p:cNvPicPr>
              <a:picLocks noChangeAspect="1"/>
            </p:cNvPicPr>
            <p:nvPr/>
          </p:nvPicPr>
          <p:blipFill rotWithShape="1">
            <a:blip r:embed="rId3" cstate="print">
              <a:duotone>
                <a:schemeClr val="accent2">
                  <a:shade val="45000"/>
                  <a:satMod val="135000"/>
                </a:schemeClr>
                <a:prstClr val="white"/>
              </a:duotone>
              <a:extLst>
                <a:ext uri="{28A0092B-C50C-407E-A947-70E740481C1C}">
                  <a14:useLocalDpi xmlns:a14="http://schemas.microsoft.com/office/drawing/2010/main"/>
                </a:ext>
              </a:extLst>
            </a:blip>
            <a:srcRect/>
            <a:stretch/>
          </p:blipFill>
          <p:spPr>
            <a:xfrm>
              <a:off x="3626568" y="2021015"/>
              <a:ext cx="640868" cy="622049"/>
            </a:xfrm>
            <a:prstGeom prst="rect">
              <a:avLst/>
            </a:prstGeom>
          </p:spPr>
        </p:pic>
      </p:grpSp>
      <p:sp>
        <p:nvSpPr>
          <p:cNvPr id="158" name="上矢印 157"/>
          <p:cNvSpPr>
            <a:spLocks/>
          </p:cNvSpPr>
          <p:nvPr/>
        </p:nvSpPr>
        <p:spPr>
          <a:xfrm>
            <a:off x="4015936" y="625714"/>
            <a:ext cx="412048" cy="145836"/>
          </a:xfrm>
          <a:prstGeom prst="upArrow">
            <a:avLst/>
          </a:prstGeom>
          <a:solidFill>
            <a:srgbClr val="004153"/>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kumimoji="1" lang="ja-JP" altLang="en-US" sz="1200" dirty="0" err="1" smtClean="0">
              <a:solidFill>
                <a:schemeClr val="tx1"/>
              </a:solidFill>
              <a:latin typeface="メイリオ"/>
              <a:ea typeface="メイリオ"/>
              <a:cs typeface="メイリオ"/>
            </a:endParaRPr>
          </a:p>
        </p:txBody>
      </p:sp>
      <p:sp>
        <p:nvSpPr>
          <p:cNvPr id="159" name="角丸四角形 158"/>
          <p:cNvSpPr>
            <a:spLocks noChangeAspect="1"/>
          </p:cNvSpPr>
          <p:nvPr/>
        </p:nvSpPr>
        <p:spPr>
          <a:xfrm>
            <a:off x="4084466" y="1152466"/>
            <a:ext cx="288000" cy="230399"/>
          </a:xfrm>
          <a:prstGeom prst="roundRect">
            <a:avLst/>
          </a:prstGeom>
          <a:solidFill>
            <a:srgbClr val="D99694"/>
          </a:solidFill>
          <a:ln w="952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lIns="36000" rIns="36000" rtlCol="0" anchor="ctr">
            <a:noAutofit/>
          </a:bodyPr>
          <a:lstStyle/>
          <a:p>
            <a:pPr algn="ctr"/>
            <a:r>
              <a:rPr kumimoji="1" lang="en-US" altLang="ja-JP" sz="800" baseline="0" dirty="0" smtClean="0">
                <a:latin typeface="メイリオ"/>
                <a:ea typeface="メイリオ"/>
                <a:cs typeface="メイリオ"/>
              </a:rPr>
              <a:t>v8</a:t>
            </a:r>
            <a:endParaRPr kumimoji="1" lang="ja-JP" altLang="en-US" sz="800" baseline="0" dirty="0" smtClean="0">
              <a:latin typeface="メイリオ"/>
              <a:ea typeface="メイリオ"/>
              <a:cs typeface="メイリオ"/>
            </a:endParaRPr>
          </a:p>
        </p:txBody>
      </p:sp>
      <p:sp>
        <p:nvSpPr>
          <p:cNvPr id="160" name="テキスト ボックス 159"/>
          <p:cNvSpPr txBox="1"/>
          <p:nvPr/>
        </p:nvSpPr>
        <p:spPr>
          <a:xfrm>
            <a:off x="6372200" y="1563638"/>
            <a:ext cx="2376264" cy="1384995"/>
          </a:xfrm>
          <a:prstGeom prst="rect">
            <a:avLst/>
          </a:prstGeom>
          <a:noFill/>
        </p:spPr>
        <p:txBody>
          <a:bodyPr wrap="square" lIns="36000" rIns="36000" rtlCol="0">
            <a:spAutoFit/>
          </a:bodyPr>
          <a:lstStyle/>
          <a:p>
            <a:r>
              <a:rPr kumimoji="1" lang="en-US" altLang="ja-JP" sz="1200" baseline="0" dirty="0" smtClean="0">
                <a:latin typeface="メイリオ"/>
                <a:ea typeface="メイリオ"/>
                <a:cs typeface="メイリオ"/>
              </a:rPr>
              <a:t>latest </a:t>
            </a:r>
            <a:r>
              <a:rPr kumimoji="1" lang="ja-JP" altLang="en-US" sz="1200" baseline="0" dirty="0" smtClean="0">
                <a:latin typeface="メイリオ"/>
                <a:ea typeface="メイリオ"/>
                <a:cs typeface="メイリオ"/>
              </a:rPr>
              <a:t>の</a:t>
            </a:r>
            <a:r>
              <a:rPr lang="en-US" altLang="en-US" sz="1200" dirty="0">
                <a:latin typeface="メイリオ"/>
                <a:ea typeface="メイリオ"/>
                <a:cs typeface="メイリオ"/>
              </a:rPr>
              <a:t> </a:t>
            </a:r>
            <a:r>
              <a:rPr lang="en-US" altLang="en-US" sz="1200" dirty="0" smtClean="0">
                <a:latin typeface="メイリオ"/>
                <a:ea typeface="メイリオ"/>
                <a:cs typeface="メイリオ"/>
              </a:rPr>
              <a:t>v5 </a:t>
            </a:r>
            <a:r>
              <a:rPr lang="ja-JP" altLang="en-US" sz="1200" dirty="0" smtClean="0">
                <a:latin typeface="メイリオ"/>
                <a:ea typeface="メイリオ"/>
                <a:cs typeface="メイリオ"/>
              </a:rPr>
              <a:t>のイメージに</a:t>
            </a:r>
            <a:r>
              <a:rPr lang="en-US" altLang="en-US" sz="1200" dirty="0">
                <a:latin typeface="メイリオ"/>
                <a:ea typeface="メイリオ"/>
                <a:cs typeface="メイリオ"/>
              </a:rPr>
              <a:t> </a:t>
            </a:r>
            <a:r>
              <a:rPr lang="en-US" altLang="en-US" sz="1200" dirty="0" smtClean="0">
                <a:latin typeface="メイリオ"/>
                <a:ea typeface="メイリオ"/>
                <a:cs typeface="メイリオ"/>
              </a:rPr>
              <a:t>prod </a:t>
            </a:r>
            <a:r>
              <a:rPr lang="ja-JP" altLang="en-US" sz="1200" dirty="0" smtClean="0">
                <a:latin typeface="メイリオ"/>
                <a:ea typeface="メイリオ"/>
                <a:cs typeface="メイリオ"/>
              </a:rPr>
              <a:t>のタグをつける</a:t>
            </a:r>
            <a:endParaRPr lang="en-US" altLang="ja-JP" sz="1200" dirty="0" smtClean="0">
              <a:latin typeface="メイリオ"/>
              <a:ea typeface="メイリオ"/>
              <a:cs typeface="メイリオ"/>
            </a:endParaRPr>
          </a:p>
          <a:p>
            <a:endParaRPr kumimoji="1" lang="en-US" altLang="ja-JP" sz="1200" baseline="0" dirty="0">
              <a:latin typeface="メイリオ"/>
              <a:ea typeface="メイリオ"/>
              <a:cs typeface="メイリオ"/>
            </a:endParaRPr>
          </a:p>
          <a:p>
            <a:r>
              <a:rPr lang="en-US" altLang="ja-JP" sz="1200" dirty="0" err="1" smtClean="0">
                <a:latin typeface="メイリオ"/>
                <a:ea typeface="メイリオ"/>
                <a:cs typeface="メイリオ"/>
              </a:rPr>
              <a:t>hellocd</a:t>
            </a:r>
            <a:r>
              <a:rPr lang="en-US" altLang="ja-JP" sz="1200" dirty="0" smtClean="0">
                <a:latin typeface="メイリオ"/>
                <a:ea typeface="メイリオ"/>
                <a:cs typeface="メイリオ"/>
              </a:rPr>
              <a:t> </a:t>
            </a:r>
            <a:r>
              <a:rPr lang="ja-JP" altLang="en-US" sz="1200" dirty="0" smtClean="0">
                <a:latin typeface="メイリオ"/>
                <a:ea typeface="メイリオ"/>
                <a:cs typeface="メイリオ"/>
              </a:rPr>
              <a:t>プロジェクトには、</a:t>
            </a:r>
            <a:r>
              <a:rPr lang="en-US" altLang="ja-JP" sz="1200" dirty="0" smtClean="0">
                <a:latin typeface="メイリオ"/>
                <a:ea typeface="メイリオ"/>
                <a:cs typeface="メイリオ"/>
              </a:rPr>
              <a:t>prod </a:t>
            </a:r>
            <a:r>
              <a:rPr lang="ja-JP" altLang="en-US" sz="1200" dirty="0" smtClean="0">
                <a:latin typeface="メイリオ"/>
                <a:ea typeface="メイリオ"/>
                <a:cs typeface="メイリオ"/>
              </a:rPr>
              <a:t>タグのついたコンテナイメージを利用してアプリケーションをデプロイ</a:t>
            </a:r>
            <a:endParaRPr kumimoji="1" lang="ja-JP" altLang="en-US" sz="1200" baseline="0" dirty="0" smtClean="0">
              <a:latin typeface="メイリオ"/>
              <a:ea typeface="メイリオ"/>
              <a:cs typeface="メイリオ"/>
            </a:endParaRPr>
          </a:p>
        </p:txBody>
      </p:sp>
    </p:spTree>
    <p:extLst>
      <p:ext uri="{BB962C8B-B14F-4D97-AF65-F5344CB8AC3E}">
        <p14:creationId xmlns:p14="http://schemas.microsoft.com/office/powerpoint/2010/main" val="2744521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4294967295"/>
          </p:nvPr>
        </p:nvSpPr>
        <p:spPr>
          <a:xfrm>
            <a:off x="2627315" y="4948015"/>
            <a:ext cx="3889375" cy="165721"/>
          </a:xfrm>
          <a:prstGeom prst="rect">
            <a:avLst/>
          </a:prstGeom>
        </p:spPr>
        <p:txBody>
          <a:bodyPr/>
          <a:lstStyle/>
          <a:p>
            <a:r>
              <a:rPr lang="en-US" altLang="ja-JP" smtClean="0"/>
              <a:t>Copyright © 2016 Red Hat K.K.</a:t>
            </a:r>
            <a:endParaRPr lang="ja-JP" altLang="en-US" dirty="0">
              <a:latin typeface="Arial" charset="0"/>
              <a:ea typeface="ＭＳ ゴシック" charset="0"/>
              <a:cs typeface="ＭＳ ゴシック" charset="0"/>
            </a:endParaRPr>
          </a:p>
        </p:txBody>
      </p:sp>
      <p:sp>
        <p:nvSpPr>
          <p:cNvPr id="3" name="スライド番号プレースホルダー 2"/>
          <p:cNvSpPr>
            <a:spLocks noGrp="1"/>
          </p:cNvSpPr>
          <p:nvPr>
            <p:ph type="sldNum" sz="quarter" idx="4294967295"/>
          </p:nvPr>
        </p:nvSpPr>
        <p:spPr>
          <a:xfrm>
            <a:off x="467545" y="4948016"/>
            <a:ext cx="504056" cy="193786"/>
          </a:xfrm>
          <a:prstGeom prst="rect">
            <a:avLst/>
          </a:prstGeom>
        </p:spPr>
        <p:txBody>
          <a:bodyPr/>
          <a:lstStyle/>
          <a:p>
            <a:fld id="{92478E15-1A92-8C42-BB8E-DC52EDC0C8F3}" type="slidenum">
              <a:rPr lang="ja-JP" altLang="en-US" smtClean="0"/>
              <a:pPr/>
              <a:t>14</a:t>
            </a:fld>
            <a:endParaRPr lang="ja-JP" altLang="en-US"/>
          </a:p>
        </p:txBody>
      </p:sp>
      <p:sp>
        <p:nvSpPr>
          <p:cNvPr id="73" name="角丸四角形 72"/>
          <p:cNvSpPr/>
          <p:nvPr/>
        </p:nvSpPr>
        <p:spPr>
          <a:xfrm>
            <a:off x="107504" y="1707654"/>
            <a:ext cx="5328592" cy="2695074"/>
          </a:xfrm>
          <a:prstGeom prst="roundRect">
            <a:avLst>
              <a:gd name="adj" fmla="val 0"/>
            </a:avLst>
          </a:prstGeom>
          <a:noFill/>
          <a:ln w="952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lIns="36000" rIns="36000" rtlCol="0" anchor="t">
            <a:noAutofit/>
          </a:bodyPr>
          <a:lstStyle/>
          <a:p>
            <a:r>
              <a:rPr lang="en-US" altLang="ja-JP" sz="1200" dirty="0" smtClean="0">
                <a:latin typeface="メイリオ"/>
                <a:ea typeface="メイリオ"/>
                <a:cs typeface="メイリオ"/>
              </a:rPr>
              <a:t>v8</a:t>
            </a:r>
            <a:r>
              <a:rPr lang="ja-JP" altLang="en-US" sz="1200" dirty="0" smtClean="0">
                <a:latin typeface="メイリオ"/>
                <a:ea typeface="メイリオ"/>
                <a:cs typeface="メイリオ"/>
              </a:rPr>
              <a:t>のイメージに</a:t>
            </a:r>
            <a:endParaRPr lang="en-US" altLang="ja-JP" sz="1200" dirty="0" smtClean="0">
              <a:latin typeface="メイリオ"/>
              <a:ea typeface="メイリオ"/>
              <a:cs typeface="メイリオ"/>
            </a:endParaRPr>
          </a:p>
          <a:p>
            <a:r>
              <a:rPr lang="ja-JP" altLang="en-US" sz="1200" dirty="0" smtClean="0">
                <a:latin typeface="メイリオ"/>
                <a:ea typeface="メイリオ"/>
                <a:cs typeface="メイリオ"/>
              </a:rPr>
              <a:t>タグ付け</a:t>
            </a:r>
            <a:endParaRPr kumimoji="1" lang="ja-JP" altLang="en-US" sz="1200" baseline="0" dirty="0" smtClean="0">
              <a:latin typeface="メイリオ"/>
              <a:ea typeface="メイリオ"/>
              <a:cs typeface="メイリオ"/>
            </a:endParaRPr>
          </a:p>
        </p:txBody>
      </p:sp>
      <p:sp>
        <p:nvSpPr>
          <p:cNvPr id="75" name="角丸四角形 74"/>
          <p:cNvSpPr/>
          <p:nvPr/>
        </p:nvSpPr>
        <p:spPr>
          <a:xfrm>
            <a:off x="1619672" y="2499742"/>
            <a:ext cx="3528392" cy="1254914"/>
          </a:xfrm>
          <a:prstGeom prst="roundRect">
            <a:avLst>
              <a:gd name="adj" fmla="val 0"/>
            </a:avLst>
          </a:prstGeom>
          <a:solidFill>
            <a:srgbClr val="F2DCDB"/>
          </a:solidFill>
          <a:ln w="952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lIns="36000" rIns="36000" rtlCol="0" anchor="t">
            <a:normAutofit/>
          </a:bodyPr>
          <a:lstStyle/>
          <a:p>
            <a:r>
              <a:rPr kumimoji="1" lang="en-US" altLang="ja-JP" sz="1200" baseline="0" dirty="0" err="1" smtClean="0">
                <a:latin typeface="メイリオ"/>
                <a:ea typeface="メイリオ"/>
                <a:cs typeface="メイリオ"/>
              </a:rPr>
              <a:t>helloci</a:t>
            </a:r>
            <a:endParaRPr kumimoji="1" lang="ja-JP" altLang="en-US" sz="1200" baseline="0" dirty="0" smtClean="0">
              <a:latin typeface="メイリオ"/>
              <a:ea typeface="メイリオ"/>
              <a:cs typeface="メイリオ"/>
            </a:endParaRPr>
          </a:p>
        </p:txBody>
      </p:sp>
      <p:sp>
        <p:nvSpPr>
          <p:cNvPr id="76" name="円柱 75"/>
          <p:cNvSpPr/>
          <p:nvPr/>
        </p:nvSpPr>
        <p:spPr>
          <a:xfrm>
            <a:off x="2174802" y="3854727"/>
            <a:ext cx="2757238" cy="360040"/>
          </a:xfrm>
          <a:prstGeom prst="can">
            <a:avLst/>
          </a:prstGeom>
          <a:solidFill>
            <a:schemeClr val="bg1">
              <a:lumMod val="75000"/>
            </a:schemeClr>
          </a:solidFill>
          <a:ln w="9525" cmpd="sng">
            <a:noFill/>
          </a:ln>
          <a:effectLst/>
        </p:spPr>
        <p:style>
          <a:lnRef idx="2">
            <a:schemeClr val="accent1"/>
          </a:lnRef>
          <a:fillRef idx="0">
            <a:schemeClr val="accent1"/>
          </a:fillRef>
          <a:effectRef idx="1">
            <a:schemeClr val="accent1"/>
          </a:effectRef>
          <a:fontRef idx="minor">
            <a:schemeClr val="tx1"/>
          </a:fontRef>
        </p:style>
        <p:txBody>
          <a:bodyPr wrap="none" lIns="36000" tIns="0" rIns="36000" bIns="514800" rtlCol="0" anchor="t">
            <a:noAutofit/>
          </a:bodyPr>
          <a:lstStyle/>
          <a:p>
            <a:pPr algn="r"/>
            <a:endParaRPr kumimoji="1" lang="ja-JP" altLang="en-US" sz="800" baseline="0" dirty="0" smtClean="0">
              <a:latin typeface="メイリオ"/>
              <a:ea typeface="メイリオ"/>
              <a:cs typeface="メイリオ"/>
            </a:endParaRPr>
          </a:p>
        </p:txBody>
      </p:sp>
      <p:sp>
        <p:nvSpPr>
          <p:cNvPr id="77" name="角丸四角形 76"/>
          <p:cNvSpPr>
            <a:spLocks noChangeAspect="1"/>
          </p:cNvSpPr>
          <p:nvPr/>
        </p:nvSpPr>
        <p:spPr>
          <a:xfrm>
            <a:off x="2339753" y="3910194"/>
            <a:ext cx="288000" cy="230399"/>
          </a:xfrm>
          <a:prstGeom prst="roundRect">
            <a:avLst/>
          </a:prstGeom>
          <a:solidFill>
            <a:srgbClr val="FFFFFF"/>
          </a:solidFill>
          <a:ln w="952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lIns="36000" rIns="36000" rtlCol="0" anchor="ctr">
            <a:noAutofit/>
          </a:bodyPr>
          <a:lstStyle/>
          <a:p>
            <a:pPr algn="ctr"/>
            <a:r>
              <a:rPr kumimoji="1" lang="en-US" altLang="ja-JP" sz="800" baseline="0" dirty="0" smtClean="0">
                <a:latin typeface="メイリオ"/>
                <a:ea typeface="メイリオ"/>
                <a:cs typeface="メイリオ"/>
              </a:rPr>
              <a:t>v1</a:t>
            </a:r>
            <a:endParaRPr kumimoji="1" lang="ja-JP" altLang="en-US" sz="800" baseline="0" dirty="0" smtClean="0">
              <a:latin typeface="メイリオ"/>
              <a:ea typeface="メイリオ"/>
              <a:cs typeface="メイリオ"/>
            </a:endParaRPr>
          </a:p>
        </p:txBody>
      </p:sp>
      <p:cxnSp>
        <p:nvCxnSpPr>
          <p:cNvPr id="78" name="直線コネクタ 77"/>
          <p:cNvCxnSpPr>
            <a:stCxn id="79" idx="3"/>
          </p:cNvCxnSpPr>
          <p:nvPr/>
        </p:nvCxnSpPr>
        <p:spPr>
          <a:xfrm>
            <a:off x="2102794" y="3599607"/>
            <a:ext cx="2829246" cy="110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9" name="テキスト ボックス 78"/>
          <p:cNvSpPr txBox="1"/>
          <p:nvPr/>
        </p:nvSpPr>
        <p:spPr>
          <a:xfrm>
            <a:off x="1619672" y="3461107"/>
            <a:ext cx="483122" cy="276999"/>
          </a:xfrm>
          <a:prstGeom prst="rect">
            <a:avLst/>
          </a:prstGeom>
          <a:noFill/>
        </p:spPr>
        <p:txBody>
          <a:bodyPr wrap="none" lIns="36000" rIns="36000" rtlCol="0">
            <a:spAutoFit/>
          </a:bodyPr>
          <a:lstStyle/>
          <a:p>
            <a:r>
              <a:rPr kumimoji="1" lang="en-US" altLang="ja-JP" sz="1200" baseline="0" dirty="0" smtClean="0">
                <a:latin typeface="メイリオ"/>
                <a:ea typeface="メイリオ"/>
                <a:cs typeface="メイリオ"/>
              </a:rPr>
              <a:t>latest</a:t>
            </a:r>
            <a:endParaRPr kumimoji="1" lang="ja-JP" altLang="en-US" sz="1200" baseline="0" dirty="0" smtClean="0">
              <a:latin typeface="メイリオ"/>
              <a:ea typeface="メイリオ"/>
              <a:cs typeface="メイリオ"/>
            </a:endParaRPr>
          </a:p>
        </p:txBody>
      </p:sp>
      <p:sp>
        <p:nvSpPr>
          <p:cNvPr id="80" name="円/楕円 79"/>
          <p:cNvSpPr/>
          <p:nvPr/>
        </p:nvSpPr>
        <p:spPr>
          <a:xfrm>
            <a:off x="4196506" y="3538632"/>
            <a:ext cx="144016" cy="144016"/>
          </a:xfrm>
          <a:prstGeom prst="ellipse">
            <a:avLst/>
          </a:prstGeom>
          <a:solidFill>
            <a:srgbClr val="FFFFFF"/>
          </a:solidFill>
          <a:ln w="952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lIns="36000" rIns="36000" rtlCol="0" anchor="ctr">
            <a:normAutofit fontScale="25000" lnSpcReduction="20000"/>
          </a:bodyPr>
          <a:lstStyle/>
          <a:p>
            <a:pPr algn="ctr"/>
            <a:endParaRPr kumimoji="1" lang="ja-JP" altLang="en-US" baseline="0" dirty="0" smtClean="0">
              <a:latin typeface="メイリオ"/>
              <a:ea typeface="メイリオ"/>
              <a:cs typeface="メイリオ"/>
            </a:endParaRPr>
          </a:p>
        </p:txBody>
      </p:sp>
      <p:cxnSp>
        <p:nvCxnSpPr>
          <p:cNvPr id="81" name="直線コネクタ 80"/>
          <p:cNvCxnSpPr>
            <a:stCxn id="80" idx="4"/>
            <a:endCxn id="142" idx="0"/>
          </p:cNvCxnSpPr>
          <p:nvPr/>
        </p:nvCxnSpPr>
        <p:spPr>
          <a:xfrm flipH="1">
            <a:off x="4263984" y="3682648"/>
            <a:ext cx="4530" cy="242879"/>
          </a:xfrm>
          <a:prstGeom prst="line">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82" name="角丸四角形 81"/>
          <p:cNvSpPr>
            <a:spLocks noChangeAspect="1"/>
          </p:cNvSpPr>
          <p:nvPr/>
        </p:nvSpPr>
        <p:spPr>
          <a:xfrm>
            <a:off x="2699792" y="3910194"/>
            <a:ext cx="288000" cy="230399"/>
          </a:xfrm>
          <a:prstGeom prst="roundRect">
            <a:avLst/>
          </a:prstGeom>
          <a:solidFill>
            <a:srgbClr val="FFFFFF"/>
          </a:solidFill>
          <a:ln w="952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lIns="36000" rIns="36000" rtlCol="0" anchor="ctr">
            <a:noAutofit/>
          </a:bodyPr>
          <a:lstStyle/>
          <a:p>
            <a:pPr algn="ctr"/>
            <a:r>
              <a:rPr kumimoji="1" lang="en-US" altLang="ja-JP" sz="800" baseline="0" dirty="0" smtClean="0">
                <a:latin typeface="メイリオ"/>
                <a:ea typeface="メイリオ"/>
                <a:cs typeface="メイリオ"/>
              </a:rPr>
              <a:t>v2</a:t>
            </a:r>
            <a:endParaRPr kumimoji="1" lang="ja-JP" altLang="en-US" sz="800" baseline="0" dirty="0" smtClean="0">
              <a:latin typeface="メイリオ"/>
              <a:ea typeface="メイリオ"/>
              <a:cs typeface="メイリオ"/>
            </a:endParaRPr>
          </a:p>
        </p:txBody>
      </p:sp>
      <p:grpSp>
        <p:nvGrpSpPr>
          <p:cNvPr id="84" name="図形グループ 83"/>
          <p:cNvGrpSpPr>
            <a:grpSpLocks noChangeAspect="1"/>
          </p:cNvGrpSpPr>
          <p:nvPr/>
        </p:nvGrpSpPr>
        <p:grpSpPr>
          <a:xfrm>
            <a:off x="4103462" y="3034616"/>
            <a:ext cx="330107" cy="360000"/>
            <a:chOff x="3545422" y="1928094"/>
            <a:chExt cx="777633" cy="848053"/>
          </a:xfrm>
        </p:grpSpPr>
        <p:sp>
          <p:nvSpPr>
            <p:cNvPr id="137" name="六角形 136"/>
            <p:cNvSpPr/>
            <p:nvPr/>
          </p:nvSpPr>
          <p:spPr>
            <a:xfrm rot="5400000">
              <a:off x="3510212" y="1963304"/>
              <a:ext cx="848053" cy="777633"/>
            </a:xfrm>
            <a:prstGeom prst="hexagon">
              <a:avLst/>
            </a:prstGeom>
            <a:solidFill>
              <a:srgbClr val="FFFFFF"/>
            </a:solidFill>
            <a:ln w="19050" cmpd="sng">
              <a:solidFill>
                <a:schemeClr val="tx1">
                  <a:lumMod val="50000"/>
                  <a:lumOff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kumimoji="1" lang="ja-JP" altLang="en-US" sz="1200" dirty="0" err="1" smtClean="0">
                <a:solidFill>
                  <a:schemeClr val="tx1"/>
                </a:solidFill>
                <a:latin typeface="メイリオ"/>
                <a:ea typeface="メイリオ"/>
                <a:cs typeface="メイリオ"/>
              </a:endParaRPr>
            </a:p>
          </p:txBody>
        </p:sp>
        <p:pic>
          <p:nvPicPr>
            <p:cNvPr id="138" name="図 137"/>
            <p:cNvPicPr>
              <a:picLocks noChangeAspect="1"/>
            </p:cNvPicPr>
            <p:nvPr/>
          </p:nvPicPr>
          <p:blipFill rotWithShape="1">
            <a:blip r:embed="rId2" cstate="print">
              <a:duotone>
                <a:schemeClr val="accent2">
                  <a:shade val="45000"/>
                  <a:satMod val="135000"/>
                </a:schemeClr>
                <a:prstClr val="white"/>
              </a:duotone>
              <a:extLst>
                <a:ext uri="{28A0092B-C50C-407E-A947-70E740481C1C}">
                  <a14:useLocalDpi xmlns:a14="http://schemas.microsoft.com/office/drawing/2010/main"/>
                </a:ext>
              </a:extLst>
            </a:blip>
            <a:srcRect/>
            <a:stretch/>
          </p:blipFill>
          <p:spPr>
            <a:xfrm>
              <a:off x="3626568" y="2021015"/>
              <a:ext cx="640868" cy="622049"/>
            </a:xfrm>
            <a:prstGeom prst="rect">
              <a:avLst/>
            </a:prstGeom>
          </p:spPr>
        </p:pic>
      </p:grpSp>
      <p:sp>
        <p:nvSpPr>
          <p:cNvPr id="107" name="上矢印 106"/>
          <p:cNvSpPr>
            <a:spLocks/>
          </p:cNvSpPr>
          <p:nvPr/>
        </p:nvSpPr>
        <p:spPr>
          <a:xfrm>
            <a:off x="4067944" y="3392796"/>
            <a:ext cx="412048" cy="145836"/>
          </a:xfrm>
          <a:prstGeom prst="upArrow">
            <a:avLst/>
          </a:prstGeom>
          <a:solidFill>
            <a:srgbClr val="004153"/>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kumimoji="1" lang="ja-JP" altLang="en-US" sz="1200" dirty="0" err="1" smtClean="0">
              <a:solidFill>
                <a:schemeClr val="tx1"/>
              </a:solidFill>
              <a:latin typeface="メイリオ"/>
              <a:ea typeface="メイリオ"/>
              <a:cs typeface="メイリオ"/>
            </a:endParaRPr>
          </a:p>
        </p:txBody>
      </p:sp>
      <p:sp>
        <p:nvSpPr>
          <p:cNvPr id="127" name="角丸四角形 126"/>
          <p:cNvSpPr>
            <a:spLocks noChangeAspect="1"/>
          </p:cNvSpPr>
          <p:nvPr/>
        </p:nvSpPr>
        <p:spPr>
          <a:xfrm>
            <a:off x="3419872" y="3919548"/>
            <a:ext cx="288000" cy="230399"/>
          </a:xfrm>
          <a:prstGeom prst="roundRect">
            <a:avLst/>
          </a:prstGeom>
          <a:solidFill>
            <a:schemeClr val="accent3">
              <a:lumMod val="60000"/>
              <a:lumOff val="40000"/>
            </a:schemeClr>
          </a:solidFill>
          <a:ln w="952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lIns="36000" rIns="36000" rtlCol="0" anchor="ctr">
            <a:noAutofit/>
          </a:bodyPr>
          <a:lstStyle/>
          <a:p>
            <a:pPr algn="ctr"/>
            <a:r>
              <a:rPr kumimoji="1" lang="en-US" altLang="ja-JP" sz="800" baseline="0" dirty="0" smtClean="0">
                <a:latin typeface="メイリオ"/>
                <a:ea typeface="メイリオ"/>
                <a:cs typeface="メイリオ"/>
              </a:rPr>
              <a:t>v5</a:t>
            </a:r>
            <a:endParaRPr kumimoji="1" lang="ja-JP" altLang="en-US" sz="800" baseline="0" dirty="0" smtClean="0">
              <a:latin typeface="メイリオ"/>
              <a:ea typeface="メイリオ"/>
              <a:cs typeface="メイリオ"/>
            </a:endParaRPr>
          </a:p>
        </p:txBody>
      </p:sp>
      <p:sp>
        <p:nvSpPr>
          <p:cNvPr id="128" name="テキスト ボックス 127"/>
          <p:cNvSpPr txBox="1"/>
          <p:nvPr/>
        </p:nvSpPr>
        <p:spPr>
          <a:xfrm>
            <a:off x="3131840" y="3917393"/>
            <a:ext cx="288000" cy="216000"/>
          </a:xfrm>
          <a:prstGeom prst="rect">
            <a:avLst/>
          </a:prstGeom>
          <a:noFill/>
        </p:spPr>
        <p:txBody>
          <a:bodyPr wrap="none" lIns="36000" rIns="36000" rtlCol="0">
            <a:noAutofit/>
          </a:bodyPr>
          <a:lstStyle/>
          <a:p>
            <a:r>
              <a:rPr lang="en-US" altLang="ja-JP" sz="800" dirty="0" smtClean="0">
                <a:latin typeface="メイリオ"/>
                <a:ea typeface="メイリオ"/>
                <a:cs typeface="メイリオ"/>
              </a:rPr>
              <a:t>…</a:t>
            </a:r>
            <a:endParaRPr kumimoji="1" lang="ja-JP" altLang="en-US" sz="800" baseline="0" dirty="0" smtClean="0">
              <a:latin typeface="メイリオ"/>
              <a:ea typeface="メイリオ"/>
              <a:cs typeface="メイリオ"/>
            </a:endParaRPr>
          </a:p>
        </p:txBody>
      </p:sp>
      <p:grpSp>
        <p:nvGrpSpPr>
          <p:cNvPr id="129" name="図形グループ 128"/>
          <p:cNvGrpSpPr>
            <a:grpSpLocks noChangeAspect="1"/>
          </p:cNvGrpSpPr>
          <p:nvPr/>
        </p:nvGrpSpPr>
        <p:grpSpPr>
          <a:xfrm>
            <a:off x="647462" y="3826664"/>
            <a:ext cx="428322" cy="503476"/>
            <a:chOff x="1701591" y="925877"/>
            <a:chExt cx="764865" cy="899065"/>
          </a:xfrm>
        </p:grpSpPr>
        <p:pic>
          <p:nvPicPr>
            <p:cNvPr id="135" name="図 134"/>
            <p:cNvPicPr>
              <a:picLocks noChangeAspect="1"/>
            </p:cNvPicPr>
            <p:nvPr/>
          </p:nvPicPr>
          <p:blipFill>
            <a:blip r:embed="rId3"/>
            <a:stretch>
              <a:fillRect/>
            </a:stretch>
          </p:blipFill>
          <p:spPr>
            <a:xfrm>
              <a:off x="1788309" y="925877"/>
              <a:ext cx="591426" cy="600280"/>
            </a:xfrm>
            <a:prstGeom prst="rect">
              <a:avLst/>
            </a:prstGeom>
          </p:spPr>
        </p:pic>
        <p:sp>
          <p:nvSpPr>
            <p:cNvPr id="136" name="テキスト ボックス 135"/>
            <p:cNvSpPr txBox="1"/>
            <p:nvPr/>
          </p:nvSpPr>
          <p:spPr>
            <a:xfrm>
              <a:off x="1701591" y="1440220"/>
              <a:ext cx="764865" cy="384722"/>
            </a:xfrm>
            <a:prstGeom prst="rect">
              <a:avLst/>
            </a:prstGeom>
            <a:noFill/>
          </p:spPr>
          <p:txBody>
            <a:bodyPr wrap="none" rtlCol="0">
              <a:spAutoFit/>
            </a:bodyPr>
            <a:lstStyle/>
            <a:p>
              <a:pPr algn="ctr"/>
              <a:r>
                <a:rPr kumimoji="1" lang="en-US" altLang="ja-JP" sz="800" dirty="0" smtClean="0">
                  <a:latin typeface="メイリオ"/>
                  <a:ea typeface="メイリオ"/>
                  <a:cs typeface="メイリオ"/>
                </a:rPr>
                <a:t>build</a:t>
              </a:r>
              <a:endParaRPr kumimoji="1" lang="ja-JP" altLang="en-US" sz="800" dirty="0">
                <a:latin typeface="メイリオ"/>
                <a:ea typeface="メイリオ"/>
                <a:cs typeface="メイリオ"/>
              </a:endParaRPr>
            </a:p>
          </p:txBody>
        </p:sp>
      </p:grpSp>
      <p:grpSp>
        <p:nvGrpSpPr>
          <p:cNvPr id="130" name="図形グループ 129"/>
          <p:cNvGrpSpPr>
            <a:grpSpLocks noChangeAspect="1"/>
          </p:cNvGrpSpPr>
          <p:nvPr/>
        </p:nvGrpSpPr>
        <p:grpSpPr>
          <a:xfrm>
            <a:off x="1334621" y="3826664"/>
            <a:ext cx="543739" cy="617294"/>
            <a:chOff x="1563628" y="1135976"/>
            <a:chExt cx="970962" cy="1102311"/>
          </a:xfrm>
        </p:grpSpPr>
        <p:pic>
          <p:nvPicPr>
            <p:cNvPr id="133" name="図 132"/>
            <p:cNvPicPr>
              <a:picLocks noChangeAspect="1"/>
            </p:cNvPicPr>
            <p:nvPr/>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a:off x="1728675" y="1135976"/>
              <a:ext cx="640867" cy="622049"/>
            </a:xfrm>
            <a:prstGeom prst="rect">
              <a:avLst/>
            </a:prstGeom>
          </p:spPr>
        </p:pic>
        <p:sp>
          <p:nvSpPr>
            <p:cNvPr id="134" name="テキスト ボックス 133"/>
            <p:cNvSpPr txBox="1"/>
            <p:nvPr/>
          </p:nvSpPr>
          <p:spPr>
            <a:xfrm>
              <a:off x="1563628" y="1633726"/>
              <a:ext cx="970962" cy="604561"/>
            </a:xfrm>
            <a:prstGeom prst="rect">
              <a:avLst/>
            </a:prstGeom>
            <a:noFill/>
          </p:spPr>
          <p:txBody>
            <a:bodyPr wrap="none" rtlCol="0">
              <a:spAutoFit/>
            </a:bodyPr>
            <a:lstStyle/>
            <a:p>
              <a:pPr algn="ctr"/>
              <a:r>
                <a:rPr kumimoji="1" lang="en-US" altLang="ja-JP" sz="800" dirty="0" err="1" smtClean="0">
                  <a:latin typeface="メイリオ"/>
                  <a:ea typeface="メイリオ"/>
                  <a:cs typeface="メイリオ"/>
                </a:rPr>
                <a:t>Docker</a:t>
              </a:r>
              <a:endParaRPr lang="en-US" altLang="ja-JP" sz="800" dirty="0">
                <a:latin typeface="メイリオ"/>
                <a:ea typeface="メイリオ"/>
                <a:cs typeface="メイリオ"/>
              </a:endParaRPr>
            </a:p>
            <a:p>
              <a:pPr algn="ctr"/>
              <a:r>
                <a:rPr kumimoji="1" lang="en-US" altLang="ja-JP" sz="800" dirty="0" smtClean="0">
                  <a:latin typeface="メイリオ"/>
                  <a:ea typeface="メイリオ"/>
                  <a:cs typeface="メイリオ"/>
                </a:rPr>
                <a:t>Image</a:t>
              </a:r>
              <a:endParaRPr kumimoji="1" lang="ja-JP" altLang="en-US" sz="800" dirty="0">
                <a:latin typeface="メイリオ"/>
                <a:ea typeface="メイリオ"/>
                <a:cs typeface="メイリオ"/>
              </a:endParaRPr>
            </a:p>
          </p:txBody>
        </p:sp>
      </p:grpSp>
      <p:sp>
        <p:nvSpPr>
          <p:cNvPr id="131" name="右矢印 130"/>
          <p:cNvSpPr/>
          <p:nvPr/>
        </p:nvSpPr>
        <p:spPr>
          <a:xfrm>
            <a:off x="1053817" y="3891577"/>
            <a:ext cx="287377" cy="299819"/>
          </a:xfrm>
          <a:prstGeom prst="rightArrow">
            <a:avLst>
              <a:gd name="adj1" fmla="val 41679"/>
              <a:gd name="adj2" fmla="val 50000"/>
            </a:avLst>
          </a:prstGeom>
          <a:solidFill>
            <a:srgbClr val="004153"/>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kumimoji="1" lang="ja-JP" altLang="en-US" sz="1200" dirty="0" err="1" smtClean="0">
              <a:solidFill>
                <a:schemeClr val="tx1"/>
              </a:solidFill>
              <a:latin typeface="メイリオ"/>
              <a:ea typeface="メイリオ"/>
              <a:cs typeface="メイリオ"/>
            </a:endParaRPr>
          </a:p>
        </p:txBody>
      </p:sp>
      <p:sp>
        <p:nvSpPr>
          <p:cNvPr id="132" name="右矢印 131"/>
          <p:cNvSpPr/>
          <p:nvPr/>
        </p:nvSpPr>
        <p:spPr>
          <a:xfrm>
            <a:off x="1821730" y="3898672"/>
            <a:ext cx="287377" cy="299819"/>
          </a:xfrm>
          <a:prstGeom prst="rightArrow">
            <a:avLst>
              <a:gd name="adj1" fmla="val 41679"/>
              <a:gd name="adj2" fmla="val 50000"/>
            </a:avLst>
          </a:prstGeom>
          <a:solidFill>
            <a:srgbClr val="004153"/>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kumimoji="1" lang="ja-JP" altLang="en-US" sz="1200" dirty="0" err="1" smtClean="0">
              <a:solidFill>
                <a:schemeClr val="tx1"/>
              </a:solidFill>
              <a:latin typeface="メイリオ"/>
              <a:ea typeface="メイリオ"/>
              <a:cs typeface="メイリオ"/>
            </a:endParaRPr>
          </a:p>
        </p:txBody>
      </p:sp>
      <p:cxnSp>
        <p:nvCxnSpPr>
          <p:cNvPr id="140" name="直線コネクタ 139"/>
          <p:cNvCxnSpPr>
            <a:stCxn id="141" idx="3"/>
          </p:cNvCxnSpPr>
          <p:nvPr/>
        </p:nvCxnSpPr>
        <p:spPr>
          <a:xfrm>
            <a:off x="2034566" y="2926274"/>
            <a:ext cx="2897474" cy="110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1" name="テキスト ボックス 140"/>
          <p:cNvSpPr txBox="1"/>
          <p:nvPr/>
        </p:nvSpPr>
        <p:spPr>
          <a:xfrm>
            <a:off x="1619672" y="2787774"/>
            <a:ext cx="414894" cy="276999"/>
          </a:xfrm>
          <a:prstGeom prst="rect">
            <a:avLst/>
          </a:prstGeom>
          <a:noFill/>
        </p:spPr>
        <p:txBody>
          <a:bodyPr wrap="none" lIns="36000" rIns="36000" rtlCol="0">
            <a:spAutoFit/>
          </a:bodyPr>
          <a:lstStyle/>
          <a:p>
            <a:r>
              <a:rPr kumimoji="1" lang="en-US" altLang="ja-JP" sz="1200" baseline="0" dirty="0" smtClean="0">
                <a:latin typeface="メイリオ"/>
                <a:ea typeface="メイリオ"/>
                <a:cs typeface="メイリオ"/>
              </a:rPr>
              <a:t>prod</a:t>
            </a:r>
            <a:endParaRPr kumimoji="1" lang="ja-JP" altLang="en-US" sz="1200" baseline="0" dirty="0" smtClean="0">
              <a:latin typeface="メイリオ"/>
              <a:ea typeface="メイリオ"/>
              <a:cs typeface="メイリオ"/>
            </a:endParaRPr>
          </a:p>
        </p:txBody>
      </p:sp>
      <p:sp>
        <p:nvSpPr>
          <p:cNvPr id="142" name="角丸四角形 141"/>
          <p:cNvSpPr>
            <a:spLocks noChangeAspect="1"/>
          </p:cNvSpPr>
          <p:nvPr/>
        </p:nvSpPr>
        <p:spPr>
          <a:xfrm>
            <a:off x="4119984" y="3925527"/>
            <a:ext cx="288000" cy="230399"/>
          </a:xfrm>
          <a:prstGeom prst="roundRect">
            <a:avLst/>
          </a:prstGeom>
          <a:solidFill>
            <a:srgbClr val="D99694"/>
          </a:solidFill>
          <a:ln w="952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lIns="36000" rIns="36000" rtlCol="0" anchor="ctr">
            <a:noAutofit/>
          </a:bodyPr>
          <a:lstStyle/>
          <a:p>
            <a:pPr algn="ctr"/>
            <a:r>
              <a:rPr kumimoji="1" lang="en-US" altLang="ja-JP" sz="800" baseline="0" dirty="0" smtClean="0">
                <a:latin typeface="メイリオ"/>
                <a:ea typeface="メイリオ"/>
                <a:cs typeface="メイリオ"/>
              </a:rPr>
              <a:t>v8</a:t>
            </a:r>
            <a:endParaRPr kumimoji="1" lang="ja-JP" altLang="en-US" sz="800" baseline="0" dirty="0" smtClean="0">
              <a:latin typeface="メイリオ"/>
              <a:ea typeface="メイリオ"/>
              <a:cs typeface="メイリオ"/>
            </a:endParaRPr>
          </a:p>
        </p:txBody>
      </p:sp>
      <p:sp>
        <p:nvSpPr>
          <p:cNvPr id="143" name="テキスト ボックス 142"/>
          <p:cNvSpPr txBox="1"/>
          <p:nvPr/>
        </p:nvSpPr>
        <p:spPr>
          <a:xfrm>
            <a:off x="3923960" y="3939926"/>
            <a:ext cx="288000" cy="216000"/>
          </a:xfrm>
          <a:prstGeom prst="rect">
            <a:avLst/>
          </a:prstGeom>
          <a:noFill/>
        </p:spPr>
        <p:txBody>
          <a:bodyPr wrap="none" lIns="36000" rIns="36000" rtlCol="0">
            <a:noAutofit/>
          </a:bodyPr>
          <a:lstStyle/>
          <a:p>
            <a:r>
              <a:rPr lang="en-US" altLang="ja-JP" sz="800" dirty="0" smtClean="0">
                <a:latin typeface="メイリオ"/>
                <a:ea typeface="メイリオ"/>
                <a:cs typeface="メイリオ"/>
              </a:rPr>
              <a:t>…</a:t>
            </a:r>
            <a:endParaRPr kumimoji="1" lang="ja-JP" altLang="en-US" sz="800" baseline="0" dirty="0" smtClean="0">
              <a:latin typeface="メイリオ"/>
              <a:ea typeface="メイリオ"/>
              <a:cs typeface="メイリオ"/>
            </a:endParaRPr>
          </a:p>
        </p:txBody>
      </p:sp>
      <p:sp>
        <p:nvSpPr>
          <p:cNvPr id="144" name="円/楕円 143"/>
          <p:cNvSpPr/>
          <p:nvPr/>
        </p:nvSpPr>
        <p:spPr>
          <a:xfrm>
            <a:off x="3975936" y="2859782"/>
            <a:ext cx="144016" cy="144016"/>
          </a:xfrm>
          <a:prstGeom prst="ellipse">
            <a:avLst/>
          </a:prstGeom>
          <a:solidFill>
            <a:srgbClr val="FFFFFF"/>
          </a:solidFill>
          <a:ln w="952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lIns="36000" rIns="36000" rtlCol="0" anchor="ctr">
            <a:normAutofit fontScale="25000" lnSpcReduction="20000"/>
          </a:bodyPr>
          <a:lstStyle/>
          <a:p>
            <a:pPr algn="ctr"/>
            <a:endParaRPr kumimoji="1" lang="ja-JP" altLang="en-US" baseline="0" dirty="0" smtClean="0">
              <a:latin typeface="メイリオ"/>
              <a:ea typeface="メイリオ"/>
              <a:cs typeface="メイリオ"/>
            </a:endParaRPr>
          </a:p>
        </p:txBody>
      </p:sp>
      <p:cxnSp>
        <p:nvCxnSpPr>
          <p:cNvPr id="145" name="直線コネクタ 144"/>
          <p:cNvCxnSpPr>
            <a:stCxn id="144" idx="4"/>
          </p:cNvCxnSpPr>
          <p:nvPr/>
        </p:nvCxnSpPr>
        <p:spPr>
          <a:xfrm>
            <a:off x="4047944" y="3003798"/>
            <a:ext cx="92008" cy="936104"/>
          </a:xfrm>
          <a:prstGeom prst="line">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150" name="角丸四角形 149"/>
          <p:cNvSpPr/>
          <p:nvPr/>
        </p:nvSpPr>
        <p:spPr>
          <a:xfrm>
            <a:off x="1619672" y="1779662"/>
            <a:ext cx="3528392" cy="504056"/>
          </a:xfrm>
          <a:prstGeom prst="roundRect">
            <a:avLst>
              <a:gd name="adj" fmla="val 0"/>
            </a:avLst>
          </a:prstGeom>
          <a:solidFill>
            <a:schemeClr val="accent3">
              <a:lumMod val="20000"/>
              <a:lumOff val="80000"/>
            </a:schemeClr>
          </a:solidFill>
          <a:ln w="952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lIns="36000" rIns="36000" rtlCol="0" anchor="t">
            <a:normAutofit/>
          </a:bodyPr>
          <a:lstStyle/>
          <a:p>
            <a:r>
              <a:rPr kumimoji="1" lang="en-US" altLang="ja-JP" sz="1200" baseline="0" dirty="0" err="1" smtClean="0">
                <a:latin typeface="メイリオ"/>
                <a:ea typeface="メイリオ"/>
                <a:cs typeface="メイリオ"/>
              </a:rPr>
              <a:t>hellocd</a:t>
            </a:r>
            <a:endParaRPr kumimoji="1" lang="ja-JP" altLang="en-US" sz="1200" baseline="0" dirty="0" smtClean="0">
              <a:latin typeface="メイリオ"/>
              <a:ea typeface="メイリオ"/>
              <a:cs typeface="メイリオ"/>
            </a:endParaRPr>
          </a:p>
        </p:txBody>
      </p:sp>
      <p:grpSp>
        <p:nvGrpSpPr>
          <p:cNvPr id="146" name="図形グループ 145"/>
          <p:cNvGrpSpPr>
            <a:grpSpLocks noChangeAspect="1"/>
          </p:cNvGrpSpPr>
          <p:nvPr/>
        </p:nvGrpSpPr>
        <p:grpSpPr>
          <a:xfrm>
            <a:off x="3887438" y="1851670"/>
            <a:ext cx="330107" cy="360000"/>
            <a:chOff x="3545422" y="1928094"/>
            <a:chExt cx="777633" cy="848053"/>
          </a:xfrm>
        </p:grpSpPr>
        <p:sp>
          <p:nvSpPr>
            <p:cNvPr id="147" name="六角形 146"/>
            <p:cNvSpPr/>
            <p:nvPr/>
          </p:nvSpPr>
          <p:spPr>
            <a:xfrm rot="5400000">
              <a:off x="3510212" y="1963304"/>
              <a:ext cx="848053" cy="777633"/>
            </a:xfrm>
            <a:prstGeom prst="hexagon">
              <a:avLst/>
            </a:prstGeom>
            <a:solidFill>
              <a:srgbClr val="FFFFFF"/>
            </a:solidFill>
            <a:ln w="19050" cmpd="sng">
              <a:solidFill>
                <a:schemeClr val="tx1">
                  <a:lumMod val="50000"/>
                  <a:lumOff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kumimoji="1" lang="ja-JP" altLang="en-US" sz="1200" dirty="0" err="1" smtClean="0">
                <a:solidFill>
                  <a:schemeClr val="tx1"/>
                </a:solidFill>
                <a:latin typeface="メイリオ"/>
                <a:ea typeface="メイリオ"/>
                <a:cs typeface="メイリオ"/>
              </a:endParaRPr>
            </a:p>
          </p:txBody>
        </p:sp>
        <p:pic>
          <p:nvPicPr>
            <p:cNvPr id="148" name="図 147"/>
            <p:cNvPicPr>
              <a:picLocks noChangeAspect="1"/>
            </p:cNvPicPr>
            <p:nvPr/>
          </p:nvPicPr>
          <p:blipFill rotWithShape="1">
            <a:blip r:embed="rId2" cstate="print">
              <a:duotone>
                <a:prstClr val="black"/>
                <a:schemeClr val="accent3">
                  <a:tint val="45000"/>
                  <a:satMod val="400000"/>
                </a:schemeClr>
              </a:duotone>
              <a:extLst>
                <a:ext uri="{28A0092B-C50C-407E-A947-70E740481C1C}">
                  <a14:useLocalDpi xmlns:a14="http://schemas.microsoft.com/office/drawing/2010/main"/>
                </a:ext>
              </a:extLst>
            </a:blip>
            <a:srcRect/>
            <a:stretch/>
          </p:blipFill>
          <p:spPr>
            <a:xfrm>
              <a:off x="3626568" y="2021015"/>
              <a:ext cx="640868" cy="622049"/>
            </a:xfrm>
            <a:prstGeom prst="rect">
              <a:avLst/>
            </a:prstGeom>
            <a:solidFill>
              <a:schemeClr val="accent1">
                <a:lumMod val="20000"/>
                <a:lumOff val="80000"/>
              </a:schemeClr>
            </a:solidFill>
          </p:spPr>
        </p:pic>
      </p:grpSp>
      <p:sp>
        <p:nvSpPr>
          <p:cNvPr id="149" name="上矢印 148"/>
          <p:cNvSpPr>
            <a:spLocks/>
          </p:cNvSpPr>
          <p:nvPr/>
        </p:nvSpPr>
        <p:spPr>
          <a:xfrm>
            <a:off x="3851920" y="2211710"/>
            <a:ext cx="412048" cy="576024"/>
          </a:xfrm>
          <a:prstGeom prst="upArrow">
            <a:avLst/>
          </a:prstGeom>
          <a:solidFill>
            <a:srgbClr val="004153"/>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kumimoji="1" lang="ja-JP" altLang="en-US" sz="1200" dirty="0" err="1" smtClean="0">
              <a:solidFill>
                <a:schemeClr val="tx1"/>
              </a:solidFill>
              <a:latin typeface="メイリオ"/>
              <a:ea typeface="メイリオ"/>
              <a:cs typeface="メイリオ"/>
            </a:endParaRPr>
          </a:p>
        </p:txBody>
      </p:sp>
      <p:sp>
        <p:nvSpPr>
          <p:cNvPr id="160" name="テキスト ボックス 159"/>
          <p:cNvSpPr txBox="1"/>
          <p:nvPr/>
        </p:nvSpPr>
        <p:spPr>
          <a:xfrm>
            <a:off x="5724128" y="1707654"/>
            <a:ext cx="2376264" cy="1384995"/>
          </a:xfrm>
          <a:prstGeom prst="rect">
            <a:avLst/>
          </a:prstGeom>
          <a:noFill/>
        </p:spPr>
        <p:txBody>
          <a:bodyPr wrap="square" lIns="36000" rIns="36000" rtlCol="0">
            <a:spAutoFit/>
          </a:bodyPr>
          <a:lstStyle/>
          <a:p>
            <a:r>
              <a:rPr kumimoji="1" lang="en-US" altLang="ja-JP" sz="1200" baseline="0" dirty="0" smtClean="0">
                <a:latin typeface="メイリオ"/>
                <a:ea typeface="メイリオ"/>
                <a:cs typeface="メイリオ"/>
              </a:rPr>
              <a:t>latest </a:t>
            </a:r>
            <a:r>
              <a:rPr kumimoji="1" lang="ja-JP" altLang="en-US" sz="1200" baseline="0" dirty="0" smtClean="0">
                <a:latin typeface="メイリオ"/>
                <a:ea typeface="メイリオ"/>
                <a:cs typeface="メイリオ"/>
              </a:rPr>
              <a:t>の</a:t>
            </a:r>
            <a:r>
              <a:rPr lang="en-US" altLang="en-US" sz="1200" dirty="0">
                <a:latin typeface="メイリオ"/>
                <a:ea typeface="メイリオ"/>
                <a:cs typeface="メイリオ"/>
              </a:rPr>
              <a:t> </a:t>
            </a:r>
            <a:r>
              <a:rPr lang="en-US" altLang="en-US" sz="1200" dirty="0" smtClean="0">
                <a:latin typeface="メイリオ"/>
                <a:ea typeface="メイリオ"/>
                <a:cs typeface="メイリオ"/>
              </a:rPr>
              <a:t>v8 </a:t>
            </a:r>
            <a:r>
              <a:rPr lang="ja-JP" altLang="en-US" sz="1200" dirty="0" smtClean="0">
                <a:latin typeface="メイリオ"/>
                <a:ea typeface="メイリオ"/>
                <a:cs typeface="メイリオ"/>
              </a:rPr>
              <a:t>のイメージに</a:t>
            </a:r>
            <a:r>
              <a:rPr lang="en-US" altLang="en-US" sz="1200" dirty="0">
                <a:latin typeface="メイリオ"/>
                <a:ea typeface="メイリオ"/>
                <a:cs typeface="メイリオ"/>
              </a:rPr>
              <a:t> </a:t>
            </a:r>
            <a:r>
              <a:rPr lang="en-US" altLang="en-US" sz="1200" dirty="0" smtClean="0">
                <a:latin typeface="メイリオ"/>
                <a:ea typeface="メイリオ"/>
                <a:cs typeface="メイリオ"/>
              </a:rPr>
              <a:t>prod </a:t>
            </a:r>
            <a:r>
              <a:rPr lang="ja-JP" altLang="en-US" sz="1200" dirty="0" smtClean="0">
                <a:latin typeface="メイリオ"/>
                <a:ea typeface="メイリオ"/>
                <a:cs typeface="メイリオ"/>
              </a:rPr>
              <a:t>のタグをつける</a:t>
            </a:r>
            <a:endParaRPr lang="en-US" altLang="ja-JP" sz="1200" dirty="0" smtClean="0">
              <a:latin typeface="メイリオ"/>
              <a:ea typeface="メイリオ"/>
              <a:cs typeface="メイリオ"/>
            </a:endParaRPr>
          </a:p>
          <a:p>
            <a:endParaRPr kumimoji="1" lang="en-US" altLang="ja-JP" sz="1200" baseline="0" dirty="0">
              <a:latin typeface="メイリオ"/>
              <a:ea typeface="メイリオ"/>
              <a:cs typeface="メイリオ"/>
            </a:endParaRPr>
          </a:p>
          <a:p>
            <a:r>
              <a:rPr lang="en-US" altLang="ja-JP" sz="1200" dirty="0" err="1" smtClean="0">
                <a:latin typeface="メイリオ"/>
                <a:ea typeface="メイリオ"/>
                <a:cs typeface="メイリオ"/>
              </a:rPr>
              <a:t>hellocd</a:t>
            </a:r>
            <a:r>
              <a:rPr lang="en-US" altLang="ja-JP" sz="1200" dirty="0" smtClean="0">
                <a:latin typeface="メイリオ"/>
                <a:ea typeface="メイリオ"/>
                <a:cs typeface="メイリオ"/>
              </a:rPr>
              <a:t> </a:t>
            </a:r>
            <a:r>
              <a:rPr lang="ja-JP" altLang="en-US" sz="1200" dirty="0" smtClean="0">
                <a:latin typeface="メイリオ"/>
                <a:ea typeface="メイリオ"/>
                <a:cs typeface="メイリオ"/>
              </a:rPr>
              <a:t>プロジェクトには、</a:t>
            </a:r>
            <a:r>
              <a:rPr lang="en-US" altLang="ja-JP" sz="1200" dirty="0" smtClean="0">
                <a:latin typeface="メイリオ"/>
                <a:ea typeface="メイリオ"/>
                <a:cs typeface="メイリオ"/>
              </a:rPr>
              <a:t>prod </a:t>
            </a:r>
            <a:r>
              <a:rPr lang="ja-JP" altLang="en-US" sz="1200" dirty="0" smtClean="0">
                <a:latin typeface="メイリオ"/>
                <a:ea typeface="メイリオ"/>
                <a:cs typeface="メイリオ"/>
              </a:rPr>
              <a:t>タグのついた</a:t>
            </a:r>
            <a:r>
              <a:rPr lang="en-US" altLang="en-US" sz="1200" dirty="0">
                <a:latin typeface="メイリオ"/>
                <a:ea typeface="メイリオ"/>
                <a:cs typeface="メイリオ"/>
              </a:rPr>
              <a:t> </a:t>
            </a:r>
            <a:r>
              <a:rPr lang="en-US" altLang="en-US" sz="1200" dirty="0" smtClean="0">
                <a:latin typeface="メイリオ"/>
                <a:ea typeface="メイリオ"/>
                <a:cs typeface="メイリオ"/>
              </a:rPr>
              <a:t>v8 </a:t>
            </a:r>
            <a:r>
              <a:rPr lang="ja-JP" altLang="en-US" sz="1200" dirty="0" smtClean="0">
                <a:latin typeface="メイリオ"/>
                <a:ea typeface="メイリオ"/>
                <a:cs typeface="メイリオ"/>
              </a:rPr>
              <a:t>のコンテナイメージを利用してアプリケーションをデプロイ</a:t>
            </a:r>
            <a:endParaRPr kumimoji="1" lang="ja-JP" altLang="en-US" sz="1200" baseline="0" dirty="0" smtClean="0">
              <a:latin typeface="メイリオ"/>
              <a:ea typeface="メイリオ"/>
              <a:cs typeface="メイリオ"/>
            </a:endParaRPr>
          </a:p>
        </p:txBody>
      </p:sp>
    </p:spTree>
    <p:extLst>
      <p:ext uri="{BB962C8B-B14F-4D97-AF65-F5344CB8AC3E}">
        <p14:creationId xmlns:p14="http://schemas.microsoft.com/office/powerpoint/2010/main" val="2123195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16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図 39" descr="Git-Icon-Blac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300" y="2424500"/>
            <a:ext cx="596900" cy="596900"/>
          </a:xfrm>
          <a:prstGeom prst="rect">
            <a:avLst/>
          </a:prstGeom>
        </p:spPr>
      </p:pic>
      <p:sp>
        <p:nvSpPr>
          <p:cNvPr id="44" name="テキスト ボックス 43"/>
          <p:cNvSpPr txBox="1"/>
          <p:nvPr/>
        </p:nvSpPr>
        <p:spPr>
          <a:xfrm>
            <a:off x="152400" y="1973818"/>
            <a:ext cx="1056700" cy="369332"/>
          </a:xfrm>
          <a:prstGeom prst="rect">
            <a:avLst/>
          </a:prstGeom>
          <a:noFill/>
        </p:spPr>
        <p:txBody>
          <a:bodyPr wrap="none" rtlCol="0">
            <a:spAutoFit/>
          </a:bodyPr>
          <a:lstStyle/>
          <a:p>
            <a:r>
              <a:rPr kumimoji="1" lang="en-US" altLang="ja-JP" dirty="0" err="1" smtClean="0">
                <a:latin typeface="メイリオ"/>
                <a:ea typeface="メイリオ"/>
                <a:cs typeface="メイリオ"/>
              </a:rPr>
              <a:t>git</a:t>
            </a:r>
            <a:r>
              <a:rPr kumimoji="1" lang="en-US" altLang="ja-JP" dirty="0" smtClean="0">
                <a:latin typeface="メイリオ"/>
                <a:ea typeface="メイリオ"/>
                <a:cs typeface="メイリオ"/>
              </a:rPr>
              <a:t> repo</a:t>
            </a:r>
            <a:endParaRPr kumimoji="1" lang="ja-JP" altLang="en-US" dirty="0" smtClean="0">
              <a:latin typeface="メイリオ"/>
              <a:ea typeface="メイリオ"/>
              <a:cs typeface="メイリオ"/>
            </a:endParaRPr>
          </a:p>
        </p:txBody>
      </p:sp>
      <p:pic>
        <p:nvPicPr>
          <p:cNvPr id="32" name="Picture 23" descr="Cube_Polished.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2464" y="3581401"/>
            <a:ext cx="545838" cy="611999"/>
          </a:xfrm>
          <a:prstGeom prst="rect">
            <a:avLst/>
          </a:prstGeom>
        </p:spPr>
      </p:pic>
      <p:sp>
        <p:nvSpPr>
          <p:cNvPr id="45" name="テキスト ボックス 44"/>
          <p:cNvSpPr txBox="1"/>
          <p:nvPr/>
        </p:nvSpPr>
        <p:spPr>
          <a:xfrm>
            <a:off x="1844266" y="4095750"/>
            <a:ext cx="1422234" cy="369332"/>
          </a:xfrm>
          <a:prstGeom prst="rect">
            <a:avLst/>
          </a:prstGeom>
          <a:noFill/>
        </p:spPr>
        <p:txBody>
          <a:bodyPr wrap="none" rtlCol="0">
            <a:spAutoFit/>
          </a:bodyPr>
          <a:lstStyle/>
          <a:p>
            <a:r>
              <a:rPr kumimoji="1" lang="en-US" altLang="ja-JP" dirty="0" smtClean="0">
                <a:latin typeface="メイリオ"/>
                <a:ea typeface="メイリオ"/>
                <a:cs typeface="メイリオ"/>
              </a:rPr>
              <a:t>App Image</a:t>
            </a:r>
            <a:endParaRPr kumimoji="1" lang="ja-JP" altLang="en-US" dirty="0" smtClean="0">
              <a:latin typeface="メイリオ"/>
              <a:ea typeface="メイリオ"/>
              <a:cs typeface="メイリオ"/>
            </a:endParaRPr>
          </a:p>
        </p:txBody>
      </p:sp>
      <p:pic>
        <p:nvPicPr>
          <p:cNvPr id="37" name="Picture 50" descr="StorageVirtual_Polished.ep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66298" y="3653401"/>
            <a:ext cx="828747" cy="467999"/>
          </a:xfrm>
          <a:prstGeom prst="rect">
            <a:avLst/>
          </a:prstGeom>
        </p:spPr>
      </p:pic>
      <p:sp>
        <p:nvSpPr>
          <p:cNvPr id="46" name="テキスト ボックス 45"/>
          <p:cNvSpPr txBox="1"/>
          <p:nvPr/>
        </p:nvSpPr>
        <p:spPr>
          <a:xfrm>
            <a:off x="3200400" y="4107418"/>
            <a:ext cx="1960543" cy="369332"/>
          </a:xfrm>
          <a:prstGeom prst="rect">
            <a:avLst/>
          </a:prstGeom>
          <a:noFill/>
        </p:spPr>
        <p:txBody>
          <a:bodyPr wrap="none" rtlCol="0">
            <a:spAutoFit/>
          </a:bodyPr>
          <a:lstStyle/>
          <a:p>
            <a:r>
              <a:rPr kumimoji="1" lang="en-US" altLang="ja-JP" dirty="0" err="1" smtClean="0">
                <a:latin typeface="メイリオ"/>
                <a:ea typeface="メイリオ"/>
                <a:cs typeface="メイリオ"/>
              </a:rPr>
              <a:t>Docker</a:t>
            </a:r>
            <a:r>
              <a:rPr kumimoji="1" lang="en-US" altLang="ja-JP" dirty="0" smtClean="0">
                <a:latin typeface="メイリオ"/>
                <a:ea typeface="メイリオ"/>
                <a:cs typeface="メイリオ"/>
              </a:rPr>
              <a:t> Registry</a:t>
            </a:r>
            <a:endParaRPr kumimoji="1" lang="ja-JP" altLang="en-US" dirty="0" smtClean="0">
              <a:latin typeface="メイリオ"/>
              <a:ea typeface="メイリオ"/>
              <a:cs typeface="メイリオ"/>
            </a:endParaRPr>
          </a:p>
        </p:txBody>
      </p:sp>
      <p:grpSp>
        <p:nvGrpSpPr>
          <p:cNvPr id="53" name="図形グループ 52"/>
          <p:cNvGrpSpPr/>
          <p:nvPr/>
        </p:nvGrpSpPr>
        <p:grpSpPr>
          <a:xfrm>
            <a:off x="7086600" y="2038350"/>
            <a:ext cx="838200" cy="1066800"/>
            <a:chOff x="7620000" y="2647950"/>
            <a:chExt cx="838200" cy="1066800"/>
          </a:xfrm>
        </p:grpSpPr>
        <p:sp>
          <p:nvSpPr>
            <p:cNvPr id="42" name="片側の 2 つの角を丸めた四角形 41"/>
            <p:cNvSpPr/>
            <p:nvPr/>
          </p:nvSpPr>
          <p:spPr>
            <a:xfrm>
              <a:off x="7620000" y="2647950"/>
              <a:ext cx="838200" cy="1066800"/>
            </a:xfrm>
            <a:prstGeom prst="round2SameRect">
              <a:avLst>
                <a:gd name="adj1" fmla="val 7568"/>
                <a:gd name="adj2" fmla="val 0"/>
              </a:avLst>
            </a:prstGeom>
            <a:noFill/>
            <a:ln w="28575" cmpd="sng">
              <a:solidFill>
                <a:srgbClr val="CB0001"/>
              </a:solidFill>
            </a:ln>
            <a:effectLst/>
          </p:spPr>
          <p:style>
            <a:lnRef idx="1">
              <a:schemeClr val="accent1"/>
            </a:lnRef>
            <a:fillRef idx="3">
              <a:schemeClr val="accent1"/>
            </a:fillRef>
            <a:effectRef idx="2">
              <a:schemeClr val="accent1"/>
            </a:effectRef>
            <a:fontRef idx="minor">
              <a:schemeClr val="lt1"/>
            </a:fontRef>
          </p:style>
          <p:txBody>
            <a:bodyPr lIns="36000" tIns="0" rtlCol="0" anchor="t"/>
            <a:lstStyle/>
            <a:p>
              <a:pPr>
                <a:lnSpc>
                  <a:spcPct val="80000"/>
                </a:lnSpc>
              </a:pPr>
              <a:r>
                <a:rPr kumimoji="1" lang="en-US" altLang="ja-JP" dirty="0" smtClean="0">
                  <a:solidFill>
                    <a:schemeClr val="tx1"/>
                  </a:solidFill>
                </a:rPr>
                <a:t>Node</a:t>
              </a:r>
              <a:endParaRPr kumimoji="1" lang="ja-JP" altLang="en-US" dirty="0">
                <a:solidFill>
                  <a:schemeClr val="tx1"/>
                </a:solidFill>
              </a:endParaRPr>
            </a:p>
          </p:txBody>
        </p:sp>
        <p:pic>
          <p:nvPicPr>
            <p:cNvPr id="47" name="図 46" descr="Icon_RH_Shape_Cube-Virtual_CMYK_Shiny.jpg"/>
            <p:cNvPicPr>
              <a:picLocks noChangeAspect="1"/>
            </p:cNvPicPr>
            <p:nvPr/>
          </p:nvPicPr>
          <p:blipFill>
            <a:blip r:embed="rId6">
              <a:extLst>
                <a:ext uri="{BEBA8EAE-BF5A-486C-A8C5-ECC9F3942E4B}">
                  <a14:imgProps xmlns:a14="http://schemas.microsoft.com/office/drawing/2010/main">
                    <a14:imgLayer r:embed="rId7">
                      <a14:imgEffect>
                        <a14:backgroundRemoval t="0" b="100000" l="0" r="100000">
                          <a14:foregroundMark x1="15709" y1="16467" x2="15709" y2="16467"/>
                          <a14:foregroundMark x1="21115" y1="13772" x2="21115" y2="13772"/>
                          <a14:foregroundMark x1="28547" y1="10778" x2="28547" y2="10778"/>
                          <a14:foregroundMark x1="35135" y1="6737" x2="35135" y2="6737"/>
                          <a14:foregroundMark x1="41892" y1="4491" x2="41892" y2="4491"/>
                          <a14:foregroundMark x1="51858" y1="1647" x2="51858" y2="1647"/>
                          <a14:foregroundMark x1="57601" y1="4042" x2="57601" y2="4042"/>
                          <a14:foregroundMark x1="65372" y1="7335" x2="65372" y2="7335"/>
                          <a14:foregroundMark x1="72804" y1="10928" x2="72804" y2="10928"/>
                          <a14:foregroundMark x1="78716" y1="13473" x2="78716" y2="13473"/>
                          <a14:foregroundMark x1="85811" y1="16617" x2="85811" y2="16617"/>
                          <a14:foregroundMark x1="91385" y1="19461" x2="91385" y2="19461"/>
                          <a14:foregroundMark x1="98311" y1="22754" x2="98311" y2="22754"/>
                          <a14:foregroundMark x1="8784" y1="19461" x2="8784" y2="19461"/>
                          <a14:foregroundMark x1="1689" y1="22754" x2="1689" y2="22754"/>
                          <a14:foregroundMark x1="1182" y1="32186" x2="1182" y2="32186"/>
                          <a14:foregroundMark x1="1182" y1="37725" x2="1182" y2="37725"/>
                          <a14:foregroundMark x1="1014" y1="45509" x2="1014" y2="45509"/>
                          <a14:foregroundMark x1="1014" y1="54341" x2="1014" y2="54341"/>
                          <a14:foregroundMark x1="1014" y1="61826" x2="1014" y2="61826"/>
                          <a14:foregroundMark x1="1014" y1="69760" x2="1014" y2="69760"/>
                          <a14:foregroundMark x1="1014" y1="76497" x2="1014" y2="76497"/>
                          <a14:foregroundMark x1="8108" y1="79940" x2="8108" y2="79940"/>
                          <a14:foregroundMark x1="15203" y1="83533" x2="15203" y2="83533"/>
                          <a14:foregroundMark x1="22297" y1="86228" x2="22297" y2="86228"/>
                          <a14:foregroundMark x1="29730" y1="89820" x2="29730" y2="89820"/>
                          <a14:foregroundMark x1="37331" y1="93413" x2="37331" y2="93413"/>
                          <a14:foregroundMark x1="43581" y1="96108" x2="43581" y2="96108"/>
                          <a14:foregroundMark x1="52027" y1="98503" x2="52027" y2="98503"/>
                          <a14:foregroundMark x1="56588" y1="96108" x2="56588" y2="96108"/>
                          <a14:foregroundMark x1="62838" y1="92814" x2="62838" y2="92814"/>
                          <a14:foregroundMark x1="70946" y1="90269" x2="70946" y2="90269"/>
                          <a14:foregroundMark x1="78209" y1="86377" x2="78209" y2="86377"/>
                          <a14:foregroundMark x1="84966" y1="83683" x2="84966" y2="83683"/>
                          <a14:foregroundMark x1="91047" y1="80689" x2="91047" y2="80689"/>
                          <a14:foregroundMark x1="97804" y1="78293" x2="97804" y2="78293"/>
                          <a14:foregroundMark x1="98311" y1="70060" x2="98311" y2="70060"/>
                          <a14:foregroundMark x1="97804" y1="62425" x2="97804" y2="62425"/>
                          <a14:foregroundMark x1="98311" y1="54790" x2="98311" y2="54790"/>
                          <a14:foregroundMark x1="98311" y1="47006" x2="98311" y2="47006"/>
                          <a14:foregroundMark x1="98311" y1="39072" x2="98311" y2="39072"/>
                          <a14:foregroundMark x1="98311" y1="32036" x2="98311" y2="32036"/>
                        </a14:backgroundRemoval>
                      </a14:imgEffect>
                    </a14:imgLayer>
                  </a14:imgProps>
                </a:ext>
                <a:ext uri="{28A0092B-C50C-407E-A947-70E740481C1C}">
                  <a14:useLocalDpi xmlns:a14="http://schemas.microsoft.com/office/drawing/2010/main" val="0"/>
                </a:ext>
              </a:extLst>
            </a:blip>
            <a:stretch>
              <a:fillRect/>
            </a:stretch>
          </p:blipFill>
          <p:spPr>
            <a:xfrm>
              <a:off x="7805557" y="3187700"/>
              <a:ext cx="467086" cy="527050"/>
            </a:xfrm>
            <a:prstGeom prst="rect">
              <a:avLst/>
            </a:prstGeom>
          </p:spPr>
        </p:pic>
      </p:grpSp>
      <p:pic>
        <p:nvPicPr>
          <p:cNvPr id="12" name="Picture 21" descr="Process_Polished.eps"/>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60158" y="2416950"/>
            <a:ext cx="604538" cy="612000"/>
          </a:xfrm>
          <a:prstGeom prst="rect">
            <a:avLst/>
          </a:prstGeom>
        </p:spPr>
      </p:pic>
      <p:sp>
        <p:nvSpPr>
          <p:cNvPr id="48" name="テキスト ボックス 47"/>
          <p:cNvSpPr txBox="1"/>
          <p:nvPr/>
        </p:nvSpPr>
        <p:spPr>
          <a:xfrm>
            <a:off x="2199700" y="2964418"/>
            <a:ext cx="725454" cy="369332"/>
          </a:xfrm>
          <a:prstGeom prst="rect">
            <a:avLst/>
          </a:prstGeom>
          <a:noFill/>
        </p:spPr>
        <p:txBody>
          <a:bodyPr wrap="none" rtlCol="0">
            <a:spAutoFit/>
          </a:bodyPr>
          <a:lstStyle/>
          <a:p>
            <a:r>
              <a:rPr kumimoji="1" lang="en-US" altLang="ja-JP" dirty="0" smtClean="0">
                <a:latin typeface="メイリオ"/>
                <a:ea typeface="メイリオ"/>
                <a:cs typeface="メイリオ"/>
              </a:rPr>
              <a:t>build</a:t>
            </a:r>
            <a:endParaRPr kumimoji="1" lang="ja-JP" altLang="en-US" dirty="0" smtClean="0">
              <a:latin typeface="メイリオ"/>
              <a:ea typeface="メイリオ"/>
              <a:cs typeface="メイリオ"/>
            </a:endParaRPr>
          </a:p>
        </p:txBody>
      </p:sp>
      <p:cxnSp>
        <p:nvCxnSpPr>
          <p:cNvPr id="55" name="直線矢印コネクタ 54"/>
          <p:cNvCxnSpPr>
            <a:stCxn id="40" idx="3"/>
            <a:endCxn id="12" idx="1"/>
          </p:cNvCxnSpPr>
          <p:nvPr/>
        </p:nvCxnSpPr>
        <p:spPr>
          <a:xfrm>
            <a:off x="979200" y="2722950"/>
            <a:ext cx="1280958"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56" name="直線矢印コネクタ 55"/>
          <p:cNvCxnSpPr>
            <a:stCxn id="19" idx="2"/>
            <a:endCxn id="12" idx="0"/>
          </p:cNvCxnSpPr>
          <p:nvPr/>
        </p:nvCxnSpPr>
        <p:spPr>
          <a:xfrm flipH="1">
            <a:off x="2562427" y="2006377"/>
            <a:ext cx="130" cy="410573"/>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61" name="直線矢印コネクタ 60"/>
          <p:cNvCxnSpPr>
            <a:stCxn id="115" idx="1"/>
            <a:endCxn id="12" idx="3"/>
          </p:cNvCxnSpPr>
          <p:nvPr/>
        </p:nvCxnSpPr>
        <p:spPr>
          <a:xfrm flipH="1" flipV="1">
            <a:off x="2864696" y="2722950"/>
            <a:ext cx="1009975" cy="1"/>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64" name="直線矢印コネクタ 63"/>
          <p:cNvCxnSpPr>
            <a:stCxn id="48" idx="2"/>
            <a:endCxn id="32" idx="0"/>
          </p:cNvCxnSpPr>
          <p:nvPr/>
        </p:nvCxnSpPr>
        <p:spPr>
          <a:xfrm flipH="1">
            <a:off x="2555383" y="3333750"/>
            <a:ext cx="7044" cy="247651"/>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67" name="直線矢印コネクタ 66"/>
          <p:cNvCxnSpPr>
            <a:stCxn id="32" idx="3"/>
            <a:endCxn id="37" idx="1"/>
          </p:cNvCxnSpPr>
          <p:nvPr/>
        </p:nvCxnSpPr>
        <p:spPr>
          <a:xfrm>
            <a:off x="2828302" y="3887401"/>
            <a:ext cx="937996"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70" name="直線矢印コネクタ 69"/>
          <p:cNvCxnSpPr>
            <a:stCxn id="37" idx="0"/>
            <a:endCxn id="43" idx="2"/>
          </p:cNvCxnSpPr>
          <p:nvPr/>
        </p:nvCxnSpPr>
        <p:spPr>
          <a:xfrm flipV="1">
            <a:off x="4180672" y="3398282"/>
            <a:ext cx="0" cy="25511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73" name="直線矢印コネクタ 72"/>
          <p:cNvCxnSpPr>
            <a:stCxn id="37" idx="3"/>
            <a:endCxn id="89" idx="1"/>
          </p:cNvCxnSpPr>
          <p:nvPr/>
        </p:nvCxnSpPr>
        <p:spPr>
          <a:xfrm flipV="1">
            <a:off x="4595045" y="3887400"/>
            <a:ext cx="805390" cy="1"/>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86" name="直線矢印コネクタ 85"/>
          <p:cNvCxnSpPr>
            <a:stCxn id="25" idx="2"/>
            <a:endCxn id="89" idx="0"/>
          </p:cNvCxnSpPr>
          <p:nvPr/>
        </p:nvCxnSpPr>
        <p:spPr>
          <a:xfrm>
            <a:off x="5708874" y="2006377"/>
            <a:ext cx="0" cy="1575023"/>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90" name="テキスト ボックス 89"/>
          <p:cNvSpPr txBox="1"/>
          <p:nvPr/>
        </p:nvSpPr>
        <p:spPr>
          <a:xfrm>
            <a:off x="5141990" y="4107418"/>
            <a:ext cx="1182610" cy="369332"/>
          </a:xfrm>
          <a:prstGeom prst="rect">
            <a:avLst/>
          </a:prstGeom>
          <a:noFill/>
        </p:spPr>
        <p:txBody>
          <a:bodyPr wrap="none" rtlCol="0">
            <a:spAutoFit/>
          </a:bodyPr>
          <a:lstStyle/>
          <a:p>
            <a:r>
              <a:rPr kumimoji="1" lang="en-US" altLang="ja-JP" dirty="0" err="1" smtClean="0">
                <a:latin typeface="メイリオ"/>
                <a:ea typeface="メイリオ"/>
                <a:cs typeface="メイリオ"/>
              </a:rPr>
              <a:t>Deployer</a:t>
            </a:r>
            <a:endParaRPr kumimoji="1" lang="ja-JP" altLang="en-US" dirty="0" smtClean="0">
              <a:latin typeface="メイリオ"/>
              <a:ea typeface="メイリオ"/>
              <a:cs typeface="メイリオ"/>
            </a:endParaRPr>
          </a:p>
        </p:txBody>
      </p:sp>
      <p:cxnSp>
        <p:nvCxnSpPr>
          <p:cNvPr id="95" name="直線矢印コネクタ 94"/>
          <p:cNvCxnSpPr>
            <a:stCxn id="89" idx="3"/>
            <a:endCxn id="47" idx="1"/>
          </p:cNvCxnSpPr>
          <p:nvPr/>
        </p:nvCxnSpPr>
        <p:spPr>
          <a:xfrm flipV="1">
            <a:off x="6017312" y="2841625"/>
            <a:ext cx="1254845" cy="1045775"/>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pic>
        <p:nvPicPr>
          <p:cNvPr id="110" name="Picture 41" descr="Scalable_Polished.eps"/>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58420" y="3581704"/>
            <a:ext cx="604600" cy="611393"/>
          </a:xfrm>
          <a:prstGeom prst="rect">
            <a:avLst/>
          </a:prstGeom>
        </p:spPr>
      </p:pic>
      <p:sp>
        <p:nvSpPr>
          <p:cNvPr id="113" name="テキスト ボックス 112"/>
          <p:cNvSpPr txBox="1"/>
          <p:nvPr/>
        </p:nvSpPr>
        <p:spPr>
          <a:xfrm>
            <a:off x="6858000" y="4171950"/>
            <a:ext cx="1405440" cy="544765"/>
          </a:xfrm>
          <a:prstGeom prst="rect">
            <a:avLst/>
          </a:prstGeom>
          <a:noFill/>
        </p:spPr>
        <p:txBody>
          <a:bodyPr wrap="none" rtlCol="0">
            <a:spAutoFit/>
          </a:bodyPr>
          <a:lstStyle/>
          <a:p>
            <a:pPr algn="ctr">
              <a:lnSpc>
                <a:spcPct val="80000"/>
              </a:lnSpc>
            </a:pPr>
            <a:r>
              <a:rPr kumimoji="1" lang="en-US" altLang="ja-JP" dirty="0" smtClean="0">
                <a:latin typeface="メイリオ"/>
                <a:ea typeface="メイリオ"/>
                <a:cs typeface="メイリオ"/>
              </a:rPr>
              <a:t>Replication</a:t>
            </a:r>
          </a:p>
          <a:p>
            <a:pPr algn="ctr">
              <a:lnSpc>
                <a:spcPct val="80000"/>
              </a:lnSpc>
            </a:pPr>
            <a:r>
              <a:rPr kumimoji="1" lang="en-US" altLang="ja-JP" dirty="0" smtClean="0">
                <a:latin typeface="メイリオ"/>
                <a:ea typeface="メイリオ"/>
                <a:cs typeface="メイリオ"/>
              </a:rPr>
              <a:t>Controller</a:t>
            </a:r>
            <a:endParaRPr kumimoji="1" lang="ja-JP" altLang="en-US" dirty="0" smtClean="0">
              <a:latin typeface="メイリオ"/>
              <a:ea typeface="メイリオ"/>
              <a:cs typeface="メイリオ"/>
            </a:endParaRPr>
          </a:p>
        </p:txBody>
      </p:sp>
      <p:sp>
        <p:nvSpPr>
          <p:cNvPr id="43" name="テキスト ボックス 42"/>
          <p:cNvSpPr txBox="1"/>
          <p:nvPr/>
        </p:nvSpPr>
        <p:spPr>
          <a:xfrm>
            <a:off x="3296092" y="3028950"/>
            <a:ext cx="1769159" cy="369332"/>
          </a:xfrm>
          <a:prstGeom prst="rect">
            <a:avLst/>
          </a:prstGeom>
          <a:noFill/>
        </p:spPr>
        <p:txBody>
          <a:bodyPr wrap="none" rtlCol="0">
            <a:spAutoFit/>
          </a:bodyPr>
          <a:lstStyle/>
          <a:p>
            <a:r>
              <a:rPr kumimoji="1" lang="en-US" altLang="ja-JP" dirty="0" smtClean="0">
                <a:latin typeface="メイリオ"/>
                <a:ea typeface="メイリオ"/>
                <a:cs typeface="メイリオ"/>
              </a:rPr>
              <a:t>Builder Image</a:t>
            </a:r>
            <a:endParaRPr kumimoji="1" lang="ja-JP" altLang="en-US" dirty="0" smtClean="0">
              <a:latin typeface="メイリオ"/>
              <a:ea typeface="メイリオ"/>
              <a:cs typeface="メイリオ"/>
            </a:endParaRPr>
          </a:p>
        </p:txBody>
      </p:sp>
      <p:pic>
        <p:nvPicPr>
          <p:cNvPr id="115" name="図 114" descr="Icon_RH_Software_Container-App_CMYK_Shiny.jp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74671" y="2419369"/>
            <a:ext cx="612000" cy="607163"/>
          </a:xfrm>
          <a:prstGeom prst="rect">
            <a:avLst/>
          </a:prstGeom>
        </p:spPr>
      </p:pic>
      <p:grpSp>
        <p:nvGrpSpPr>
          <p:cNvPr id="129" name="図形グループ 128"/>
          <p:cNvGrpSpPr/>
          <p:nvPr/>
        </p:nvGrpSpPr>
        <p:grpSpPr>
          <a:xfrm>
            <a:off x="5400435" y="3581400"/>
            <a:ext cx="616877" cy="612000"/>
            <a:chOff x="6085900" y="3371850"/>
            <a:chExt cx="616877" cy="612000"/>
          </a:xfrm>
        </p:grpSpPr>
        <p:pic>
          <p:nvPicPr>
            <p:cNvPr id="89" name="図 88" descr="Icon_RH_Software_Container_CMYK_Shiny.jp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85900" y="3371850"/>
              <a:ext cx="616877" cy="612000"/>
            </a:xfrm>
            <a:prstGeom prst="rect">
              <a:avLst/>
            </a:prstGeom>
          </p:spPr>
        </p:pic>
        <p:pic>
          <p:nvPicPr>
            <p:cNvPr id="128" name="図 127" descr="Icon_RH_Object_Space-Rocket_CMYK_Shiny.jpg"/>
            <p:cNvPicPr>
              <a:picLocks noChangeAspect="1"/>
            </p:cNvPicPr>
            <p:nvPr/>
          </p:nvPicPr>
          <p:blipFill>
            <a:blip r:embed="rId12">
              <a:extLst>
                <a:ext uri="{BEBA8EAE-BF5A-486C-A8C5-ECC9F3942E4B}">
                  <a14:imgProps xmlns:a14="http://schemas.microsoft.com/office/drawing/2010/main">
                    <a14:imgLayer r:embed="rId13">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6165738" y="3436781"/>
              <a:ext cx="457200" cy="482139"/>
            </a:xfrm>
            <a:prstGeom prst="rect">
              <a:avLst/>
            </a:prstGeom>
          </p:spPr>
        </p:pic>
      </p:grpSp>
      <p:cxnSp>
        <p:nvCxnSpPr>
          <p:cNvPr id="131" name="直線矢印コネクタ 130"/>
          <p:cNvCxnSpPr>
            <a:stCxn id="89" idx="3"/>
            <a:endCxn id="110" idx="1"/>
          </p:cNvCxnSpPr>
          <p:nvPr/>
        </p:nvCxnSpPr>
        <p:spPr>
          <a:xfrm>
            <a:off x="6017312" y="3887400"/>
            <a:ext cx="1241108" cy="1"/>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138" name="角丸四角形 137"/>
          <p:cNvSpPr/>
          <p:nvPr/>
        </p:nvSpPr>
        <p:spPr>
          <a:xfrm>
            <a:off x="1600200" y="819150"/>
            <a:ext cx="6781800" cy="3886200"/>
          </a:xfrm>
          <a:prstGeom prst="roundRect">
            <a:avLst>
              <a:gd name="adj" fmla="val 5099"/>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000" dirty="0">
              <a:solidFill>
                <a:srgbClr val="000000"/>
              </a:solidFill>
              <a:latin typeface="メイリオ"/>
              <a:ea typeface="メイリオ"/>
              <a:cs typeface="メイリオ"/>
            </a:endParaRPr>
          </a:p>
        </p:txBody>
      </p:sp>
      <p:pic>
        <p:nvPicPr>
          <p:cNvPr id="139" name="図 138" descr="Logotype_RH_OpenShift_wLogo_RGB_Black.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553200" y="477303"/>
            <a:ext cx="2516989" cy="646647"/>
          </a:xfrm>
          <a:prstGeom prst="rect">
            <a:avLst/>
          </a:prstGeom>
          <a:solidFill>
            <a:srgbClr val="EDEDED"/>
          </a:solidFill>
        </p:spPr>
      </p:pic>
      <p:sp>
        <p:nvSpPr>
          <p:cNvPr id="140" name="角丸四角形 139"/>
          <p:cNvSpPr/>
          <p:nvPr/>
        </p:nvSpPr>
        <p:spPr>
          <a:xfrm>
            <a:off x="1828800" y="895350"/>
            <a:ext cx="4724400" cy="1143000"/>
          </a:xfrm>
          <a:prstGeom prst="roundRect">
            <a:avLst>
              <a:gd name="adj" fmla="val 0"/>
            </a:avLst>
          </a:prstGeom>
          <a:solidFill>
            <a:srgbClr val="007A87"/>
          </a:solidFill>
          <a:ln w="19050" cmpd="sng">
            <a:noFill/>
            <a:prstDash val="dash"/>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kumimoji="1" lang="en-US" altLang="ja-JP" sz="2000" b="1" dirty="0" smtClean="0">
                <a:solidFill>
                  <a:srgbClr val="FFFFFF"/>
                </a:solidFill>
                <a:latin typeface="メイリオ"/>
                <a:ea typeface="メイリオ"/>
                <a:cs typeface="メイリオ"/>
              </a:rPr>
              <a:t>Template</a:t>
            </a:r>
            <a:endParaRPr kumimoji="1" lang="ja-JP" altLang="en-US" sz="2000" b="1" dirty="0">
              <a:solidFill>
                <a:srgbClr val="FFFFFF"/>
              </a:solidFill>
              <a:latin typeface="メイリオ"/>
              <a:ea typeface="メイリオ"/>
              <a:cs typeface="メイリオ"/>
            </a:endParaRPr>
          </a:p>
        </p:txBody>
      </p:sp>
      <p:grpSp>
        <p:nvGrpSpPr>
          <p:cNvPr id="27" name="図形グループ 26"/>
          <p:cNvGrpSpPr/>
          <p:nvPr/>
        </p:nvGrpSpPr>
        <p:grpSpPr>
          <a:xfrm>
            <a:off x="1858613" y="1200150"/>
            <a:ext cx="1407887" cy="806227"/>
            <a:chOff x="1371600" y="1047750"/>
            <a:chExt cx="1407887" cy="806227"/>
          </a:xfrm>
        </p:grpSpPr>
        <p:pic>
          <p:nvPicPr>
            <p:cNvPr id="19" name="図 18" descr="note-8.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672430" y="1047750"/>
              <a:ext cx="806227" cy="806227"/>
            </a:xfrm>
            <a:prstGeom prst="rect">
              <a:avLst/>
            </a:prstGeom>
          </p:spPr>
        </p:pic>
        <p:sp>
          <p:nvSpPr>
            <p:cNvPr id="18" name="テキスト ボックス 17"/>
            <p:cNvSpPr txBox="1"/>
            <p:nvPr/>
          </p:nvSpPr>
          <p:spPr>
            <a:xfrm>
              <a:off x="1371600" y="1428750"/>
              <a:ext cx="1407887" cy="307777"/>
            </a:xfrm>
            <a:prstGeom prst="rect">
              <a:avLst/>
            </a:prstGeom>
            <a:solidFill>
              <a:schemeClr val="bg1"/>
            </a:solidFill>
          </p:spPr>
          <p:txBody>
            <a:bodyPr wrap="none" lIns="0" tIns="0" rIns="0" bIns="0" rtlCol="0">
              <a:spAutoFit/>
            </a:bodyPr>
            <a:lstStyle/>
            <a:p>
              <a:r>
                <a:rPr kumimoji="1" lang="en-US" altLang="ja-JP" sz="2000" dirty="0" err="1" smtClean="0">
                  <a:latin typeface="メイリオ"/>
                  <a:ea typeface="メイリオ"/>
                  <a:cs typeface="メイリオ"/>
                </a:rPr>
                <a:t>BuildConfig</a:t>
              </a:r>
              <a:endParaRPr kumimoji="1" lang="ja-JP" altLang="en-US" sz="2000" dirty="0" smtClean="0">
                <a:latin typeface="メイリオ"/>
                <a:ea typeface="メイリオ"/>
                <a:cs typeface="メイリオ"/>
              </a:endParaRPr>
            </a:p>
          </p:txBody>
        </p:sp>
      </p:grpSp>
      <p:grpSp>
        <p:nvGrpSpPr>
          <p:cNvPr id="29" name="図形グループ 28"/>
          <p:cNvGrpSpPr/>
          <p:nvPr/>
        </p:nvGrpSpPr>
        <p:grpSpPr>
          <a:xfrm>
            <a:off x="5029200" y="1200150"/>
            <a:ext cx="1359346" cy="806227"/>
            <a:chOff x="381744" y="2343150"/>
            <a:chExt cx="1359346" cy="806227"/>
          </a:xfrm>
        </p:grpSpPr>
        <p:pic>
          <p:nvPicPr>
            <p:cNvPr id="25" name="図 24" descr="note-8.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58304" y="2343150"/>
              <a:ext cx="806227" cy="806227"/>
            </a:xfrm>
            <a:prstGeom prst="rect">
              <a:avLst/>
            </a:prstGeom>
          </p:spPr>
        </p:pic>
        <p:sp>
          <p:nvSpPr>
            <p:cNvPr id="26" name="テキスト ボックス 25"/>
            <p:cNvSpPr txBox="1"/>
            <p:nvPr/>
          </p:nvSpPr>
          <p:spPr>
            <a:xfrm>
              <a:off x="381744" y="2571750"/>
              <a:ext cx="1359346" cy="507831"/>
            </a:xfrm>
            <a:prstGeom prst="rect">
              <a:avLst/>
            </a:prstGeom>
            <a:solidFill>
              <a:schemeClr val="bg1"/>
            </a:solidFill>
          </p:spPr>
          <p:txBody>
            <a:bodyPr wrap="none" lIns="0" tIns="0" rIns="0" bIns="0" rtlCol="0">
              <a:spAutoFit/>
            </a:bodyPr>
            <a:lstStyle/>
            <a:p>
              <a:pPr algn="ctr"/>
              <a:r>
                <a:rPr kumimoji="1" lang="en-US" altLang="ja-JP" dirty="0" smtClean="0">
                  <a:latin typeface="メイリオ"/>
                  <a:ea typeface="メイリオ"/>
                  <a:cs typeface="メイリオ"/>
                </a:rPr>
                <a:t>Deployment</a:t>
              </a:r>
            </a:p>
            <a:p>
              <a:pPr algn="ctr">
                <a:lnSpc>
                  <a:spcPct val="80000"/>
                </a:lnSpc>
              </a:pPr>
              <a:r>
                <a:rPr kumimoji="1" lang="en-US" altLang="ja-JP" dirty="0" err="1" smtClean="0">
                  <a:latin typeface="メイリオ"/>
                  <a:ea typeface="メイリオ"/>
                  <a:cs typeface="メイリオ"/>
                </a:rPr>
                <a:t>Config</a:t>
              </a:r>
              <a:endParaRPr kumimoji="1" lang="ja-JP" altLang="en-US" dirty="0" smtClean="0">
                <a:latin typeface="メイリオ"/>
                <a:ea typeface="メイリオ"/>
                <a:cs typeface="メイリオ"/>
              </a:endParaRPr>
            </a:p>
          </p:txBody>
        </p:sp>
      </p:grpSp>
    </p:spTree>
    <p:extLst>
      <p:ext uri="{BB962C8B-B14F-4D97-AF65-F5344CB8AC3E}">
        <p14:creationId xmlns:p14="http://schemas.microsoft.com/office/powerpoint/2010/main" val="254377948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 5"/>
          <p:cNvSpPr/>
          <p:nvPr/>
        </p:nvSpPr>
        <p:spPr>
          <a:xfrm>
            <a:off x="5943600" y="3638550"/>
            <a:ext cx="1066800" cy="304800"/>
          </a:xfrm>
          <a:prstGeom prst="round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000" dirty="0" smtClean="0">
                <a:solidFill>
                  <a:srgbClr val="000000"/>
                </a:solidFill>
                <a:latin typeface="メイリオ"/>
                <a:ea typeface="メイリオ"/>
                <a:cs typeface="メイリオ"/>
              </a:rPr>
              <a:t>PVC</a:t>
            </a:r>
            <a:endParaRPr kumimoji="1" lang="ja-JP" altLang="en-US" sz="2000" dirty="0">
              <a:solidFill>
                <a:srgbClr val="000000"/>
              </a:solidFill>
              <a:latin typeface="メイリオ"/>
              <a:ea typeface="メイリオ"/>
              <a:cs typeface="メイリオ"/>
            </a:endParaRPr>
          </a:p>
        </p:txBody>
      </p:sp>
      <p:sp>
        <p:nvSpPr>
          <p:cNvPr id="8" name="角丸四角形 7"/>
          <p:cNvSpPr/>
          <p:nvPr/>
        </p:nvSpPr>
        <p:spPr>
          <a:xfrm>
            <a:off x="5943600" y="4019550"/>
            <a:ext cx="2057400" cy="609600"/>
          </a:xfrm>
          <a:prstGeom prst="round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000" dirty="0" smtClean="0">
                <a:solidFill>
                  <a:schemeClr val="tx1"/>
                </a:solidFill>
                <a:latin typeface="メイリオ"/>
                <a:ea typeface="メイリオ"/>
                <a:cs typeface="メイリオ"/>
              </a:rPr>
              <a:t>REPLICATION</a:t>
            </a:r>
            <a:br>
              <a:rPr kumimoji="1" lang="en-US" altLang="ja-JP" sz="2000" dirty="0" smtClean="0">
                <a:solidFill>
                  <a:schemeClr val="tx1"/>
                </a:solidFill>
                <a:latin typeface="メイリオ"/>
                <a:ea typeface="メイリオ"/>
                <a:cs typeface="メイリオ"/>
              </a:rPr>
            </a:br>
            <a:r>
              <a:rPr kumimoji="1" lang="en-US" altLang="ja-JP" sz="2000" dirty="0" smtClean="0">
                <a:solidFill>
                  <a:schemeClr val="tx1"/>
                </a:solidFill>
                <a:latin typeface="メイリオ"/>
                <a:ea typeface="メイリオ"/>
                <a:cs typeface="メイリオ"/>
              </a:rPr>
              <a:t>CONTROLLER</a:t>
            </a:r>
            <a:endParaRPr kumimoji="1" lang="ja-JP" altLang="en-US" sz="2000" dirty="0">
              <a:solidFill>
                <a:schemeClr val="tx1"/>
              </a:solidFill>
              <a:latin typeface="メイリオ"/>
              <a:ea typeface="メイリオ"/>
              <a:cs typeface="メイリオ"/>
            </a:endParaRPr>
          </a:p>
        </p:txBody>
      </p:sp>
      <p:sp>
        <p:nvSpPr>
          <p:cNvPr id="9" name="角丸四角形 8"/>
          <p:cNvSpPr/>
          <p:nvPr/>
        </p:nvSpPr>
        <p:spPr>
          <a:xfrm>
            <a:off x="1943100" y="2495550"/>
            <a:ext cx="2971800" cy="304800"/>
          </a:xfrm>
          <a:prstGeom prst="round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000" dirty="0" smtClean="0">
                <a:solidFill>
                  <a:srgbClr val="000000"/>
                </a:solidFill>
                <a:latin typeface="メイリオ"/>
                <a:ea typeface="メイリオ"/>
                <a:cs typeface="メイリオ"/>
              </a:rPr>
              <a:t>SERVICE: </a:t>
            </a:r>
            <a:r>
              <a:rPr kumimoji="1" lang="en-US" altLang="ja-JP" sz="2000" dirty="0" err="1" smtClean="0">
                <a:solidFill>
                  <a:srgbClr val="000000"/>
                </a:solidFill>
                <a:latin typeface="メイリオ"/>
                <a:ea typeface="メイリオ"/>
                <a:cs typeface="メイリオ"/>
              </a:rPr>
              <a:t>helloservice</a:t>
            </a:r>
            <a:endParaRPr kumimoji="1" lang="en-US" altLang="ja-JP" sz="2000" dirty="0" smtClean="0">
              <a:solidFill>
                <a:srgbClr val="000000"/>
              </a:solidFill>
              <a:latin typeface="メイリオ"/>
              <a:ea typeface="メイリオ"/>
              <a:cs typeface="メイリオ"/>
            </a:endParaRPr>
          </a:p>
        </p:txBody>
      </p:sp>
      <p:sp>
        <p:nvSpPr>
          <p:cNvPr id="10" name="角丸四角形 9"/>
          <p:cNvSpPr/>
          <p:nvPr/>
        </p:nvSpPr>
        <p:spPr>
          <a:xfrm>
            <a:off x="2514600" y="1885950"/>
            <a:ext cx="1828800" cy="304800"/>
          </a:xfrm>
          <a:prstGeom prst="roundRect">
            <a:avLst/>
          </a:prstGeom>
          <a:solidFill>
            <a:srgbClr val="007A87"/>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000" b="1" dirty="0" smtClean="0">
                <a:solidFill>
                  <a:srgbClr val="FFFFFF"/>
                </a:solidFill>
                <a:latin typeface="メイリオ"/>
                <a:ea typeface="メイリオ"/>
                <a:cs typeface="メイリオ"/>
              </a:rPr>
              <a:t>ROUTE</a:t>
            </a:r>
            <a:endParaRPr kumimoji="1" lang="ja-JP" altLang="en-US" sz="2000" b="1" dirty="0">
              <a:solidFill>
                <a:srgbClr val="FFFFFF"/>
              </a:solidFill>
              <a:latin typeface="メイリオ"/>
              <a:ea typeface="メイリオ"/>
              <a:cs typeface="メイリオ"/>
            </a:endParaRPr>
          </a:p>
        </p:txBody>
      </p:sp>
      <p:grpSp>
        <p:nvGrpSpPr>
          <p:cNvPr id="105" name="図形グループ 104"/>
          <p:cNvGrpSpPr/>
          <p:nvPr/>
        </p:nvGrpSpPr>
        <p:grpSpPr>
          <a:xfrm>
            <a:off x="8229600" y="2343150"/>
            <a:ext cx="762000" cy="2133600"/>
            <a:chOff x="838200" y="2800350"/>
            <a:chExt cx="762000" cy="2133600"/>
          </a:xfrm>
        </p:grpSpPr>
        <p:sp>
          <p:nvSpPr>
            <p:cNvPr id="5" name="角丸四角形 4"/>
            <p:cNvSpPr/>
            <p:nvPr/>
          </p:nvSpPr>
          <p:spPr>
            <a:xfrm>
              <a:off x="838200" y="2800350"/>
              <a:ext cx="762000" cy="2133600"/>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rtlCol="0" anchor="b"/>
            <a:lstStyle/>
            <a:p>
              <a:pPr algn="ctr"/>
              <a:r>
                <a:rPr kumimoji="1" lang="en-US" altLang="ja-JP" sz="2000" dirty="0" smtClean="0">
                  <a:solidFill>
                    <a:srgbClr val="000000"/>
                  </a:solidFill>
                  <a:latin typeface="メイリオ"/>
                  <a:ea typeface="メイリオ"/>
                  <a:cs typeface="メイリオ"/>
                </a:rPr>
                <a:t>PV</a:t>
              </a:r>
              <a:endParaRPr kumimoji="1" lang="ja-JP" altLang="en-US" sz="2000" dirty="0">
                <a:solidFill>
                  <a:srgbClr val="000000"/>
                </a:solidFill>
                <a:latin typeface="メイリオ"/>
                <a:ea typeface="メイリオ"/>
                <a:cs typeface="メイリオ"/>
              </a:endParaRPr>
            </a:p>
          </p:txBody>
        </p:sp>
        <p:pic>
          <p:nvPicPr>
            <p:cNvPr id="12" name="Picture 48" descr="Storage_Polished.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3266929"/>
              <a:ext cx="457200" cy="240323"/>
            </a:xfrm>
            <a:prstGeom prst="rect">
              <a:avLst/>
            </a:prstGeom>
          </p:spPr>
        </p:pic>
        <p:pic>
          <p:nvPicPr>
            <p:cNvPr id="13" name="Picture 48" descr="Storage_Polished.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3619403"/>
              <a:ext cx="457200" cy="240323"/>
            </a:xfrm>
            <a:prstGeom prst="rect">
              <a:avLst/>
            </a:prstGeom>
          </p:spPr>
        </p:pic>
        <p:pic>
          <p:nvPicPr>
            <p:cNvPr id="14" name="Picture 48" descr="Storage_Polished.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3971877"/>
              <a:ext cx="457200" cy="240323"/>
            </a:xfrm>
            <a:prstGeom prst="rect">
              <a:avLst/>
            </a:prstGeom>
          </p:spPr>
        </p:pic>
        <p:pic>
          <p:nvPicPr>
            <p:cNvPr id="15" name="Picture 48" descr="Storage_Polished.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4324350"/>
              <a:ext cx="457200" cy="240323"/>
            </a:xfrm>
            <a:prstGeom prst="rect">
              <a:avLst/>
            </a:prstGeom>
          </p:spPr>
        </p:pic>
        <p:pic>
          <p:nvPicPr>
            <p:cNvPr id="16" name="Picture 48" descr="Storage_Polished.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2914455"/>
              <a:ext cx="457200" cy="240323"/>
            </a:xfrm>
            <a:prstGeom prst="rect">
              <a:avLst/>
            </a:prstGeom>
          </p:spPr>
        </p:pic>
      </p:grpSp>
      <p:sp>
        <p:nvSpPr>
          <p:cNvPr id="18" name="角丸四角形 17"/>
          <p:cNvSpPr/>
          <p:nvPr/>
        </p:nvSpPr>
        <p:spPr>
          <a:xfrm>
            <a:off x="1143000" y="3028950"/>
            <a:ext cx="2160000" cy="1143000"/>
          </a:xfrm>
          <a:prstGeom prst="roundRect">
            <a:avLst>
              <a:gd name="adj" fmla="val 6495"/>
            </a:avLst>
          </a:prstGeom>
          <a:solidFill>
            <a:srgbClr val="A3DCE8"/>
          </a:solidFill>
          <a:effectLst/>
        </p:spPr>
        <p:style>
          <a:lnRef idx="1">
            <a:schemeClr val="accent1"/>
          </a:lnRef>
          <a:fillRef idx="3">
            <a:schemeClr val="accent1"/>
          </a:fillRef>
          <a:effectRef idx="2">
            <a:schemeClr val="accent1"/>
          </a:effectRef>
          <a:fontRef idx="minor">
            <a:schemeClr val="lt1"/>
          </a:fontRef>
        </p:style>
        <p:txBody>
          <a:bodyPr rtlCol="0" anchor="b"/>
          <a:lstStyle/>
          <a:p>
            <a:r>
              <a:rPr kumimoji="1" lang="en-US" altLang="ja-JP" sz="1600" dirty="0" smtClean="0">
                <a:solidFill>
                  <a:srgbClr val="000000"/>
                </a:solidFill>
                <a:latin typeface="メイリオ"/>
                <a:ea typeface="メイリオ"/>
                <a:cs typeface="メイリオ"/>
              </a:rPr>
              <a:t>NODE #1</a:t>
            </a:r>
            <a:endParaRPr kumimoji="1" lang="ja-JP" altLang="en-US" sz="1600" dirty="0">
              <a:solidFill>
                <a:srgbClr val="000000"/>
              </a:solidFill>
              <a:latin typeface="メイリオ"/>
              <a:ea typeface="メイリオ"/>
              <a:cs typeface="メイリオ"/>
            </a:endParaRPr>
          </a:p>
        </p:txBody>
      </p:sp>
      <p:sp>
        <p:nvSpPr>
          <p:cNvPr id="19" name="角丸四角形 18"/>
          <p:cNvSpPr/>
          <p:nvPr/>
        </p:nvSpPr>
        <p:spPr>
          <a:xfrm>
            <a:off x="3581400" y="3028950"/>
            <a:ext cx="2160000" cy="1143000"/>
          </a:xfrm>
          <a:prstGeom prst="roundRect">
            <a:avLst>
              <a:gd name="adj" fmla="val 5712"/>
            </a:avLst>
          </a:prstGeom>
          <a:solidFill>
            <a:srgbClr val="A3DCE8"/>
          </a:solidFill>
          <a:effectLst/>
        </p:spPr>
        <p:style>
          <a:lnRef idx="1">
            <a:schemeClr val="accent1"/>
          </a:lnRef>
          <a:fillRef idx="3">
            <a:schemeClr val="accent1"/>
          </a:fillRef>
          <a:effectRef idx="2">
            <a:schemeClr val="accent1"/>
          </a:effectRef>
          <a:fontRef idx="minor">
            <a:schemeClr val="lt1"/>
          </a:fontRef>
        </p:style>
        <p:txBody>
          <a:bodyPr rtlCol="0" anchor="b"/>
          <a:lstStyle/>
          <a:p>
            <a:r>
              <a:rPr kumimoji="1" lang="en-US" altLang="ja-JP" sz="1600" dirty="0" smtClean="0">
                <a:solidFill>
                  <a:srgbClr val="000000"/>
                </a:solidFill>
                <a:latin typeface="メイリオ"/>
                <a:ea typeface="メイリオ"/>
                <a:cs typeface="メイリオ"/>
              </a:rPr>
              <a:t>NODE #2</a:t>
            </a:r>
            <a:endParaRPr kumimoji="1" lang="ja-JP" altLang="en-US" sz="1600" dirty="0">
              <a:solidFill>
                <a:srgbClr val="000000"/>
              </a:solidFill>
              <a:latin typeface="メイリオ"/>
              <a:ea typeface="メイリオ"/>
              <a:cs typeface="メイリオ"/>
            </a:endParaRPr>
          </a:p>
        </p:txBody>
      </p:sp>
      <p:cxnSp>
        <p:nvCxnSpPr>
          <p:cNvPr id="21" name="直線コネクタ 20"/>
          <p:cNvCxnSpPr>
            <a:stCxn id="114" idx="2"/>
            <a:endCxn id="8" idx="1"/>
          </p:cNvCxnSpPr>
          <p:nvPr/>
        </p:nvCxnSpPr>
        <p:spPr>
          <a:xfrm rot="16200000" flipH="1">
            <a:off x="4065600" y="2446350"/>
            <a:ext cx="649800" cy="3106200"/>
          </a:xfrm>
          <a:prstGeom prst="bentConnector2">
            <a:avLst/>
          </a:prstGeom>
          <a:ln>
            <a:solidFill>
              <a:srgbClr val="000000"/>
            </a:solidFill>
            <a:prstDash val="dot"/>
          </a:ln>
          <a:effectLst/>
        </p:spPr>
        <p:style>
          <a:lnRef idx="2">
            <a:schemeClr val="accent1"/>
          </a:lnRef>
          <a:fillRef idx="0">
            <a:schemeClr val="accent1"/>
          </a:fillRef>
          <a:effectRef idx="1">
            <a:schemeClr val="accent1"/>
          </a:effectRef>
          <a:fontRef idx="minor">
            <a:schemeClr val="tx1"/>
          </a:fontRef>
        </p:style>
      </p:cxnSp>
      <p:cxnSp>
        <p:nvCxnSpPr>
          <p:cNvPr id="22" name="直線コネクタ 21"/>
          <p:cNvCxnSpPr>
            <a:stCxn id="119" idx="2"/>
            <a:endCxn id="8" idx="1"/>
          </p:cNvCxnSpPr>
          <p:nvPr/>
        </p:nvCxnSpPr>
        <p:spPr>
          <a:xfrm rot="16200000" flipH="1">
            <a:off x="5284800" y="3665550"/>
            <a:ext cx="649800" cy="667800"/>
          </a:xfrm>
          <a:prstGeom prst="bentConnector2">
            <a:avLst/>
          </a:prstGeom>
          <a:ln>
            <a:solidFill>
              <a:srgbClr val="000000"/>
            </a:solidFill>
            <a:prstDash val="dot"/>
          </a:ln>
          <a:effectLst/>
        </p:spPr>
        <p:style>
          <a:lnRef idx="2">
            <a:schemeClr val="accent1"/>
          </a:lnRef>
          <a:fillRef idx="0">
            <a:schemeClr val="accent1"/>
          </a:fillRef>
          <a:effectRef idx="1">
            <a:schemeClr val="accent1"/>
          </a:effectRef>
          <a:fontRef idx="minor">
            <a:schemeClr val="tx1"/>
          </a:fontRef>
        </p:style>
      </p:cxnSp>
      <p:cxnSp>
        <p:nvCxnSpPr>
          <p:cNvPr id="25" name="直線コネクタ 24"/>
          <p:cNvCxnSpPr>
            <a:stCxn id="109" idx="2"/>
            <a:endCxn id="6" idx="1"/>
          </p:cNvCxnSpPr>
          <p:nvPr/>
        </p:nvCxnSpPr>
        <p:spPr>
          <a:xfrm rot="16200000" flipH="1">
            <a:off x="4179900" y="2027250"/>
            <a:ext cx="116400" cy="3411000"/>
          </a:xfrm>
          <a:prstGeom prst="bentConnector2">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8" name="直線コネクタ 27"/>
          <p:cNvCxnSpPr>
            <a:stCxn id="118" idx="2"/>
            <a:endCxn id="6" idx="1"/>
          </p:cNvCxnSpPr>
          <p:nvPr/>
        </p:nvCxnSpPr>
        <p:spPr>
          <a:xfrm rot="16200000" flipH="1">
            <a:off x="5399100" y="3246450"/>
            <a:ext cx="116400" cy="972600"/>
          </a:xfrm>
          <a:prstGeom prst="bentConnector2">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1" name="直線コネクタ 30"/>
          <p:cNvCxnSpPr>
            <a:stCxn id="9" idx="2"/>
            <a:endCxn id="7" idx="0"/>
          </p:cNvCxnSpPr>
          <p:nvPr/>
        </p:nvCxnSpPr>
        <p:spPr>
          <a:xfrm flipH="1">
            <a:off x="2209800" y="2800350"/>
            <a:ext cx="1219200" cy="45720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4" name="直線コネクタ 33"/>
          <p:cNvCxnSpPr>
            <a:stCxn id="9" idx="2"/>
            <a:endCxn id="50" idx="0"/>
          </p:cNvCxnSpPr>
          <p:nvPr/>
        </p:nvCxnSpPr>
        <p:spPr>
          <a:xfrm>
            <a:off x="3429000" y="2800350"/>
            <a:ext cx="1219200" cy="45720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7" name="直線コネクタ 36"/>
          <p:cNvCxnSpPr>
            <a:stCxn id="10" idx="2"/>
            <a:endCxn id="9" idx="0"/>
          </p:cNvCxnSpPr>
          <p:nvPr/>
        </p:nvCxnSpPr>
        <p:spPr>
          <a:xfrm>
            <a:off x="3429000" y="2190750"/>
            <a:ext cx="0" cy="30480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9" name="角丸四角形 58"/>
          <p:cNvSpPr/>
          <p:nvPr/>
        </p:nvSpPr>
        <p:spPr>
          <a:xfrm>
            <a:off x="838200" y="1733550"/>
            <a:ext cx="7239000" cy="2971800"/>
          </a:xfrm>
          <a:prstGeom prst="roundRect">
            <a:avLst>
              <a:gd name="adj" fmla="val 4193"/>
            </a:avLst>
          </a:prstGeom>
          <a:noFill/>
          <a:effectLst/>
        </p:spPr>
        <p:style>
          <a:lnRef idx="1">
            <a:schemeClr val="accent1"/>
          </a:lnRef>
          <a:fillRef idx="3">
            <a:schemeClr val="accent1"/>
          </a:fillRef>
          <a:effectRef idx="2">
            <a:schemeClr val="accent1"/>
          </a:effectRef>
          <a:fontRef idx="minor">
            <a:schemeClr val="lt1"/>
          </a:fontRef>
        </p:style>
        <p:txBody>
          <a:bodyPr tIns="0" bIns="0" rtlCol="0" anchor="b"/>
          <a:lstStyle/>
          <a:p>
            <a:r>
              <a:rPr kumimoji="1" lang="en-US" altLang="ja-JP" sz="2000" dirty="0" smtClean="0">
                <a:solidFill>
                  <a:srgbClr val="000000"/>
                </a:solidFill>
                <a:latin typeface="メイリオ"/>
                <a:ea typeface="メイリオ"/>
                <a:cs typeface="メイリオ"/>
              </a:rPr>
              <a:t>OPENSHIFT CLUSTER</a:t>
            </a:r>
            <a:endParaRPr kumimoji="1" lang="ja-JP" altLang="en-US" sz="2000" dirty="0">
              <a:solidFill>
                <a:srgbClr val="000000"/>
              </a:solidFill>
              <a:latin typeface="メイリオ"/>
              <a:ea typeface="メイリオ"/>
              <a:cs typeface="メイリオ"/>
            </a:endParaRPr>
          </a:p>
        </p:txBody>
      </p:sp>
      <p:sp>
        <p:nvSpPr>
          <p:cNvPr id="109" name="ひし形 108"/>
          <p:cNvSpPr>
            <a:spLocks noChangeAspect="1"/>
          </p:cNvSpPr>
          <p:nvPr/>
        </p:nvSpPr>
        <p:spPr>
          <a:xfrm>
            <a:off x="2514600" y="3638550"/>
            <a:ext cx="36000" cy="36000"/>
          </a:xfrm>
          <a:prstGeom prst="diamond">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000" dirty="0">
              <a:solidFill>
                <a:srgbClr val="000000"/>
              </a:solidFill>
              <a:latin typeface="メイリオ"/>
              <a:ea typeface="メイリオ"/>
              <a:cs typeface="メイリオ"/>
            </a:endParaRPr>
          </a:p>
        </p:txBody>
      </p:sp>
      <p:sp>
        <p:nvSpPr>
          <p:cNvPr id="114" name="ひし形 113"/>
          <p:cNvSpPr>
            <a:spLocks noChangeAspect="1"/>
          </p:cNvSpPr>
          <p:nvPr/>
        </p:nvSpPr>
        <p:spPr>
          <a:xfrm>
            <a:off x="2819400" y="3638550"/>
            <a:ext cx="36000" cy="36000"/>
          </a:xfrm>
          <a:prstGeom prst="diamond">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000" dirty="0">
              <a:solidFill>
                <a:srgbClr val="000000"/>
              </a:solidFill>
              <a:latin typeface="メイリオ"/>
              <a:ea typeface="メイリオ"/>
              <a:cs typeface="メイリオ"/>
            </a:endParaRPr>
          </a:p>
        </p:txBody>
      </p:sp>
      <p:sp>
        <p:nvSpPr>
          <p:cNvPr id="118" name="ひし形 117"/>
          <p:cNvSpPr>
            <a:spLocks noChangeAspect="1"/>
          </p:cNvSpPr>
          <p:nvPr/>
        </p:nvSpPr>
        <p:spPr>
          <a:xfrm>
            <a:off x="4953000" y="3638550"/>
            <a:ext cx="36000" cy="36000"/>
          </a:xfrm>
          <a:prstGeom prst="diamond">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000" dirty="0">
              <a:solidFill>
                <a:srgbClr val="000000"/>
              </a:solidFill>
              <a:latin typeface="メイリオ"/>
              <a:ea typeface="メイリオ"/>
              <a:cs typeface="メイリオ"/>
            </a:endParaRPr>
          </a:p>
        </p:txBody>
      </p:sp>
      <p:sp>
        <p:nvSpPr>
          <p:cNvPr id="119" name="ひし形 118"/>
          <p:cNvSpPr>
            <a:spLocks noChangeAspect="1"/>
          </p:cNvSpPr>
          <p:nvPr/>
        </p:nvSpPr>
        <p:spPr>
          <a:xfrm>
            <a:off x="5257800" y="3638550"/>
            <a:ext cx="36000" cy="36000"/>
          </a:xfrm>
          <a:prstGeom prst="diamond">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000" dirty="0">
              <a:solidFill>
                <a:srgbClr val="000000"/>
              </a:solidFill>
              <a:latin typeface="メイリオ"/>
              <a:ea typeface="メイリオ"/>
              <a:cs typeface="メイリオ"/>
            </a:endParaRPr>
          </a:p>
        </p:txBody>
      </p:sp>
      <p:cxnSp>
        <p:nvCxnSpPr>
          <p:cNvPr id="133" name="直線コネクタ 132"/>
          <p:cNvCxnSpPr>
            <a:stCxn id="136" idx="2"/>
            <a:endCxn id="10" idx="0"/>
          </p:cNvCxnSpPr>
          <p:nvPr/>
        </p:nvCxnSpPr>
        <p:spPr>
          <a:xfrm>
            <a:off x="3429000" y="1143539"/>
            <a:ext cx="0" cy="742411"/>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136" name="Shape 3873"/>
          <p:cNvPicPr preferRelativeResize="0"/>
          <p:nvPr/>
        </p:nvPicPr>
        <p:blipFill rotWithShape="1">
          <a:blip r:embed="rId4">
            <a:alphaModFix/>
            <a:extLst>
              <a:ext uri="{28A0092B-C50C-407E-A947-70E740481C1C}">
                <a14:useLocalDpi xmlns:a14="http://schemas.microsoft.com/office/drawing/2010/main" val="0"/>
              </a:ext>
            </a:extLst>
          </a:blip>
          <a:srcRect/>
          <a:stretch/>
        </p:blipFill>
        <p:spPr>
          <a:xfrm>
            <a:off x="1600200" y="590550"/>
            <a:ext cx="3657600" cy="552989"/>
          </a:xfrm>
          <a:prstGeom prst="rect">
            <a:avLst/>
          </a:prstGeom>
          <a:noFill/>
          <a:ln>
            <a:noFill/>
          </a:ln>
        </p:spPr>
      </p:pic>
      <p:sp>
        <p:nvSpPr>
          <p:cNvPr id="58" name="テキスト ボックス 57"/>
          <p:cNvSpPr txBox="1"/>
          <p:nvPr/>
        </p:nvSpPr>
        <p:spPr>
          <a:xfrm>
            <a:off x="3568767" y="1304151"/>
            <a:ext cx="5118033" cy="276999"/>
          </a:xfrm>
          <a:prstGeom prst="rect">
            <a:avLst/>
          </a:prstGeom>
          <a:solidFill>
            <a:srgbClr val="EDEDED"/>
          </a:solidFill>
        </p:spPr>
        <p:txBody>
          <a:bodyPr wrap="none" lIns="0" tIns="0" rIns="0" bIns="0" rtlCol="0">
            <a:spAutoFit/>
          </a:bodyPr>
          <a:lstStyle/>
          <a:p>
            <a:r>
              <a:rPr kumimoji="1" lang="en-US" altLang="ja-JP" dirty="0" smtClean="0">
                <a:latin typeface="メイリオ"/>
                <a:ea typeface="メイリオ"/>
                <a:cs typeface="メイリオ"/>
              </a:rPr>
              <a:t>https://hello-</a:t>
            </a:r>
            <a:r>
              <a:rPr kumimoji="1" lang="en-US" altLang="ja-JP" dirty="0" err="1" smtClean="0">
                <a:latin typeface="メイリオ"/>
                <a:ea typeface="メイリオ"/>
                <a:cs typeface="メイリオ"/>
              </a:rPr>
              <a:t>demo.cloudapps.example.com</a:t>
            </a:r>
            <a:endParaRPr kumimoji="1" lang="en-US" altLang="ja-JP" dirty="0" smtClean="0">
              <a:latin typeface="メイリオ"/>
              <a:ea typeface="メイリオ"/>
              <a:cs typeface="メイリオ"/>
            </a:endParaRPr>
          </a:p>
        </p:txBody>
      </p:sp>
      <p:cxnSp>
        <p:nvCxnSpPr>
          <p:cNvPr id="139" name="直線コネクタ 27"/>
          <p:cNvCxnSpPr>
            <a:stCxn id="6" idx="3"/>
            <a:endCxn id="14" idx="1"/>
          </p:cNvCxnSpPr>
          <p:nvPr/>
        </p:nvCxnSpPr>
        <p:spPr>
          <a:xfrm flipV="1">
            <a:off x="7010400" y="3634839"/>
            <a:ext cx="1371600" cy="156111"/>
          </a:xfrm>
          <a:prstGeom prst="straightConnector1">
            <a:avLst/>
          </a:prstGeom>
          <a:effectLst/>
        </p:spPr>
        <p:style>
          <a:lnRef idx="2">
            <a:schemeClr val="accent1"/>
          </a:lnRef>
          <a:fillRef idx="0">
            <a:schemeClr val="accent1"/>
          </a:fillRef>
          <a:effectRef idx="1">
            <a:schemeClr val="accent1"/>
          </a:effectRef>
          <a:fontRef idx="minor">
            <a:schemeClr val="tx1"/>
          </a:fontRef>
        </p:style>
      </p:cxnSp>
      <p:sp>
        <p:nvSpPr>
          <p:cNvPr id="23" name="ホームベース 22"/>
          <p:cNvSpPr/>
          <p:nvPr/>
        </p:nvSpPr>
        <p:spPr>
          <a:xfrm flipH="1">
            <a:off x="4419600" y="1809750"/>
            <a:ext cx="2743200" cy="457200"/>
          </a:xfrm>
          <a:prstGeom prst="homePlat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000" dirty="0">
              <a:solidFill>
                <a:srgbClr val="000000"/>
              </a:solidFill>
              <a:latin typeface="メイリオ"/>
              <a:ea typeface="メイリオ"/>
              <a:cs typeface="メイリオ"/>
            </a:endParaRPr>
          </a:p>
        </p:txBody>
      </p:sp>
      <p:sp>
        <p:nvSpPr>
          <p:cNvPr id="26" name="正方形/長方形 25"/>
          <p:cNvSpPr/>
          <p:nvPr/>
        </p:nvSpPr>
        <p:spPr>
          <a:xfrm>
            <a:off x="4648200" y="1868892"/>
            <a:ext cx="2514600" cy="398058"/>
          </a:xfrm>
          <a:prstGeom prst="rect">
            <a:avLst/>
          </a:prstGeom>
        </p:spPr>
        <p:txBody>
          <a:bodyPr wrap="square" lIns="0" tIns="0" rIns="0" bIns="0">
            <a:spAutoFit/>
          </a:bodyPr>
          <a:lstStyle/>
          <a:p>
            <a:pPr>
              <a:lnSpc>
                <a:spcPct val="80000"/>
              </a:lnSpc>
            </a:pPr>
            <a:r>
              <a:rPr kumimoji="1" lang="en-US" altLang="ja-JP" sz="800" dirty="0">
                <a:solidFill>
                  <a:srgbClr val="000000"/>
                </a:solidFill>
                <a:latin typeface="Courier"/>
                <a:ea typeface="メイリオ"/>
                <a:cs typeface="Courier"/>
              </a:rPr>
              <a:t>demo/hello {</a:t>
            </a:r>
          </a:p>
          <a:p>
            <a:pPr>
              <a:lnSpc>
                <a:spcPct val="80000"/>
              </a:lnSpc>
            </a:pPr>
            <a:r>
              <a:rPr kumimoji="1" lang="en-US" altLang="ja-JP" sz="800" dirty="0">
                <a:solidFill>
                  <a:srgbClr val="000000"/>
                </a:solidFill>
                <a:latin typeface="Courier"/>
                <a:ea typeface="メイリオ"/>
                <a:cs typeface="Courier"/>
              </a:rPr>
              <a:t>  ...</a:t>
            </a:r>
          </a:p>
          <a:p>
            <a:pPr>
              <a:lnSpc>
                <a:spcPct val="80000"/>
              </a:lnSpc>
            </a:pPr>
            <a:r>
              <a:rPr kumimoji="1" lang="en-US" altLang="ja-JP" sz="800" dirty="0">
                <a:solidFill>
                  <a:srgbClr val="000000"/>
                </a:solidFill>
                <a:latin typeface="Courier"/>
                <a:ea typeface="メイリオ"/>
                <a:cs typeface="Courier"/>
              </a:rPr>
              <a:t>  Host: hello-</a:t>
            </a:r>
            <a:r>
              <a:rPr kumimoji="1" lang="en-US" altLang="ja-JP" sz="800" dirty="0" err="1">
                <a:solidFill>
                  <a:srgbClr val="000000"/>
                </a:solidFill>
                <a:latin typeface="Courier"/>
                <a:ea typeface="メイリオ"/>
                <a:cs typeface="Courier"/>
              </a:rPr>
              <a:t>demo.cloudapps.example.com</a:t>
            </a:r>
            <a:endParaRPr kumimoji="1" lang="en-US" altLang="ja-JP" sz="800" dirty="0">
              <a:solidFill>
                <a:srgbClr val="000000"/>
              </a:solidFill>
              <a:latin typeface="Courier"/>
              <a:ea typeface="メイリオ"/>
              <a:cs typeface="Courier"/>
            </a:endParaRPr>
          </a:p>
          <a:p>
            <a:pPr>
              <a:lnSpc>
                <a:spcPct val="80000"/>
              </a:lnSpc>
            </a:pPr>
            <a:r>
              <a:rPr kumimoji="1" lang="en-US" altLang="ja-JP" sz="800" dirty="0">
                <a:solidFill>
                  <a:srgbClr val="000000"/>
                </a:solidFill>
                <a:latin typeface="Courier"/>
                <a:ea typeface="メイリオ"/>
                <a:cs typeface="Courier"/>
              </a:rPr>
              <a:t>  ...</a:t>
            </a:r>
          </a:p>
        </p:txBody>
      </p:sp>
      <p:sp>
        <p:nvSpPr>
          <p:cNvPr id="27" name="正方形/長方形 26"/>
          <p:cNvSpPr/>
          <p:nvPr/>
        </p:nvSpPr>
        <p:spPr>
          <a:xfrm>
            <a:off x="5334000" y="2337197"/>
            <a:ext cx="914400" cy="615553"/>
          </a:xfrm>
          <a:prstGeom prst="rect">
            <a:avLst/>
          </a:prstGeom>
        </p:spPr>
        <p:txBody>
          <a:bodyPr wrap="square" lIns="0" tIns="0" rIns="0" bIns="0">
            <a:spAutoFit/>
          </a:bodyPr>
          <a:lstStyle/>
          <a:p>
            <a:r>
              <a:rPr kumimoji="1" lang="en-US" altLang="ja-JP" sz="800" dirty="0">
                <a:solidFill>
                  <a:srgbClr val="000000"/>
                </a:solidFill>
                <a:latin typeface="Courier"/>
                <a:ea typeface="メイリオ"/>
                <a:cs typeface="Courier"/>
              </a:rPr>
              <a:t>selector:</a:t>
            </a:r>
          </a:p>
          <a:p>
            <a:r>
              <a:rPr kumimoji="1" lang="en-US" altLang="ja-JP" sz="800" dirty="0">
                <a:solidFill>
                  <a:srgbClr val="000000"/>
                </a:solidFill>
                <a:latin typeface="Courier"/>
                <a:ea typeface="メイリオ"/>
                <a:cs typeface="Courier"/>
              </a:rPr>
              <a:t>  name: hello</a:t>
            </a:r>
          </a:p>
          <a:p>
            <a:r>
              <a:rPr kumimoji="1" lang="en-US" altLang="ja-JP" sz="800" dirty="0">
                <a:solidFill>
                  <a:srgbClr val="000000"/>
                </a:solidFill>
                <a:latin typeface="Courier"/>
                <a:ea typeface="メイリオ"/>
                <a:cs typeface="Courier"/>
              </a:rPr>
              <a:t>ports:</a:t>
            </a:r>
          </a:p>
          <a:p>
            <a:r>
              <a:rPr kumimoji="1" lang="en-US" altLang="ja-JP" sz="800" dirty="0">
                <a:solidFill>
                  <a:srgbClr val="000000"/>
                </a:solidFill>
                <a:latin typeface="Courier"/>
                <a:ea typeface="メイリオ"/>
                <a:cs typeface="Courier"/>
              </a:rPr>
              <a:t> port:8080</a:t>
            </a:r>
          </a:p>
          <a:p>
            <a:r>
              <a:rPr kumimoji="1" lang="en-US" altLang="ja-JP" sz="800" dirty="0">
                <a:solidFill>
                  <a:srgbClr val="000000"/>
                </a:solidFill>
                <a:latin typeface="Courier"/>
                <a:ea typeface="メイリオ"/>
                <a:cs typeface="Courier"/>
              </a:rPr>
              <a:t>...</a:t>
            </a:r>
            <a:endParaRPr kumimoji="1" lang="ja-JP" altLang="en-US" sz="800" dirty="0">
              <a:solidFill>
                <a:srgbClr val="000000"/>
              </a:solidFill>
              <a:latin typeface="Courier"/>
              <a:ea typeface="メイリオ"/>
              <a:cs typeface="Courier"/>
            </a:endParaRPr>
          </a:p>
        </p:txBody>
      </p:sp>
      <p:sp>
        <p:nvSpPr>
          <p:cNvPr id="44" name="ホームベース 43"/>
          <p:cNvSpPr/>
          <p:nvPr/>
        </p:nvSpPr>
        <p:spPr>
          <a:xfrm flipH="1">
            <a:off x="4953000" y="2343150"/>
            <a:ext cx="1295400" cy="609600"/>
          </a:xfrm>
          <a:prstGeom prst="homePlat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000" dirty="0">
              <a:solidFill>
                <a:srgbClr val="000000"/>
              </a:solidFill>
              <a:latin typeface="メイリオ"/>
              <a:ea typeface="メイリオ"/>
              <a:cs typeface="メイリオ"/>
            </a:endParaRPr>
          </a:p>
        </p:txBody>
      </p:sp>
      <p:sp>
        <p:nvSpPr>
          <p:cNvPr id="7" name="角丸四角形 6"/>
          <p:cNvSpPr/>
          <p:nvPr/>
        </p:nvSpPr>
        <p:spPr>
          <a:xfrm>
            <a:off x="1219200" y="3257550"/>
            <a:ext cx="1981200" cy="381000"/>
          </a:xfrm>
          <a:prstGeom prst="round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kumimoji="1" lang="en-US" altLang="ja-JP" sz="2000" dirty="0" smtClean="0">
                <a:solidFill>
                  <a:srgbClr val="000000"/>
                </a:solidFill>
                <a:latin typeface="メイリオ"/>
                <a:ea typeface="メイリオ"/>
                <a:cs typeface="メイリオ"/>
              </a:rPr>
              <a:t>POD: </a:t>
            </a:r>
            <a:r>
              <a:rPr kumimoji="1" lang="en-US" altLang="ja-JP" sz="2000" dirty="0" err="1" smtClean="0">
                <a:solidFill>
                  <a:srgbClr val="000000"/>
                </a:solidFill>
                <a:latin typeface="メイリオ"/>
                <a:ea typeface="メイリオ"/>
                <a:cs typeface="メイリオ"/>
              </a:rPr>
              <a:t>helloapp</a:t>
            </a:r>
            <a:endParaRPr kumimoji="1" lang="ja-JP" altLang="en-US" sz="2000" dirty="0">
              <a:solidFill>
                <a:srgbClr val="000000"/>
              </a:solidFill>
              <a:latin typeface="メイリオ"/>
              <a:ea typeface="メイリオ"/>
              <a:cs typeface="メイリオ"/>
            </a:endParaRPr>
          </a:p>
        </p:txBody>
      </p:sp>
      <p:sp>
        <p:nvSpPr>
          <p:cNvPr id="50" name="角丸四角形 49"/>
          <p:cNvSpPr/>
          <p:nvPr/>
        </p:nvSpPr>
        <p:spPr>
          <a:xfrm>
            <a:off x="3657600" y="3257550"/>
            <a:ext cx="1981200" cy="381000"/>
          </a:xfrm>
          <a:prstGeom prst="round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kumimoji="1" lang="en-US" altLang="ja-JP" sz="2000" dirty="0" smtClean="0">
                <a:solidFill>
                  <a:srgbClr val="000000"/>
                </a:solidFill>
                <a:latin typeface="メイリオ"/>
                <a:ea typeface="メイリオ"/>
                <a:cs typeface="メイリオ"/>
              </a:rPr>
              <a:t>POD: </a:t>
            </a:r>
            <a:r>
              <a:rPr kumimoji="1" lang="en-US" altLang="ja-JP" sz="2000" dirty="0" err="1" smtClean="0">
                <a:solidFill>
                  <a:srgbClr val="000000"/>
                </a:solidFill>
                <a:latin typeface="メイリオ"/>
                <a:ea typeface="メイリオ"/>
                <a:cs typeface="メイリオ"/>
              </a:rPr>
              <a:t>helloapp</a:t>
            </a:r>
            <a:endParaRPr kumimoji="1" lang="ja-JP" altLang="en-US" sz="2000" dirty="0">
              <a:solidFill>
                <a:srgbClr val="000000"/>
              </a:solidFill>
              <a:latin typeface="メイリオ"/>
              <a:ea typeface="メイリオ"/>
              <a:cs typeface="メイリオ"/>
            </a:endParaRPr>
          </a:p>
        </p:txBody>
      </p:sp>
    </p:spTree>
    <p:extLst>
      <p:ext uri="{BB962C8B-B14F-4D97-AF65-F5344CB8AC3E}">
        <p14:creationId xmlns:p14="http://schemas.microsoft.com/office/powerpoint/2010/main" val="415856214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角丸四角形 7"/>
          <p:cNvSpPr/>
          <p:nvPr/>
        </p:nvSpPr>
        <p:spPr bwMode="auto">
          <a:xfrm>
            <a:off x="2438400" y="3861514"/>
            <a:ext cx="6553199" cy="787226"/>
          </a:xfrm>
          <a:prstGeom prst="roundRect">
            <a:avLst>
              <a:gd name="adj" fmla="val 0"/>
            </a:avLst>
          </a:prstGeom>
          <a:solidFill>
            <a:srgbClr val="4D4B4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44" descr="Server_Polished.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2789" y="4024020"/>
            <a:ext cx="799050" cy="235401"/>
          </a:xfrm>
          <a:prstGeom prst="rect">
            <a:avLst/>
          </a:prstGeom>
        </p:spPr>
      </p:pic>
      <p:pic>
        <p:nvPicPr>
          <p:cNvPr id="10" name="Picture 55" descr="ServerVirtual_Polished.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0867" y="3984807"/>
            <a:ext cx="892795" cy="313827"/>
          </a:xfrm>
          <a:prstGeom prst="rect">
            <a:avLst/>
          </a:prstGeom>
        </p:spPr>
      </p:pic>
      <p:pic>
        <p:nvPicPr>
          <p:cNvPr id="11" name="図 10" descr="OHC_Public_cloud_Polishe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0" y="3910177"/>
            <a:ext cx="736187" cy="509962"/>
          </a:xfrm>
          <a:prstGeom prst="rect">
            <a:avLst/>
          </a:prstGeom>
        </p:spPr>
      </p:pic>
      <p:sp>
        <p:nvSpPr>
          <p:cNvPr id="12" name="テキスト ボックス 11"/>
          <p:cNvSpPr txBox="1"/>
          <p:nvPr/>
        </p:nvSpPr>
        <p:spPr>
          <a:xfrm>
            <a:off x="3085778" y="4308683"/>
            <a:ext cx="512961" cy="282129"/>
          </a:xfrm>
          <a:prstGeom prst="rect">
            <a:avLst/>
          </a:prstGeom>
          <a:noFill/>
        </p:spPr>
        <p:txBody>
          <a:bodyPr wrap="none" lIns="0" tIns="0" rIns="0" bIns="0" rtlCol="0">
            <a:spAutoFit/>
          </a:bodyPr>
          <a:lstStyle/>
          <a:p>
            <a:pPr algn="ctr">
              <a:lnSpc>
                <a:spcPct val="90000"/>
              </a:lnSpc>
              <a:spcAft>
                <a:spcPts val="600"/>
              </a:spcAft>
            </a:pPr>
            <a:r>
              <a:rPr kumimoji="1" lang="en-US" altLang="en-US" sz="2000" dirty="0" smtClean="0">
                <a:solidFill>
                  <a:schemeClr val="bg1"/>
                </a:solidFill>
                <a:latin typeface="メイリオ"/>
                <a:ea typeface="メイリオ"/>
                <a:cs typeface="メイリオ"/>
              </a:rPr>
              <a:t>物理</a:t>
            </a:r>
            <a:endParaRPr kumimoji="1" lang="ja-JP" altLang="en-US" sz="2000" dirty="0" err="1" smtClean="0">
              <a:solidFill>
                <a:schemeClr val="bg1"/>
              </a:solidFill>
              <a:latin typeface="メイリオ"/>
              <a:ea typeface="メイリオ"/>
              <a:cs typeface="メイリオ"/>
            </a:endParaRPr>
          </a:p>
        </p:txBody>
      </p:sp>
      <p:sp>
        <p:nvSpPr>
          <p:cNvPr id="13" name="テキスト ボックス 12"/>
          <p:cNvSpPr txBox="1"/>
          <p:nvPr/>
        </p:nvSpPr>
        <p:spPr>
          <a:xfrm>
            <a:off x="4343400" y="4308683"/>
            <a:ext cx="512961" cy="282129"/>
          </a:xfrm>
          <a:prstGeom prst="rect">
            <a:avLst/>
          </a:prstGeom>
          <a:noFill/>
        </p:spPr>
        <p:txBody>
          <a:bodyPr wrap="none" lIns="0" tIns="0" rIns="0" bIns="0" rtlCol="0">
            <a:spAutoFit/>
          </a:bodyPr>
          <a:lstStyle/>
          <a:p>
            <a:pPr algn="ctr">
              <a:lnSpc>
                <a:spcPct val="90000"/>
              </a:lnSpc>
              <a:spcAft>
                <a:spcPts val="600"/>
              </a:spcAft>
            </a:pPr>
            <a:r>
              <a:rPr kumimoji="1" lang="ja-JP" altLang="en-US" sz="2000" dirty="0" smtClean="0">
                <a:solidFill>
                  <a:schemeClr val="bg1"/>
                </a:solidFill>
                <a:latin typeface="メイリオ"/>
                <a:ea typeface="メイリオ"/>
                <a:cs typeface="メイリオ"/>
              </a:rPr>
              <a:t>仮想</a:t>
            </a:r>
          </a:p>
        </p:txBody>
      </p:sp>
      <p:sp>
        <p:nvSpPr>
          <p:cNvPr id="14" name="テキスト ボックス 13"/>
          <p:cNvSpPr txBox="1"/>
          <p:nvPr/>
        </p:nvSpPr>
        <p:spPr>
          <a:xfrm>
            <a:off x="5246766" y="4408054"/>
            <a:ext cx="1649715" cy="282129"/>
          </a:xfrm>
          <a:prstGeom prst="rect">
            <a:avLst/>
          </a:prstGeom>
          <a:noFill/>
        </p:spPr>
        <p:txBody>
          <a:bodyPr wrap="none" lIns="0" tIns="0" rIns="0" bIns="0" rtlCol="0">
            <a:spAutoFit/>
          </a:bodyPr>
          <a:lstStyle/>
          <a:p>
            <a:pPr algn="ctr">
              <a:lnSpc>
                <a:spcPct val="90000"/>
              </a:lnSpc>
              <a:spcAft>
                <a:spcPts val="600"/>
              </a:spcAft>
            </a:pPr>
            <a:r>
              <a:rPr kumimoji="1" lang="en-US" altLang="ja-JP" sz="2000" dirty="0" smtClean="0">
                <a:solidFill>
                  <a:schemeClr val="bg1"/>
                </a:solidFill>
                <a:latin typeface="メイリオ"/>
                <a:ea typeface="メイリオ"/>
                <a:cs typeface="メイリオ"/>
              </a:rPr>
              <a:t>Private Cloud</a:t>
            </a:r>
            <a:endParaRPr kumimoji="1" lang="ja-JP" altLang="en-US" sz="2000" dirty="0" smtClean="0">
              <a:solidFill>
                <a:schemeClr val="bg1"/>
              </a:solidFill>
              <a:latin typeface="メイリオ"/>
              <a:ea typeface="メイリオ"/>
              <a:cs typeface="メイリオ"/>
            </a:endParaRPr>
          </a:p>
        </p:txBody>
      </p:sp>
      <p:sp>
        <p:nvSpPr>
          <p:cNvPr id="15" name="テキスト ボックス 14"/>
          <p:cNvSpPr txBox="1"/>
          <p:nvPr/>
        </p:nvSpPr>
        <p:spPr>
          <a:xfrm>
            <a:off x="7239000" y="4408054"/>
            <a:ext cx="1519221" cy="282129"/>
          </a:xfrm>
          <a:prstGeom prst="rect">
            <a:avLst/>
          </a:prstGeom>
          <a:noFill/>
        </p:spPr>
        <p:txBody>
          <a:bodyPr wrap="none" lIns="0" tIns="0" rIns="0" bIns="0" rtlCol="0">
            <a:spAutoFit/>
          </a:bodyPr>
          <a:lstStyle/>
          <a:p>
            <a:pPr algn="ctr">
              <a:lnSpc>
                <a:spcPct val="90000"/>
              </a:lnSpc>
              <a:spcAft>
                <a:spcPts val="600"/>
              </a:spcAft>
            </a:pPr>
            <a:r>
              <a:rPr kumimoji="1" lang="en-US" altLang="en-US" sz="2000" dirty="0" smtClean="0">
                <a:solidFill>
                  <a:schemeClr val="bg1"/>
                </a:solidFill>
                <a:latin typeface="メイリオ"/>
                <a:ea typeface="メイリオ"/>
                <a:cs typeface="メイリオ"/>
              </a:rPr>
              <a:t>Public Cloud</a:t>
            </a:r>
            <a:endParaRPr kumimoji="1" lang="en-US" altLang="ja-JP" sz="2000" dirty="0" smtClean="0">
              <a:solidFill>
                <a:schemeClr val="bg1"/>
              </a:solidFill>
              <a:latin typeface="メイリオ"/>
              <a:ea typeface="メイリオ"/>
              <a:cs typeface="メイリオ"/>
            </a:endParaRPr>
          </a:p>
        </p:txBody>
      </p:sp>
      <p:grpSp>
        <p:nvGrpSpPr>
          <p:cNvPr id="16" name="図形グループ 15"/>
          <p:cNvGrpSpPr>
            <a:grpSpLocks noChangeAspect="1"/>
          </p:cNvGrpSpPr>
          <p:nvPr/>
        </p:nvGrpSpPr>
        <p:grpSpPr>
          <a:xfrm>
            <a:off x="5627659" y="3896546"/>
            <a:ext cx="707872" cy="490348"/>
            <a:chOff x="7298357" y="4361358"/>
            <a:chExt cx="1715010" cy="1188000"/>
          </a:xfrm>
        </p:grpSpPr>
        <p:pic>
          <p:nvPicPr>
            <p:cNvPr id="17" name="図 16" descr="OHC_Public_cloud_Polishe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8357" y="4361358"/>
              <a:ext cx="1715010" cy="1188000"/>
            </a:xfrm>
            <a:prstGeom prst="rect">
              <a:avLst/>
            </a:prstGeom>
          </p:spPr>
        </p:pic>
        <p:pic>
          <p:nvPicPr>
            <p:cNvPr id="18" name="Picture 43" descr="Security2_Polished.eps"/>
            <p:cNvPicPr>
              <a:picLocks/>
            </p:cNvPicPr>
            <p:nvPr/>
          </p:nvPicPr>
          <p:blipFill>
            <a:blip r:embed="rId5">
              <a:extLst>
                <a:ext uri="{28A0092B-C50C-407E-A947-70E740481C1C}">
                  <a14:useLocalDpi xmlns:a14="http://schemas.microsoft.com/office/drawing/2010/main" val="0"/>
                </a:ext>
              </a:extLst>
            </a:blip>
            <a:stretch>
              <a:fillRect/>
            </a:stretch>
          </p:blipFill>
          <p:spPr>
            <a:xfrm>
              <a:off x="8055587" y="4865414"/>
              <a:ext cx="538914" cy="619125"/>
            </a:xfrm>
            <a:prstGeom prst="rect">
              <a:avLst/>
            </a:prstGeom>
          </p:spPr>
        </p:pic>
      </p:grpSp>
      <p:pic>
        <p:nvPicPr>
          <p:cNvPr id="21" name="Shape 3828"/>
          <p:cNvPicPr preferRelativeResize="0">
            <a:picLocks noChangeAspect="1"/>
          </p:cNvPicPr>
          <p:nvPr/>
        </p:nvPicPr>
        <p:blipFill>
          <a:blip r:embed="rId6">
            <a:alphaModFix/>
          </a:blip>
          <a:stretch>
            <a:fillRect/>
          </a:stretch>
        </p:blipFill>
        <p:spPr>
          <a:xfrm>
            <a:off x="6403094" y="2004982"/>
            <a:ext cx="434312" cy="470488"/>
          </a:xfrm>
          <a:prstGeom prst="rect">
            <a:avLst/>
          </a:prstGeom>
          <a:noFill/>
          <a:ln>
            <a:noFill/>
          </a:ln>
        </p:spPr>
      </p:pic>
      <p:pic>
        <p:nvPicPr>
          <p:cNvPr id="22" name="Shape 3829"/>
          <p:cNvPicPr preferRelativeResize="0">
            <a:picLocks noChangeAspect="1"/>
          </p:cNvPicPr>
          <p:nvPr/>
        </p:nvPicPr>
        <p:blipFill>
          <a:blip r:embed="rId7">
            <a:alphaModFix/>
          </a:blip>
          <a:stretch>
            <a:fillRect/>
          </a:stretch>
        </p:blipFill>
        <p:spPr>
          <a:xfrm>
            <a:off x="6912946" y="2004978"/>
            <a:ext cx="434312" cy="470506"/>
          </a:xfrm>
          <a:prstGeom prst="rect">
            <a:avLst/>
          </a:prstGeom>
          <a:noFill/>
          <a:ln>
            <a:noFill/>
          </a:ln>
        </p:spPr>
      </p:pic>
      <p:pic>
        <p:nvPicPr>
          <p:cNvPr id="23" name="Shape 3843"/>
          <p:cNvPicPr preferRelativeResize="0">
            <a:picLocks noChangeAspect="1"/>
          </p:cNvPicPr>
          <p:nvPr/>
        </p:nvPicPr>
        <p:blipFill>
          <a:blip r:embed="rId6">
            <a:alphaModFix/>
          </a:blip>
          <a:stretch>
            <a:fillRect/>
          </a:stretch>
        </p:blipFill>
        <p:spPr>
          <a:xfrm>
            <a:off x="6400800" y="2501838"/>
            <a:ext cx="434312" cy="470488"/>
          </a:xfrm>
          <a:prstGeom prst="rect">
            <a:avLst/>
          </a:prstGeom>
          <a:noFill/>
          <a:ln>
            <a:noFill/>
          </a:ln>
        </p:spPr>
      </p:pic>
      <p:pic>
        <p:nvPicPr>
          <p:cNvPr id="24" name="Shape 3844"/>
          <p:cNvPicPr preferRelativeResize="0">
            <a:picLocks noChangeAspect="1"/>
          </p:cNvPicPr>
          <p:nvPr/>
        </p:nvPicPr>
        <p:blipFill>
          <a:blip r:embed="rId7">
            <a:alphaModFix/>
          </a:blip>
          <a:stretch>
            <a:fillRect/>
          </a:stretch>
        </p:blipFill>
        <p:spPr>
          <a:xfrm>
            <a:off x="6910652" y="2501833"/>
            <a:ext cx="434312" cy="470506"/>
          </a:xfrm>
          <a:prstGeom prst="rect">
            <a:avLst/>
          </a:prstGeom>
          <a:noFill/>
          <a:ln>
            <a:noFill/>
          </a:ln>
        </p:spPr>
      </p:pic>
      <p:pic>
        <p:nvPicPr>
          <p:cNvPr id="33" name="Shape 3819"/>
          <p:cNvPicPr preferRelativeResize="0">
            <a:picLocks noChangeAspect="1"/>
          </p:cNvPicPr>
          <p:nvPr/>
        </p:nvPicPr>
        <p:blipFill>
          <a:blip r:embed="rId8">
            <a:alphaModFix/>
          </a:blip>
          <a:stretch>
            <a:fillRect/>
          </a:stretch>
        </p:blipFill>
        <p:spPr>
          <a:xfrm>
            <a:off x="4549825" y="2072367"/>
            <a:ext cx="434282" cy="899972"/>
          </a:xfrm>
          <a:prstGeom prst="rect">
            <a:avLst/>
          </a:prstGeom>
          <a:noFill/>
          <a:ln>
            <a:noFill/>
          </a:ln>
        </p:spPr>
      </p:pic>
      <p:pic>
        <p:nvPicPr>
          <p:cNvPr id="34" name="Shape 3830"/>
          <p:cNvPicPr preferRelativeResize="0">
            <a:picLocks noChangeAspect="1"/>
          </p:cNvPicPr>
          <p:nvPr/>
        </p:nvPicPr>
        <p:blipFill>
          <a:blip r:embed="rId9">
            <a:alphaModFix/>
          </a:blip>
          <a:stretch>
            <a:fillRect/>
          </a:stretch>
        </p:blipFill>
        <p:spPr>
          <a:xfrm>
            <a:off x="4114800" y="2051679"/>
            <a:ext cx="354915" cy="423805"/>
          </a:xfrm>
          <a:prstGeom prst="rect">
            <a:avLst/>
          </a:prstGeom>
          <a:noFill/>
          <a:ln>
            <a:noFill/>
          </a:ln>
        </p:spPr>
      </p:pic>
      <p:pic>
        <p:nvPicPr>
          <p:cNvPr id="35" name="Shape 3831"/>
          <p:cNvPicPr preferRelativeResize="0">
            <a:picLocks noChangeAspect="1"/>
          </p:cNvPicPr>
          <p:nvPr/>
        </p:nvPicPr>
        <p:blipFill>
          <a:blip r:embed="rId9">
            <a:alphaModFix/>
          </a:blip>
          <a:stretch>
            <a:fillRect/>
          </a:stretch>
        </p:blipFill>
        <p:spPr>
          <a:xfrm>
            <a:off x="4114800" y="2525170"/>
            <a:ext cx="354915" cy="423805"/>
          </a:xfrm>
          <a:prstGeom prst="rect">
            <a:avLst/>
          </a:prstGeom>
          <a:noFill/>
          <a:ln>
            <a:noFill/>
          </a:ln>
        </p:spPr>
      </p:pic>
      <p:sp>
        <p:nvSpPr>
          <p:cNvPr id="40" name="角丸四角形 39"/>
          <p:cNvSpPr>
            <a:spLocks/>
          </p:cNvSpPr>
          <p:nvPr/>
        </p:nvSpPr>
        <p:spPr bwMode="auto">
          <a:xfrm>
            <a:off x="2514600" y="1981739"/>
            <a:ext cx="1403355" cy="288000"/>
          </a:xfrm>
          <a:prstGeom prst="roundRect">
            <a:avLst>
              <a:gd name="adj" fmla="val 0"/>
            </a:avLst>
          </a:prstGeom>
          <a:solidFill>
            <a:srgbClr val="7FD0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000" dirty="0" smtClean="0">
                <a:gradFill>
                  <a:gsLst>
                    <a:gs pos="0">
                      <a:srgbClr val="FFFFFF"/>
                    </a:gs>
                    <a:gs pos="100000">
                      <a:srgbClr val="FFFFFF"/>
                    </a:gs>
                  </a:gsLst>
                  <a:lin ang="5400000" scaled="0"/>
                </a:gradFill>
                <a:latin typeface="メイリオ"/>
                <a:ea typeface="メイリオ"/>
                <a:cs typeface="メイリオ"/>
              </a:rPr>
              <a:t>API/</a:t>
            </a:r>
            <a:r>
              <a:rPr kumimoji="1" lang="ja-JP" altLang="en-US" sz="2000" dirty="0" smtClean="0">
                <a:gradFill>
                  <a:gsLst>
                    <a:gs pos="0">
                      <a:srgbClr val="FFFFFF"/>
                    </a:gs>
                    <a:gs pos="100000">
                      <a:srgbClr val="FFFFFF"/>
                    </a:gs>
                  </a:gsLst>
                  <a:lin ang="5400000" scaled="0"/>
                </a:gradFill>
                <a:latin typeface="メイリオ"/>
                <a:ea typeface="メイリオ"/>
                <a:cs typeface="メイリオ"/>
              </a:rPr>
              <a:t>認証</a:t>
            </a:r>
          </a:p>
        </p:txBody>
      </p:sp>
      <p:sp>
        <p:nvSpPr>
          <p:cNvPr id="41" name="角丸四角形 40"/>
          <p:cNvSpPr>
            <a:spLocks/>
          </p:cNvSpPr>
          <p:nvPr/>
        </p:nvSpPr>
        <p:spPr bwMode="auto">
          <a:xfrm>
            <a:off x="2512471" y="2560441"/>
            <a:ext cx="1403355" cy="288000"/>
          </a:xfrm>
          <a:prstGeom prst="roundRect">
            <a:avLst>
              <a:gd name="adj" fmla="val 0"/>
            </a:avLst>
          </a:prstGeom>
          <a:solidFill>
            <a:srgbClr val="1B074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ja-JP" altLang="en-US" dirty="0" smtClean="0">
                <a:gradFill>
                  <a:gsLst>
                    <a:gs pos="0">
                      <a:srgbClr val="FFFFFF"/>
                    </a:gs>
                    <a:gs pos="100000">
                      <a:srgbClr val="FFFFFF"/>
                    </a:gs>
                  </a:gsLst>
                  <a:lin ang="5400000" scaled="0"/>
                </a:gradFill>
                <a:latin typeface="メイリオ"/>
                <a:ea typeface="メイリオ"/>
                <a:cs typeface="メイリオ"/>
              </a:rPr>
              <a:t>スケジューラ</a:t>
            </a:r>
          </a:p>
        </p:txBody>
      </p:sp>
      <p:sp>
        <p:nvSpPr>
          <p:cNvPr id="42" name="角丸四角形 41"/>
          <p:cNvSpPr>
            <a:spLocks/>
          </p:cNvSpPr>
          <p:nvPr/>
        </p:nvSpPr>
        <p:spPr bwMode="auto">
          <a:xfrm>
            <a:off x="2514600" y="2849791"/>
            <a:ext cx="1403355" cy="288000"/>
          </a:xfrm>
          <a:prstGeom prst="roundRect">
            <a:avLst>
              <a:gd name="adj" fmla="val 0"/>
            </a:avLst>
          </a:prstGeom>
          <a:solidFill>
            <a:srgbClr val="00A6D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ja-JP" altLang="en-US" sz="2000" dirty="0" smtClean="0">
                <a:gradFill>
                  <a:gsLst>
                    <a:gs pos="0">
                      <a:srgbClr val="FFFFFF"/>
                    </a:gs>
                    <a:gs pos="100000">
                      <a:srgbClr val="FFFFFF"/>
                    </a:gs>
                  </a:gsLst>
                  <a:lin ang="5400000" scaled="0"/>
                </a:gradFill>
                <a:latin typeface="メイリオ"/>
                <a:ea typeface="メイリオ"/>
                <a:cs typeface="メイリオ"/>
              </a:rPr>
              <a:t>管理</a:t>
            </a:r>
          </a:p>
        </p:txBody>
      </p:sp>
      <p:sp>
        <p:nvSpPr>
          <p:cNvPr id="43" name="テキスト ボックス 42"/>
          <p:cNvSpPr txBox="1"/>
          <p:nvPr/>
        </p:nvSpPr>
        <p:spPr>
          <a:xfrm>
            <a:off x="3062928" y="1733544"/>
            <a:ext cx="0" cy="282129"/>
          </a:xfrm>
          <a:prstGeom prst="rect">
            <a:avLst/>
          </a:prstGeom>
          <a:solidFill>
            <a:schemeClr val="bg1"/>
          </a:solidFill>
        </p:spPr>
        <p:txBody>
          <a:bodyPr wrap="none" lIns="0" tIns="0" rIns="0" bIns="0" rtlCol="0">
            <a:spAutoFit/>
          </a:bodyPr>
          <a:lstStyle/>
          <a:p>
            <a:pPr>
              <a:lnSpc>
                <a:spcPct val="90000"/>
              </a:lnSpc>
              <a:spcAft>
                <a:spcPts val="600"/>
              </a:spcAft>
            </a:pPr>
            <a:endParaRPr kumimoji="1" lang="ja-JP" altLang="en-US" sz="2000" dirty="0" err="1" smtClean="0">
              <a:gradFill>
                <a:gsLst>
                  <a:gs pos="2917">
                    <a:schemeClr val="tx1"/>
                  </a:gs>
                  <a:gs pos="30000">
                    <a:schemeClr val="tx1"/>
                  </a:gs>
                </a:gsLst>
                <a:lin ang="5400000" scaled="0"/>
              </a:gradFill>
              <a:latin typeface="メイリオ"/>
              <a:ea typeface="メイリオ"/>
              <a:cs typeface="メイリオ"/>
            </a:endParaRPr>
          </a:p>
        </p:txBody>
      </p:sp>
      <p:sp>
        <p:nvSpPr>
          <p:cNvPr id="44" name="角丸四角形 43"/>
          <p:cNvSpPr>
            <a:spLocks/>
          </p:cNvSpPr>
          <p:nvPr/>
        </p:nvSpPr>
        <p:spPr bwMode="auto">
          <a:xfrm>
            <a:off x="2515190" y="2271090"/>
            <a:ext cx="1400636" cy="288000"/>
          </a:xfrm>
          <a:prstGeom prst="roundRect">
            <a:avLst>
              <a:gd name="adj" fmla="val 0"/>
            </a:avLst>
          </a:prstGeom>
          <a:solidFill>
            <a:srgbClr val="E497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ja-JP" altLang="en-US" dirty="0" smtClean="0">
                <a:gradFill>
                  <a:gsLst>
                    <a:gs pos="0">
                      <a:srgbClr val="FFFFFF"/>
                    </a:gs>
                    <a:gs pos="100000">
                      <a:srgbClr val="FFFFFF"/>
                    </a:gs>
                  </a:gsLst>
                  <a:lin ang="5400000" scaled="0"/>
                </a:gradFill>
                <a:latin typeface="メイリオ"/>
                <a:ea typeface="メイリオ"/>
                <a:cs typeface="メイリオ"/>
              </a:rPr>
              <a:t>データストア</a:t>
            </a:r>
          </a:p>
        </p:txBody>
      </p:sp>
      <p:sp>
        <p:nvSpPr>
          <p:cNvPr id="45" name="角丸四角形 44"/>
          <p:cNvSpPr/>
          <p:nvPr/>
        </p:nvSpPr>
        <p:spPr bwMode="auto">
          <a:xfrm>
            <a:off x="2438400" y="3471830"/>
            <a:ext cx="6553199" cy="359997"/>
          </a:xfrm>
          <a:prstGeom prst="roundRect">
            <a:avLst>
              <a:gd name="adj" fmla="val 0"/>
            </a:avLst>
          </a:prstGeom>
          <a:solidFill>
            <a:srgbClr val="007A8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ja-JP" altLang="en-US" sz="2000" dirty="0" smtClean="0">
                <a:solidFill>
                  <a:srgbClr val="FFFFFF"/>
                </a:solidFill>
                <a:latin typeface="メイリオ"/>
                <a:ea typeface="メイリオ"/>
                <a:cs typeface="メイリオ"/>
              </a:rPr>
              <a:t>サービスレイヤ</a:t>
            </a:r>
          </a:p>
        </p:txBody>
      </p:sp>
      <p:sp>
        <p:nvSpPr>
          <p:cNvPr id="46" name="角丸四角形 45"/>
          <p:cNvSpPr/>
          <p:nvPr/>
        </p:nvSpPr>
        <p:spPr bwMode="auto">
          <a:xfrm>
            <a:off x="7467600" y="2799474"/>
            <a:ext cx="1524000" cy="642670"/>
          </a:xfrm>
          <a:prstGeom prst="roundRect">
            <a:avLst>
              <a:gd name="adj" fmla="val 0"/>
            </a:avLst>
          </a:prstGeom>
          <a:solidFill>
            <a:srgbClr val="A3DCE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08000" tIns="146304" rIns="10800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ja-JP" altLang="en-US" sz="2000" dirty="0" smtClean="0">
                <a:solidFill>
                  <a:schemeClr val="tx1"/>
                </a:solidFill>
                <a:latin typeface="メイリオ"/>
                <a:ea typeface="メイリオ"/>
                <a:cs typeface="メイリオ"/>
              </a:rPr>
              <a:t>永続化</a:t>
            </a:r>
            <a:endParaRPr kumimoji="1" lang="en-US" altLang="ja-JP" sz="2000" dirty="0" smtClean="0">
              <a:solidFill>
                <a:schemeClr val="tx1"/>
              </a:solidFill>
              <a:latin typeface="メイリオ"/>
              <a:ea typeface="メイリオ"/>
              <a:cs typeface="メイリオ"/>
            </a:endParaRPr>
          </a:p>
          <a:p>
            <a:pPr algn="ctr" defTabSz="932472" fontAlgn="base">
              <a:lnSpc>
                <a:spcPct val="90000"/>
              </a:lnSpc>
              <a:spcBef>
                <a:spcPct val="0"/>
              </a:spcBef>
              <a:spcAft>
                <a:spcPct val="0"/>
              </a:spcAft>
            </a:pPr>
            <a:r>
              <a:rPr kumimoji="1" lang="ja-JP" altLang="en-US" sz="2000" dirty="0" smtClean="0">
                <a:solidFill>
                  <a:schemeClr val="tx1"/>
                </a:solidFill>
                <a:latin typeface="メイリオ"/>
                <a:ea typeface="メイリオ"/>
                <a:cs typeface="メイリオ"/>
              </a:rPr>
              <a:t>ストレージ</a:t>
            </a:r>
            <a:endParaRPr kumimoji="1" lang="en-US" altLang="ja-JP" sz="2000" dirty="0" smtClean="0">
              <a:solidFill>
                <a:schemeClr val="tx1"/>
              </a:solidFill>
              <a:latin typeface="メイリオ"/>
              <a:ea typeface="メイリオ"/>
              <a:cs typeface="メイリオ"/>
            </a:endParaRPr>
          </a:p>
        </p:txBody>
      </p:sp>
      <p:sp>
        <p:nvSpPr>
          <p:cNvPr id="48" name="角丸四角形 47"/>
          <p:cNvSpPr/>
          <p:nvPr/>
        </p:nvSpPr>
        <p:spPr bwMode="auto">
          <a:xfrm>
            <a:off x="2438400" y="1240742"/>
            <a:ext cx="6553199" cy="359997"/>
          </a:xfrm>
          <a:prstGeom prst="roundRect">
            <a:avLst>
              <a:gd name="adj" fmla="val 0"/>
            </a:avLst>
          </a:prstGeom>
          <a:solidFill>
            <a:srgbClr val="007A8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ja-JP" altLang="en-US" sz="2000" dirty="0" smtClean="0">
                <a:solidFill>
                  <a:schemeClr val="bg1"/>
                </a:solidFill>
                <a:latin typeface="メイリオ"/>
                <a:ea typeface="メイリオ"/>
                <a:cs typeface="メイリオ"/>
              </a:rPr>
              <a:t>ルーティングレイヤ</a:t>
            </a:r>
          </a:p>
        </p:txBody>
      </p:sp>
      <p:grpSp>
        <p:nvGrpSpPr>
          <p:cNvPr id="49" name="Shape 1092"/>
          <p:cNvGrpSpPr>
            <a:grpSpLocks noChangeAspect="1"/>
          </p:cNvGrpSpPr>
          <p:nvPr/>
        </p:nvGrpSpPr>
        <p:grpSpPr>
          <a:xfrm>
            <a:off x="247337" y="1119114"/>
            <a:ext cx="490843" cy="745200"/>
            <a:chOff x="3175" y="3648075"/>
            <a:chExt cx="627063" cy="952500"/>
          </a:xfrm>
          <a:solidFill>
            <a:schemeClr val="tx1"/>
          </a:solidFill>
        </p:grpSpPr>
        <p:sp>
          <p:nvSpPr>
            <p:cNvPr id="50" name="Shape 1093"/>
            <p:cNvSpPr/>
            <p:nvPr/>
          </p:nvSpPr>
          <p:spPr>
            <a:xfrm>
              <a:off x="168275" y="3648075"/>
              <a:ext cx="296862" cy="292100"/>
            </a:xfrm>
            <a:custGeom>
              <a:avLst/>
              <a:gdLst/>
              <a:ahLst/>
              <a:cxnLst/>
              <a:rect l="0" t="0" r="0" b="0"/>
              <a:pathLst>
                <a:path w="79" h="78" extrusionOk="0">
                  <a:moveTo>
                    <a:pt x="39" y="78"/>
                  </a:moveTo>
                  <a:cubicBezTo>
                    <a:pt x="18" y="78"/>
                    <a:pt x="0" y="61"/>
                    <a:pt x="0" y="39"/>
                  </a:cubicBezTo>
                  <a:cubicBezTo>
                    <a:pt x="0" y="18"/>
                    <a:pt x="18" y="0"/>
                    <a:pt x="39" y="0"/>
                  </a:cubicBezTo>
                  <a:cubicBezTo>
                    <a:pt x="61" y="0"/>
                    <a:pt x="79" y="18"/>
                    <a:pt x="79" y="39"/>
                  </a:cubicBezTo>
                  <a:cubicBezTo>
                    <a:pt x="79" y="61"/>
                    <a:pt x="61" y="78"/>
                    <a:pt x="39" y="78"/>
                  </a:cubicBezTo>
                  <a:close/>
                  <a:moveTo>
                    <a:pt x="39" y="6"/>
                  </a:moveTo>
                  <a:cubicBezTo>
                    <a:pt x="21" y="6"/>
                    <a:pt x="6" y="21"/>
                    <a:pt x="6" y="39"/>
                  </a:cubicBezTo>
                  <a:cubicBezTo>
                    <a:pt x="6" y="58"/>
                    <a:pt x="21" y="73"/>
                    <a:pt x="39" y="73"/>
                  </a:cubicBezTo>
                  <a:cubicBezTo>
                    <a:pt x="58" y="73"/>
                    <a:pt x="73" y="58"/>
                    <a:pt x="73" y="39"/>
                  </a:cubicBezTo>
                  <a:cubicBezTo>
                    <a:pt x="73" y="21"/>
                    <a:pt x="58" y="6"/>
                    <a:pt x="39" y="6"/>
                  </a:cubicBezTo>
                  <a:close/>
                </a:path>
              </a:pathLst>
            </a:custGeom>
            <a:grpFill/>
            <a:ln>
              <a:noFill/>
            </a:ln>
          </p:spPr>
          <p:txBody>
            <a:bodyPr lIns="58925" tIns="29450" rIns="58925" bIns="29450"/>
            <a:lstStyle/>
            <a:p>
              <a:pPr>
                <a:defRPr/>
              </a:pPr>
              <a:endParaRPr sz="2300">
                <a:solidFill>
                  <a:schemeClr val="dk1"/>
                </a:solidFill>
                <a:latin typeface="Calibri"/>
                <a:ea typeface="Calibri"/>
                <a:cs typeface="Calibri"/>
                <a:sym typeface="Calibri"/>
              </a:endParaRPr>
            </a:p>
          </p:txBody>
        </p:sp>
        <p:sp>
          <p:nvSpPr>
            <p:cNvPr id="51" name="Shape 1094"/>
            <p:cNvSpPr/>
            <p:nvPr/>
          </p:nvSpPr>
          <p:spPr>
            <a:xfrm>
              <a:off x="115888" y="4184650"/>
              <a:ext cx="19049" cy="363538"/>
            </a:xfrm>
            <a:custGeom>
              <a:avLst/>
              <a:gdLst/>
              <a:ahLst/>
              <a:cxnLst/>
              <a:rect l="0" t="0" r="0" b="0"/>
              <a:pathLst>
                <a:path w="5" h="97" extrusionOk="0">
                  <a:moveTo>
                    <a:pt x="2" y="97"/>
                  </a:moveTo>
                  <a:cubicBezTo>
                    <a:pt x="1" y="97"/>
                    <a:pt x="0" y="96"/>
                    <a:pt x="0" y="95"/>
                  </a:cubicBezTo>
                  <a:cubicBezTo>
                    <a:pt x="0" y="2"/>
                    <a:pt x="0" y="2"/>
                    <a:pt x="0" y="2"/>
                  </a:cubicBezTo>
                  <a:cubicBezTo>
                    <a:pt x="0" y="1"/>
                    <a:pt x="1" y="0"/>
                    <a:pt x="2" y="0"/>
                  </a:cubicBezTo>
                  <a:cubicBezTo>
                    <a:pt x="3" y="0"/>
                    <a:pt x="5" y="1"/>
                    <a:pt x="5" y="2"/>
                  </a:cubicBezTo>
                  <a:cubicBezTo>
                    <a:pt x="5" y="95"/>
                    <a:pt x="5" y="95"/>
                    <a:pt x="5" y="95"/>
                  </a:cubicBezTo>
                  <a:cubicBezTo>
                    <a:pt x="5" y="96"/>
                    <a:pt x="3" y="97"/>
                    <a:pt x="2" y="97"/>
                  </a:cubicBezTo>
                  <a:close/>
                </a:path>
              </a:pathLst>
            </a:custGeom>
            <a:grpFill/>
            <a:ln>
              <a:noFill/>
            </a:ln>
          </p:spPr>
          <p:txBody>
            <a:bodyPr lIns="58925" tIns="29450" rIns="58925" bIns="29450"/>
            <a:lstStyle/>
            <a:p>
              <a:pPr>
                <a:defRPr/>
              </a:pPr>
              <a:endParaRPr sz="2300">
                <a:solidFill>
                  <a:schemeClr val="dk1"/>
                </a:solidFill>
                <a:latin typeface="Calibri"/>
                <a:ea typeface="Calibri"/>
                <a:cs typeface="Calibri"/>
                <a:sym typeface="Calibri"/>
              </a:endParaRPr>
            </a:p>
          </p:txBody>
        </p:sp>
        <p:sp>
          <p:nvSpPr>
            <p:cNvPr id="52" name="Shape 1095"/>
            <p:cNvSpPr/>
            <p:nvPr/>
          </p:nvSpPr>
          <p:spPr>
            <a:xfrm>
              <a:off x="498475" y="4184650"/>
              <a:ext cx="19049" cy="369887"/>
            </a:xfrm>
            <a:custGeom>
              <a:avLst/>
              <a:gdLst/>
              <a:ahLst/>
              <a:cxnLst/>
              <a:rect l="0" t="0" r="0" b="0"/>
              <a:pathLst>
                <a:path w="5" h="99" extrusionOk="0">
                  <a:moveTo>
                    <a:pt x="2" y="99"/>
                  </a:moveTo>
                  <a:cubicBezTo>
                    <a:pt x="1" y="99"/>
                    <a:pt x="0" y="98"/>
                    <a:pt x="0" y="97"/>
                  </a:cubicBezTo>
                  <a:cubicBezTo>
                    <a:pt x="0" y="2"/>
                    <a:pt x="0" y="2"/>
                    <a:pt x="0" y="2"/>
                  </a:cubicBezTo>
                  <a:cubicBezTo>
                    <a:pt x="0" y="1"/>
                    <a:pt x="1" y="0"/>
                    <a:pt x="2" y="0"/>
                  </a:cubicBezTo>
                  <a:cubicBezTo>
                    <a:pt x="4" y="0"/>
                    <a:pt x="5" y="1"/>
                    <a:pt x="5" y="2"/>
                  </a:cubicBezTo>
                  <a:cubicBezTo>
                    <a:pt x="5" y="97"/>
                    <a:pt x="5" y="97"/>
                    <a:pt x="5" y="97"/>
                  </a:cubicBezTo>
                  <a:cubicBezTo>
                    <a:pt x="5" y="98"/>
                    <a:pt x="4" y="99"/>
                    <a:pt x="2" y="99"/>
                  </a:cubicBezTo>
                  <a:close/>
                </a:path>
              </a:pathLst>
            </a:custGeom>
            <a:grpFill/>
            <a:ln>
              <a:noFill/>
            </a:ln>
          </p:spPr>
          <p:txBody>
            <a:bodyPr lIns="58925" tIns="29450" rIns="58925" bIns="29450"/>
            <a:lstStyle/>
            <a:p>
              <a:pPr>
                <a:defRPr/>
              </a:pPr>
              <a:endParaRPr sz="2300">
                <a:solidFill>
                  <a:schemeClr val="dk1"/>
                </a:solidFill>
                <a:latin typeface="Calibri"/>
                <a:ea typeface="Calibri"/>
                <a:cs typeface="Calibri"/>
                <a:sym typeface="Calibri"/>
              </a:endParaRPr>
            </a:p>
          </p:txBody>
        </p:sp>
        <p:sp>
          <p:nvSpPr>
            <p:cNvPr id="53" name="Shape 1096"/>
            <p:cNvSpPr/>
            <p:nvPr/>
          </p:nvSpPr>
          <p:spPr>
            <a:xfrm>
              <a:off x="3175" y="3970337"/>
              <a:ext cx="627063" cy="630238"/>
            </a:xfrm>
            <a:custGeom>
              <a:avLst/>
              <a:gdLst/>
              <a:ahLst/>
              <a:cxnLst/>
              <a:rect l="0" t="0" r="0" b="0"/>
              <a:pathLst>
                <a:path w="167" h="168" extrusionOk="0">
                  <a:moveTo>
                    <a:pt x="83" y="168"/>
                  </a:moveTo>
                  <a:cubicBezTo>
                    <a:pt x="44" y="168"/>
                    <a:pt x="32" y="158"/>
                    <a:pt x="29" y="155"/>
                  </a:cubicBezTo>
                  <a:cubicBezTo>
                    <a:pt x="29" y="154"/>
                    <a:pt x="28" y="154"/>
                    <a:pt x="28" y="153"/>
                  </a:cubicBezTo>
                  <a:cubicBezTo>
                    <a:pt x="28" y="137"/>
                    <a:pt x="28" y="137"/>
                    <a:pt x="28" y="137"/>
                  </a:cubicBezTo>
                  <a:cubicBezTo>
                    <a:pt x="27" y="136"/>
                    <a:pt x="27" y="136"/>
                    <a:pt x="27" y="136"/>
                  </a:cubicBezTo>
                  <a:cubicBezTo>
                    <a:pt x="13" y="126"/>
                    <a:pt x="0" y="116"/>
                    <a:pt x="0" y="97"/>
                  </a:cubicBezTo>
                  <a:cubicBezTo>
                    <a:pt x="0" y="62"/>
                    <a:pt x="0" y="62"/>
                    <a:pt x="0" y="62"/>
                  </a:cubicBezTo>
                  <a:cubicBezTo>
                    <a:pt x="0" y="22"/>
                    <a:pt x="22" y="0"/>
                    <a:pt x="62" y="0"/>
                  </a:cubicBezTo>
                  <a:cubicBezTo>
                    <a:pt x="105" y="0"/>
                    <a:pt x="105" y="0"/>
                    <a:pt x="105" y="0"/>
                  </a:cubicBezTo>
                  <a:cubicBezTo>
                    <a:pt x="145" y="0"/>
                    <a:pt x="167" y="22"/>
                    <a:pt x="167" y="62"/>
                  </a:cubicBezTo>
                  <a:cubicBezTo>
                    <a:pt x="167" y="97"/>
                    <a:pt x="167" y="97"/>
                    <a:pt x="167" y="97"/>
                  </a:cubicBezTo>
                  <a:cubicBezTo>
                    <a:pt x="167" y="116"/>
                    <a:pt x="154" y="126"/>
                    <a:pt x="140" y="136"/>
                  </a:cubicBezTo>
                  <a:cubicBezTo>
                    <a:pt x="138" y="137"/>
                    <a:pt x="138" y="137"/>
                    <a:pt x="138" y="137"/>
                  </a:cubicBezTo>
                  <a:cubicBezTo>
                    <a:pt x="138" y="153"/>
                    <a:pt x="138" y="153"/>
                    <a:pt x="138" y="153"/>
                  </a:cubicBezTo>
                  <a:cubicBezTo>
                    <a:pt x="138" y="154"/>
                    <a:pt x="138" y="154"/>
                    <a:pt x="138" y="155"/>
                  </a:cubicBezTo>
                  <a:cubicBezTo>
                    <a:pt x="135" y="158"/>
                    <a:pt x="123" y="168"/>
                    <a:pt x="83" y="168"/>
                  </a:cubicBezTo>
                  <a:close/>
                  <a:moveTo>
                    <a:pt x="34" y="152"/>
                  </a:moveTo>
                  <a:cubicBezTo>
                    <a:pt x="37" y="155"/>
                    <a:pt x="49" y="162"/>
                    <a:pt x="83" y="162"/>
                  </a:cubicBezTo>
                  <a:cubicBezTo>
                    <a:pt x="118" y="162"/>
                    <a:pt x="129" y="155"/>
                    <a:pt x="133" y="152"/>
                  </a:cubicBezTo>
                  <a:cubicBezTo>
                    <a:pt x="133" y="136"/>
                    <a:pt x="133" y="136"/>
                    <a:pt x="133" y="136"/>
                  </a:cubicBezTo>
                  <a:cubicBezTo>
                    <a:pt x="133" y="135"/>
                    <a:pt x="133" y="134"/>
                    <a:pt x="134" y="134"/>
                  </a:cubicBezTo>
                  <a:cubicBezTo>
                    <a:pt x="137" y="131"/>
                    <a:pt x="137" y="131"/>
                    <a:pt x="137" y="131"/>
                  </a:cubicBezTo>
                  <a:cubicBezTo>
                    <a:pt x="150" y="122"/>
                    <a:pt x="161" y="113"/>
                    <a:pt x="161" y="97"/>
                  </a:cubicBezTo>
                  <a:cubicBezTo>
                    <a:pt x="161" y="62"/>
                    <a:pt x="161" y="62"/>
                    <a:pt x="161" y="62"/>
                  </a:cubicBezTo>
                  <a:cubicBezTo>
                    <a:pt x="161" y="36"/>
                    <a:pt x="151" y="6"/>
                    <a:pt x="105" y="6"/>
                  </a:cubicBezTo>
                  <a:cubicBezTo>
                    <a:pt x="62" y="6"/>
                    <a:pt x="62" y="6"/>
                    <a:pt x="62" y="6"/>
                  </a:cubicBezTo>
                  <a:cubicBezTo>
                    <a:pt x="15" y="6"/>
                    <a:pt x="5" y="36"/>
                    <a:pt x="5" y="62"/>
                  </a:cubicBezTo>
                  <a:cubicBezTo>
                    <a:pt x="5" y="97"/>
                    <a:pt x="5" y="97"/>
                    <a:pt x="5" y="97"/>
                  </a:cubicBezTo>
                  <a:cubicBezTo>
                    <a:pt x="5" y="113"/>
                    <a:pt x="17" y="122"/>
                    <a:pt x="30" y="131"/>
                  </a:cubicBezTo>
                  <a:cubicBezTo>
                    <a:pt x="33" y="134"/>
                    <a:pt x="33" y="134"/>
                    <a:pt x="33" y="134"/>
                  </a:cubicBezTo>
                  <a:cubicBezTo>
                    <a:pt x="34" y="134"/>
                    <a:pt x="34" y="135"/>
                    <a:pt x="34" y="136"/>
                  </a:cubicBezTo>
                  <a:lnTo>
                    <a:pt x="34" y="152"/>
                  </a:lnTo>
                  <a:close/>
                </a:path>
              </a:pathLst>
            </a:custGeom>
            <a:grpFill/>
            <a:ln>
              <a:noFill/>
            </a:ln>
          </p:spPr>
          <p:txBody>
            <a:bodyPr lIns="58925" tIns="29450" rIns="58925" bIns="29450"/>
            <a:lstStyle/>
            <a:p>
              <a:pPr>
                <a:defRPr/>
              </a:pPr>
              <a:endParaRPr sz="2300">
                <a:solidFill>
                  <a:schemeClr val="dk1"/>
                </a:solidFill>
                <a:latin typeface="Calibri"/>
                <a:ea typeface="Calibri"/>
                <a:cs typeface="Calibri"/>
                <a:sym typeface="Calibri"/>
              </a:endParaRPr>
            </a:p>
          </p:txBody>
        </p:sp>
        <p:sp>
          <p:nvSpPr>
            <p:cNvPr id="54" name="Shape 1097"/>
            <p:cNvSpPr/>
            <p:nvPr/>
          </p:nvSpPr>
          <p:spPr>
            <a:xfrm>
              <a:off x="225425" y="3970337"/>
              <a:ext cx="168274" cy="131763"/>
            </a:xfrm>
            <a:custGeom>
              <a:avLst/>
              <a:gdLst/>
              <a:ahLst/>
              <a:cxnLst/>
              <a:rect l="0" t="0" r="0" b="0"/>
              <a:pathLst>
                <a:path w="45" h="35" extrusionOk="0">
                  <a:moveTo>
                    <a:pt x="22" y="35"/>
                  </a:moveTo>
                  <a:cubicBezTo>
                    <a:pt x="22" y="35"/>
                    <a:pt x="22" y="35"/>
                    <a:pt x="21" y="35"/>
                  </a:cubicBezTo>
                  <a:cubicBezTo>
                    <a:pt x="10" y="29"/>
                    <a:pt x="1" y="5"/>
                    <a:pt x="0" y="4"/>
                  </a:cubicBezTo>
                  <a:cubicBezTo>
                    <a:pt x="0" y="3"/>
                    <a:pt x="0" y="1"/>
                    <a:pt x="2" y="0"/>
                  </a:cubicBezTo>
                  <a:cubicBezTo>
                    <a:pt x="3" y="0"/>
                    <a:pt x="5" y="0"/>
                    <a:pt x="5" y="2"/>
                  </a:cubicBezTo>
                  <a:cubicBezTo>
                    <a:pt x="8" y="8"/>
                    <a:pt x="15" y="23"/>
                    <a:pt x="22" y="29"/>
                  </a:cubicBezTo>
                  <a:cubicBezTo>
                    <a:pt x="26" y="25"/>
                    <a:pt x="36" y="15"/>
                    <a:pt x="39" y="2"/>
                  </a:cubicBezTo>
                  <a:cubicBezTo>
                    <a:pt x="40" y="1"/>
                    <a:pt x="41" y="0"/>
                    <a:pt x="43" y="0"/>
                  </a:cubicBezTo>
                  <a:cubicBezTo>
                    <a:pt x="44" y="1"/>
                    <a:pt x="45" y="2"/>
                    <a:pt x="45" y="4"/>
                  </a:cubicBezTo>
                  <a:cubicBezTo>
                    <a:pt x="40" y="21"/>
                    <a:pt x="25" y="34"/>
                    <a:pt x="24" y="34"/>
                  </a:cubicBezTo>
                  <a:cubicBezTo>
                    <a:pt x="24" y="35"/>
                    <a:pt x="23" y="35"/>
                    <a:pt x="22" y="35"/>
                  </a:cubicBezTo>
                  <a:close/>
                </a:path>
              </a:pathLst>
            </a:custGeom>
            <a:grpFill/>
            <a:ln>
              <a:noFill/>
            </a:ln>
          </p:spPr>
          <p:txBody>
            <a:bodyPr lIns="58925" tIns="29450" rIns="58925" bIns="29450"/>
            <a:lstStyle/>
            <a:p>
              <a:pPr>
                <a:defRPr/>
              </a:pPr>
              <a:endParaRPr sz="2300">
                <a:solidFill>
                  <a:schemeClr val="dk1"/>
                </a:solidFill>
                <a:latin typeface="Calibri"/>
                <a:ea typeface="Calibri"/>
                <a:cs typeface="Calibri"/>
                <a:sym typeface="Calibri"/>
              </a:endParaRPr>
            </a:p>
          </p:txBody>
        </p:sp>
      </p:grpSp>
      <p:sp>
        <p:nvSpPr>
          <p:cNvPr id="55" name="Shape 1066"/>
          <p:cNvSpPr>
            <a:spLocks noChangeAspect="1"/>
          </p:cNvSpPr>
          <p:nvPr/>
        </p:nvSpPr>
        <p:spPr bwMode="auto">
          <a:xfrm>
            <a:off x="197652" y="3048539"/>
            <a:ext cx="497951" cy="745200"/>
          </a:xfrm>
          <a:custGeom>
            <a:avLst/>
            <a:gdLst>
              <a:gd name="T0" fmla="*/ 2147483647 w 168"/>
              <a:gd name="T1" fmla="*/ 2147483647 h 252"/>
              <a:gd name="T2" fmla="*/ 2147483647 w 168"/>
              <a:gd name="T3" fmla="*/ 2147483647 h 252"/>
              <a:gd name="T4" fmla="*/ 2147483647 w 168"/>
              <a:gd name="T5" fmla="*/ 0 h 252"/>
              <a:gd name="T6" fmla="*/ 2147483647 w 168"/>
              <a:gd name="T7" fmla="*/ 2147483647 h 252"/>
              <a:gd name="T8" fmla="*/ 2147483647 w 168"/>
              <a:gd name="T9" fmla="*/ 2147483647 h 252"/>
              <a:gd name="T10" fmla="*/ 2147483647 w 168"/>
              <a:gd name="T11" fmla="*/ 2147483647 h 252"/>
              <a:gd name="T12" fmla="*/ 2147483647 w 168"/>
              <a:gd name="T13" fmla="*/ 2147483647 h 252"/>
              <a:gd name="T14" fmla="*/ 2147483647 w 168"/>
              <a:gd name="T15" fmla="*/ 2147483647 h 252"/>
              <a:gd name="T16" fmla="*/ 2147483647 w 168"/>
              <a:gd name="T17" fmla="*/ 2147483647 h 252"/>
              <a:gd name="T18" fmla="*/ 2147483647 w 168"/>
              <a:gd name="T19" fmla="*/ 2147483647 h 252"/>
              <a:gd name="T20" fmla="*/ 2147483647 w 168"/>
              <a:gd name="T21" fmla="*/ 2147483647 h 252"/>
              <a:gd name="T22" fmla="*/ 2147483647 w 168"/>
              <a:gd name="T23" fmla="*/ 2147483647 h 252"/>
              <a:gd name="T24" fmla="*/ 0 w 168"/>
              <a:gd name="T25" fmla="*/ 2147483647 h 252"/>
              <a:gd name="T26" fmla="*/ 0 w 168"/>
              <a:gd name="T27" fmla="*/ 2147483647 h 252"/>
              <a:gd name="T28" fmla="*/ 2147483647 w 168"/>
              <a:gd name="T29" fmla="*/ 2147483647 h 252"/>
              <a:gd name="T30" fmla="*/ 2147483647 w 168"/>
              <a:gd name="T31" fmla="*/ 2147483647 h 252"/>
              <a:gd name="T32" fmla="*/ 2147483647 w 168"/>
              <a:gd name="T33" fmla="*/ 2147483647 h 252"/>
              <a:gd name="T34" fmla="*/ 2147483647 w 168"/>
              <a:gd name="T35" fmla="*/ 2147483647 h 252"/>
              <a:gd name="T36" fmla="*/ 2147483647 w 168"/>
              <a:gd name="T37" fmla="*/ 2147483647 h 252"/>
              <a:gd name="T38" fmla="*/ 2147483647 w 168"/>
              <a:gd name="T39" fmla="*/ 2147483647 h 252"/>
              <a:gd name="T40" fmla="*/ 2147483647 w 168"/>
              <a:gd name="T41" fmla="*/ 2147483647 h 252"/>
              <a:gd name="T42" fmla="*/ 2147483647 w 168"/>
              <a:gd name="T43" fmla="*/ 2147483647 h 252"/>
              <a:gd name="T44" fmla="*/ 2147483647 w 168"/>
              <a:gd name="T45" fmla="*/ 2147483647 h 252"/>
              <a:gd name="T46" fmla="*/ 2147483647 w 168"/>
              <a:gd name="T47" fmla="*/ 2147483647 h 252"/>
              <a:gd name="T48" fmla="*/ 2147483647 w 168"/>
              <a:gd name="T49" fmla="*/ 2147483647 h 252"/>
              <a:gd name="T50" fmla="*/ 2147483647 w 168"/>
              <a:gd name="T51" fmla="*/ 2147483647 h 252"/>
              <a:gd name="T52" fmla="*/ 2147483647 w 168"/>
              <a:gd name="T53" fmla="*/ 2147483647 h 252"/>
              <a:gd name="T54" fmla="*/ 2147483647 w 168"/>
              <a:gd name="T55" fmla="*/ 2147483647 h 252"/>
              <a:gd name="T56" fmla="*/ 2147483647 w 168"/>
              <a:gd name="T57" fmla="*/ 2147483647 h 252"/>
              <a:gd name="T58" fmla="*/ 2147483647 w 168"/>
              <a:gd name="T59" fmla="*/ 2147483647 h 252"/>
              <a:gd name="T60" fmla="*/ 2147483647 w 168"/>
              <a:gd name="T61" fmla="*/ 2147483647 h 252"/>
              <a:gd name="T62" fmla="*/ 2147483647 w 168"/>
              <a:gd name="T63" fmla="*/ 2147483647 h 252"/>
              <a:gd name="T64" fmla="*/ 2147483647 w 168"/>
              <a:gd name="T65" fmla="*/ 2147483647 h 252"/>
              <a:gd name="T66" fmla="*/ 2147483647 w 168"/>
              <a:gd name="T67" fmla="*/ 2147483647 h 252"/>
              <a:gd name="T68" fmla="*/ 2147483647 w 168"/>
              <a:gd name="T69" fmla="*/ 2147483647 h 252"/>
              <a:gd name="T70" fmla="*/ 2147483647 w 168"/>
              <a:gd name="T71" fmla="*/ 2147483647 h 252"/>
              <a:gd name="T72" fmla="*/ 2147483647 w 168"/>
              <a:gd name="T73" fmla="*/ 2147483647 h 252"/>
              <a:gd name="T74" fmla="*/ 2147483647 w 168"/>
              <a:gd name="T75" fmla="*/ 2147483647 h 252"/>
              <a:gd name="T76" fmla="*/ 2147483647 w 168"/>
              <a:gd name="T77" fmla="*/ 2147483647 h 252"/>
              <a:gd name="T78" fmla="*/ 2147483647 w 168"/>
              <a:gd name="T79" fmla="*/ 2147483647 h 252"/>
              <a:gd name="T80" fmla="*/ 2147483647 w 168"/>
              <a:gd name="T81" fmla="*/ 2147483647 h 252"/>
              <a:gd name="T82" fmla="*/ 2147483647 w 168"/>
              <a:gd name="T83" fmla="*/ 2147483647 h 252"/>
              <a:gd name="T84" fmla="*/ 2147483647 w 168"/>
              <a:gd name="T85" fmla="*/ 2147483647 h 252"/>
              <a:gd name="T86" fmla="*/ 2147483647 w 168"/>
              <a:gd name="T87" fmla="*/ 2147483647 h 252"/>
              <a:gd name="T88" fmla="*/ 2147483647 w 168"/>
              <a:gd name="T89" fmla="*/ 2147483647 h 252"/>
              <a:gd name="T90" fmla="*/ 2147483647 w 168"/>
              <a:gd name="T91" fmla="*/ 2147483647 h 252"/>
              <a:gd name="T92" fmla="*/ 2147483647 w 168"/>
              <a:gd name="T93" fmla="*/ 2147483647 h 252"/>
              <a:gd name="T94" fmla="*/ 2147483647 w 168"/>
              <a:gd name="T95" fmla="*/ 2147483647 h 252"/>
              <a:gd name="T96" fmla="*/ 2147483647 w 168"/>
              <a:gd name="T97" fmla="*/ 2147483647 h 252"/>
              <a:gd name="T98" fmla="*/ 2147483647 w 168"/>
              <a:gd name="T99" fmla="*/ 2147483647 h 252"/>
              <a:gd name="T100" fmla="*/ 2147483647 w 168"/>
              <a:gd name="T101" fmla="*/ 2147483647 h 252"/>
              <a:gd name="T102" fmla="*/ 2147483647 w 168"/>
              <a:gd name="T103" fmla="*/ 2147483647 h 252"/>
              <a:gd name="T104" fmla="*/ 2147483647 w 168"/>
              <a:gd name="T105" fmla="*/ 2147483647 h 252"/>
              <a:gd name="T106" fmla="*/ 2147483647 w 168"/>
              <a:gd name="T107" fmla="*/ 2147483647 h 252"/>
              <a:gd name="T108" fmla="*/ 2147483647 w 168"/>
              <a:gd name="T109" fmla="*/ 2147483647 h 252"/>
              <a:gd name="T110" fmla="*/ 2147483647 w 168"/>
              <a:gd name="T111" fmla="*/ 2147483647 h 252"/>
              <a:gd name="T112" fmla="*/ 2147483647 w 168"/>
              <a:gd name="T113" fmla="*/ 2147483647 h 252"/>
              <a:gd name="T114" fmla="*/ 2147483647 w 168"/>
              <a:gd name="T115" fmla="*/ 2147483647 h 252"/>
              <a:gd name="T116" fmla="*/ 2147483647 w 168"/>
              <a:gd name="T117" fmla="*/ 2147483647 h 252"/>
              <a:gd name="T118" fmla="*/ 2147483647 w 168"/>
              <a:gd name="T119" fmla="*/ 2147483647 h 252"/>
              <a:gd name="T120" fmla="*/ 2147483647 w 168"/>
              <a:gd name="T121" fmla="*/ 2147483647 h 252"/>
              <a:gd name="T122" fmla="*/ 2147483647 w 168"/>
              <a:gd name="T123" fmla="*/ 2147483647 h 252"/>
              <a:gd name="T124" fmla="*/ 2147483647 w 168"/>
              <a:gd name="T125" fmla="*/ 2147483647 h 25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8"/>
              <a:gd name="T190" fmla="*/ 0 h 252"/>
              <a:gd name="T191" fmla="*/ 168 w 168"/>
              <a:gd name="T192" fmla="*/ 252 h 25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8" h="252" extrusionOk="0">
                <a:moveTo>
                  <a:pt x="84" y="79"/>
                </a:moveTo>
                <a:cubicBezTo>
                  <a:pt x="106" y="79"/>
                  <a:pt x="124" y="61"/>
                  <a:pt x="124" y="39"/>
                </a:cubicBezTo>
                <a:cubicBezTo>
                  <a:pt x="124" y="18"/>
                  <a:pt x="106" y="0"/>
                  <a:pt x="84" y="0"/>
                </a:cubicBezTo>
                <a:cubicBezTo>
                  <a:pt x="63" y="0"/>
                  <a:pt x="45" y="18"/>
                  <a:pt x="45" y="39"/>
                </a:cubicBezTo>
                <a:cubicBezTo>
                  <a:pt x="45" y="61"/>
                  <a:pt x="63" y="79"/>
                  <a:pt x="84" y="79"/>
                </a:cubicBezTo>
                <a:close/>
                <a:moveTo>
                  <a:pt x="84" y="6"/>
                </a:moveTo>
                <a:cubicBezTo>
                  <a:pt x="103" y="6"/>
                  <a:pt x="118" y="21"/>
                  <a:pt x="118" y="39"/>
                </a:cubicBezTo>
                <a:cubicBezTo>
                  <a:pt x="118" y="58"/>
                  <a:pt x="103" y="73"/>
                  <a:pt x="84" y="73"/>
                </a:cubicBezTo>
                <a:cubicBezTo>
                  <a:pt x="66" y="73"/>
                  <a:pt x="51" y="58"/>
                  <a:pt x="51" y="39"/>
                </a:cubicBezTo>
                <a:cubicBezTo>
                  <a:pt x="51" y="21"/>
                  <a:pt x="66" y="6"/>
                  <a:pt x="84" y="6"/>
                </a:cubicBezTo>
                <a:close/>
                <a:moveTo>
                  <a:pt x="106" y="86"/>
                </a:moveTo>
                <a:cubicBezTo>
                  <a:pt x="63" y="86"/>
                  <a:pt x="63" y="86"/>
                  <a:pt x="63" y="86"/>
                </a:cubicBezTo>
                <a:cubicBezTo>
                  <a:pt x="23" y="86"/>
                  <a:pt x="0" y="108"/>
                  <a:pt x="0" y="149"/>
                </a:cubicBezTo>
                <a:cubicBezTo>
                  <a:pt x="0" y="183"/>
                  <a:pt x="0" y="183"/>
                  <a:pt x="0" y="183"/>
                </a:cubicBezTo>
                <a:cubicBezTo>
                  <a:pt x="0" y="203"/>
                  <a:pt x="14" y="212"/>
                  <a:pt x="27" y="223"/>
                </a:cubicBezTo>
                <a:cubicBezTo>
                  <a:pt x="29" y="224"/>
                  <a:pt x="29" y="224"/>
                  <a:pt x="29" y="224"/>
                </a:cubicBezTo>
                <a:cubicBezTo>
                  <a:pt x="29" y="237"/>
                  <a:pt x="29" y="237"/>
                  <a:pt x="29" y="237"/>
                </a:cubicBezTo>
                <a:cubicBezTo>
                  <a:pt x="29" y="238"/>
                  <a:pt x="29" y="238"/>
                  <a:pt x="30" y="239"/>
                </a:cubicBezTo>
                <a:cubicBezTo>
                  <a:pt x="33" y="242"/>
                  <a:pt x="45" y="252"/>
                  <a:pt x="84" y="252"/>
                </a:cubicBezTo>
                <a:cubicBezTo>
                  <a:pt x="124" y="252"/>
                  <a:pt x="136" y="242"/>
                  <a:pt x="139" y="239"/>
                </a:cubicBezTo>
                <a:cubicBezTo>
                  <a:pt x="139" y="238"/>
                  <a:pt x="139" y="238"/>
                  <a:pt x="139" y="237"/>
                </a:cubicBezTo>
                <a:cubicBezTo>
                  <a:pt x="139" y="224"/>
                  <a:pt x="139" y="224"/>
                  <a:pt x="139" y="224"/>
                </a:cubicBezTo>
                <a:cubicBezTo>
                  <a:pt x="141" y="223"/>
                  <a:pt x="141" y="223"/>
                  <a:pt x="141" y="223"/>
                </a:cubicBezTo>
                <a:cubicBezTo>
                  <a:pt x="155" y="212"/>
                  <a:pt x="168" y="203"/>
                  <a:pt x="168" y="183"/>
                </a:cubicBezTo>
                <a:cubicBezTo>
                  <a:pt x="168" y="149"/>
                  <a:pt x="168" y="149"/>
                  <a:pt x="168" y="149"/>
                </a:cubicBezTo>
                <a:cubicBezTo>
                  <a:pt x="168" y="108"/>
                  <a:pt x="146" y="86"/>
                  <a:pt x="106" y="86"/>
                </a:cubicBezTo>
                <a:close/>
                <a:moveTo>
                  <a:pt x="162" y="183"/>
                </a:moveTo>
                <a:cubicBezTo>
                  <a:pt x="162" y="200"/>
                  <a:pt x="151" y="208"/>
                  <a:pt x="138" y="218"/>
                </a:cubicBezTo>
                <a:cubicBezTo>
                  <a:pt x="138" y="143"/>
                  <a:pt x="138" y="143"/>
                  <a:pt x="138" y="143"/>
                </a:cubicBezTo>
                <a:cubicBezTo>
                  <a:pt x="138" y="142"/>
                  <a:pt x="137" y="141"/>
                  <a:pt x="135" y="141"/>
                </a:cubicBezTo>
                <a:cubicBezTo>
                  <a:pt x="134" y="141"/>
                  <a:pt x="133" y="142"/>
                  <a:pt x="133" y="143"/>
                </a:cubicBezTo>
                <a:cubicBezTo>
                  <a:pt x="133" y="236"/>
                  <a:pt x="133" y="236"/>
                  <a:pt x="133" y="236"/>
                </a:cubicBezTo>
                <a:cubicBezTo>
                  <a:pt x="129" y="240"/>
                  <a:pt x="117" y="246"/>
                  <a:pt x="84" y="246"/>
                </a:cubicBezTo>
                <a:cubicBezTo>
                  <a:pt x="51" y="246"/>
                  <a:pt x="39" y="239"/>
                  <a:pt x="35" y="236"/>
                </a:cubicBezTo>
                <a:cubicBezTo>
                  <a:pt x="35" y="236"/>
                  <a:pt x="35" y="236"/>
                  <a:pt x="35" y="235"/>
                </a:cubicBezTo>
                <a:cubicBezTo>
                  <a:pt x="35" y="143"/>
                  <a:pt x="35" y="143"/>
                  <a:pt x="35" y="143"/>
                </a:cubicBezTo>
                <a:cubicBezTo>
                  <a:pt x="35" y="142"/>
                  <a:pt x="34" y="141"/>
                  <a:pt x="33" y="141"/>
                </a:cubicBezTo>
                <a:cubicBezTo>
                  <a:pt x="32" y="141"/>
                  <a:pt x="30" y="142"/>
                  <a:pt x="30" y="143"/>
                </a:cubicBezTo>
                <a:cubicBezTo>
                  <a:pt x="30" y="218"/>
                  <a:pt x="30" y="218"/>
                  <a:pt x="30" y="218"/>
                </a:cubicBezTo>
                <a:cubicBezTo>
                  <a:pt x="17" y="208"/>
                  <a:pt x="6" y="200"/>
                  <a:pt x="6" y="183"/>
                </a:cubicBezTo>
                <a:cubicBezTo>
                  <a:pt x="6" y="149"/>
                  <a:pt x="6" y="149"/>
                  <a:pt x="6" y="149"/>
                </a:cubicBezTo>
                <a:cubicBezTo>
                  <a:pt x="6" y="123"/>
                  <a:pt x="16" y="92"/>
                  <a:pt x="63" y="92"/>
                </a:cubicBezTo>
                <a:cubicBezTo>
                  <a:pt x="106" y="92"/>
                  <a:pt x="106" y="92"/>
                  <a:pt x="106" y="92"/>
                </a:cubicBezTo>
                <a:cubicBezTo>
                  <a:pt x="153" y="92"/>
                  <a:pt x="162" y="123"/>
                  <a:pt x="162" y="149"/>
                </a:cubicBezTo>
                <a:lnTo>
                  <a:pt x="162" y="183"/>
                </a:lnTo>
                <a:close/>
                <a:moveTo>
                  <a:pt x="119" y="137"/>
                </a:moveTo>
                <a:cubicBezTo>
                  <a:pt x="95" y="137"/>
                  <a:pt x="95" y="137"/>
                  <a:pt x="95" y="137"/>
                </a:cubicBezTo>
                <a:cubicBezTo>
                  <a:pt x="94" y="137"/>
                  <a:pt x="93" y="138"/>
                  <a:pt x="93" y="139"/>
                </a:cubicBezTo>
                <a:cubicBezTo>
                  <a:pt x="93" y="160"/>
                  <a:pt x="93" y="160"/>
                  <a:pt x="93" y="160"/>
                </a:cubicBezTo>
                <a:cubicBezTo>
                  <a:pt x="93" y="161"/>
                  <a:pt x="93" y="162"/>
                  <a:pt x="94" y="162"/>
                </a:cubicBezTo>
                <a:cubicBezTo>
                  <a:pt x="106" y="167"/>
                  <a:pt x="106" y="167"/>
                  <a:pt x="106" y="167"/>
                </a:cubicBezTo>
                <a:cubicBezTo>
                  <a:pt x="107" y="168"/>
                  <a:pt x="107" y="168"/>
                  <a:pt x="107" y="168"/>
                </a:cubicBezTo>
                <a:cubicBezTo>
                  <a:pt x="107" y="168"/>
                  <a:pt x="108" y="168"/>
                  <a:pt x="108" y="167"/>
                </a:cubicBezTo>
                <a:cubicBezTo>
                  <a:pt x="120" y="162"/>
                  <a:pt x="120" y="162"/>
                  <a:pt x="120" y="162"/>
                </a:cubicBezTo>
                <a:cubicBezTo>
                  <a:pt x="121" y="162"/>
                  <a:pt x="122" y="161"/>
                  <a:pt x="122" y="160"/>
                </a:cubicBezTo>
                <a:cubicBezTo>
                  <a:pt x="122" y="139"/>
                  <a:pt x="122" y="139"/>
                  <a:pt x="122" y="139"/>
                </a:cubicBezTo>
                <a:cubicBezTo>
                  <a:pt x="122" y="138"/>
                  <a:pt x="121" y="137"/>
                  <a:pt x="119" y="137"/>
                </a:cubicBezTo>
                <a:close/>
                <a:moveTo>
                  <a:pt x="117" y="159"/>
                </a:moveTo>
                <a:cubicBezTo>
                  <a:pt x="107" y="163"/>
                  <a:pt x="107" y="163"/>
                  <a:pt x="107" y="163"/>
                </a:cubicBezTo>
                <a:cubicBezTo>
                  <a:pt x="97" y="159"/>
                  <a:pt x="97" y="159"/>
                  <a:pt x="97" y="159"/>
                </a:cubicBezTo>
                <a:cubicBezTo>
                  <a:pt x="97" y="141"/>
                  <a:pt x="97" y="141"/>
                  <a:pt x="97" y="141"/>
                </a:cubicBezTo>
                <a:cubicBezTo>
                  <a:pt x="117" y="141"/>
                  <a:pt x="117" y="141"/>
                  <a:pt x="117" y="141"/>
                </a:cubicBezTo>
                <a:lnTo>
                  <a:pt x="117" y="159"/>
                </a:lnTo>
                <a:close/>
              </a:path>
            </a:pathLst>
          </a:custGeom>
          <a:solidFill>
            <a:schemeClr val="tx1"/>
          </a:solidFill>
          <a:ln>
            <a:noFill/>
          </a:ln>
          <a:extLst/>
        </p:spPr>
        <p:txBody>
          <a:bodyPr lIns="80138" tIns="40052" rIns="80138" bIns="40052"/>
          <a:lstStyle/>
          <a:p>
            <a:endParaRPr lang="ja-JP" altLang="en-US"/>
          </a:p>
        </p:txBody>
      </p:sp>
      <p:sp>
        <p:nvSpPr>
          <p:cNvPr id="59" name="円/楕円 58"/>
          <p:cNvSpPr>
            <a:spLocks noChangeAspect="1"/>
          </p:cNvSpPr>
          <p:nvPr/>
        </p:nvSpPr>
        <p:spPr bwMode="auto">
          <a:xfrm>
            <a:off x="1982880" y="2134979"/>
            <a:ext cx="38520" cy="3852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2" name="テキスト ボックス 61"/>
          <p:cNvSpPr txBox="1"/>
          <p:nvPr/>
        </p:nvSpPr>
        <p:spPr>
          <a:xfrm>
            <a:off x="99878" y="3744136"/>
            <a:ext cx="644315" cy="437474"/>
          </a:xfrm>
          <a:prstGeom prst="rect">
            <a:avLst/>
          </a:prstGeom>
          <a:noFill/>
        </p:spPr>
        <p:txBody>
          <a:bodyPr wrap="none" lIns="182880" tIns="146304" rIns="182880" bIns="146304" rtlCol="0">
            <a:spAutoFit/>
          </a:bodyPr>
          <a:lstStyle/>
          <a:p>
            <a:pPr>
              <a:lnSpc>
                <a:spcPct val="90000"/>
              </a:lnSpc>
              <a:spcAft>
                <a:spcPts val="600"/>
              </a:spcAft>
            </a:pPr>
            <a:r>
              <a:rPr kumimoji="1" lang="en-US" altLang="ja-JP" sz="2400" dirty="0" smtClean="0">
                <a:gradFill>
                  <a:gsLst>
                    <a:gs pos="2917">
                      <a:schemeClr val="tx1"/>
                    </a:gs>
                    <a:gs pos="30000">
                      <a:schemeClr val="tx1"/>
                    </a:gs>
                  </a:gsLst>
                  <a:lin ang="5400000" scaled="0"/>
                </a:gradFill>
              </a:rPr>
              <a:t>Ops</a:t>
            </a:r>
            <a:endParaRPr kumimoji="1" lang="ja-JP" altLang="en-US" sz="2400" dirty="0" smtClean="0">
              <a:gradFill>
                <a:gsLst>
                  <a:gs pos="2917">
                    <a:schemeClr val="tx1"/>
                  </a:gs>
                  <a:gs pos="30000">
                    <a:schemeClr val="tx1"/>
                  </a:gs>
                </a:gsLst>
                <a:lin ang="5400000" scaled="0"/>
              </a:gradFill>
            </a:endParaRPr>
          </a:p>
        </p:txBody>
      </p:sp>
      <p:cxnSp>
        <p:nvCxnSpPr>
          <p:cNvPr id="64" name="カギ線コネクタ 63"/>
          <p:cNvCxnSpPr>
            <a:endCxn id="59" idx="0"/>
          </p:cNvCxnSpPr>
          <p:nvPr/>
        </p:nvCxnSpPr>
        <p:spPr>
          <a:xfrm>
            <a:off x="992280" y="1602419"/>
            <a:ext cx="1009860" cy="532560"/>
          </a:xfrm>
          <a:prstGeom prst="bentConnector2">
            <a:avLst/>
          </a:prstGeom>
          <a:ln w="38100" cmpd="sng">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カギ線コネクタ 65"/>
          <p:cNvCxnSpPr>
            <a:stCxn id="69" idx="6"/>
            <a:endCxn id="59" idx="0"/>
          </p:cNvCxnSpPr>
          <p:nvPr/>
        </p:nvCxnSpPr>
        <p:spPr>
          <a:xfrm>
            <a:off x="893249" y="1988611"/>
            <a:ext cx="1108891" cy="146368"/>
          </a:xfrm>
          <a:prstGeom prst="bentConnector2">
            <a:avLst/>
          </a:prstGeom>
          <a:ln w="38100" cmpd="sng">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カギ線コネクタ 67"/>
          <p:cNvCxnSpPr>
            <a:stCxn id="62" idx="3"/>
            <a:endCxn id="59" idx="4"/>
          </p:cNvCxnSpPr>
          <p:nvPr/>
        </p:nvCxnSpPr>
        <p:spPr>
          <a:xfrm flipV="1">
            <a:off x="744193" y="2173499"/>
            <a:ext cx="1257947" cy="1789374"/>
          </a:xfrm>
          <a:prstGeom prst="bentConnector2">
            <a:avLst/>
          </a:prstGeom>
          <a:ln w="38100" cmpd="sng">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9" name="円/楕円 68"/>
          <p:cNvSpPr/>
          <p:nvPr/>
        </p:nvSpPr>
        <p:spPr bwMode="auto">
          <a:xfrm>
            <a:off x="147966" y="1814711"/>
            <a:ext cx="745283" cy="347799"/>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400" dirty="0" err="1" smtClean="0">
                <a:solidFill>
                  <a:srgbClr val="505050"/>
                </a:solidFill>
                <a:ea typeface="Segoe UI" pitchFamily="34" charset="0"/>
                <a:cs typeface="Segoe UI" pitchFamily="34" charset="0"/>
              </a:rPr>
              <a:t>Dev</a:t>
            </a:r>
            <a:endParaRPr kumimoji="1" lang="ja-JP" altLang="en-US" sz="2400" dirty="0" err="1" smtClean="0">
              <a:solidFill>
                <a:srgbClr val="505050"/>
              </a:solidFill>
              <a:ea typeface="Segoe UI" pitchFamily="34" charset="0"/>
              <a:cs typeface="Segoe UI" pitchFamily="34" charset="0"/>
            </a:endParaRPr>
          </a:p>
        </p:txBody>
      </p:sp>
      <p:pic>
        <p:nvPicPr>
          <p:cNvPr id="71" name="Shape 3873"/>
          <p:cNvPicPr preferRelativeResize="0">
            <a:picLocks noChangeAspect="1"/>
          </p:cNvPicPr>
          <p:nvPr/>
        </p:nvPicPr>
        <p:blipFill rotWithShape="1">
          <a:blip r:embed="rId10">
            <a:alphaModFix/>
            <a:extLst>
              <a:ext uri="{28A0092B-C50C-407E-A947-70E740481C1C}">
                <a14:useLocalDpi xmlns:a14="http://schemas.microsoft.com/office/drawing/2010/main" val="0"/>
              </a:ext>
            </a:extLst>
          </a:blip>
          <a:srcRect/>
          <a:stretch/>
        </p:blipFill>
        <p:spPr>
          <a:xfrm>
            <a:off x="3276600" y="514350"/>
            <a:ext cx="5050451" cy="611999"/>
          </a:xfrm>
          <a:prstGeom prst="rect">
            <a:avLst/>
          </a:prstGeom>
          <a:noFill/>
          <a:ln>
            <a:noFill/>
          </a:ln>
        </p:spPr>
      </p:pic>
      <p:sp>
        <p:nvSpPr>
          <p:cNvPr id="73" name="角丸四角形 72"/>
          <p:cNvSpPr/>
          <p:nvPr/>
        </p:nvSpPr>
        <p:spPr bwMode="auto">
          <a:xfrm>
            <a:off x="7467600" y="2020108"/>
            <a:ext cx="1524000" cy="359997"/>
          </a:xfrm>
          <a:prstGeom prst="roundRect">
            <a:avLst>
              <a:gd name="adj" fmla="val 0"/>
            </a:avLst>
          </a:prstGeom>
          <a:solidFill>
            <a:srgbClr val="92D4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08000" tIns="146304" rIns="10800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en-US" sz="2000" dirty="0" smtClean="0">
                <a:solidFill>
                  <a:schemeClr val="tx1"/>
                </a:solidFill>
                <a:latin typeface="メイリオ"/>
                <a:ea typeface="メイリオ"/>
                <a:cs typeface="メイリオ"/>
              </a:rPr>
              <a:t>Logging</a:t>
            </a:r>
            <a:endParaRPr kumimoji="1" lang="en-US" altLang="ja-JP" sz="2000" dirty="0" smtClean="0">
              <a:solidFill>
                <a:schemeClr val="tx1"/>
              </a:solidFill>
              <a:latin typeface="メイリオ"/>
              <a:ea typeface="メイリオ"/>
              <a:cs typeface="メイリオ"/>
            </a:endParaRPr>
          </a:p>
        </p:txBody>
      </p:sp>
      <p:sp>
        <p:nvSpPr>
          <p:cNvPr id="74" name="角丸四角形 73"/>
          <p:cNvSpPr/>
          <p:nvPr/>
        </p:nvSpPr>
        <p:spPr bwMode="auto">
          <a:xfrm>
            <a:off x="7467600" y="2409791"/>
            <a:ext cx="1524000" cy="359997"/>
          </a:xfrm>
          <a:prstGeom prst="roundRect">
            <a:avLst>
              <a:gd name="adj" fmla="val 0"/>
            </a:avLst>
          </a:prstGeom>
          <a:solidFill>
            <a:srgbClr val="F0AB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08000" tIns="146304" rIns="10800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000" dirty="0" smtClean="0">
                <a:solidFill>
                  <a:schemeClr val="tx1"/>
                </a:solidFill>
                <a:latin typeface="メイリオ"/>
                <a:ea typeface="メイリオ"/>
                <a:cs typeface="メイリオ"/>
              </a:rPr>
              <a:t>Metrics</a:t>
            </a:r>
          </a:p>
        </p:txBody>
      </p:sp>
      <p:cxnSp>
        <p:nvCxnSpPr>
          <p:cNvPr id="87" name="カギ線コネクタ 86"/>
          <p:cNvCxnSpPr>
            <a:endCxn id="59" idx="4"/>
          </p:cNvCxnSpPr>
          <p:nvPr/>
        </p:nvCxnSpPr>
        <p:spPr>
          <a:xfrm rot="5400000" flipH="1" flipV="1">
            <a:off x="753210" y="2258489"/>
            <a:ext cx="1333920" cy="1163940"/>
          </a:xfrm>
          <a:prstGeom prst="bentConnector3">
            <a:avLst>
              <a:gd name="adj1" fmla="val -331"/>
            </a:avLst>
          </a:prstGeom>
          <a:ln w="38100" cmpd="sng">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8" name="テキスト ボックス 97"/>
          <p:cNvSpPr txBox="1"/>
          <p:nvPr/>
        </p:nvSpPr>
        <p:spPr>
          <a:xfrm>
            <a:off x="685800" y="1143539"/>
            <a:ext cx="1800493" cy="369332"/>
          </a:xfrm>
          <a:prstGeom prst="rect">
            <a:avLst/>
          </a:prstGeom>
          <a:noFill/>
        </p:spPr>
        <p:txBody>
          <a:bodyPr wrap="none" rtlCol="0">
            <a:spAutoFit/>
          </a:bodyPr>
          <a:lstStyle/>
          <a:p>
            <a:r>
              <a:rPr kumimoji="1" lang="ja-JP" altLang="en-US" dirty="0" smtClean="0">
                <a:latin typeface="メイリオ"/>
                <a:ea typeface="メイリオ"/>
                <a:cs typeface="メイリオ"/>
              </a:rPr>
              <a:t>ユーザコマンド</a:t>
            </a:r>
            <a:endParaRPr kumimoji="1" lang="ja-JP" altLang="en-US" dirty="0">
              <a:latin typeface="メイリオ"/>
              <a:ea typeface="メイリオ"/>
              <a:cs typeface="メイリオ"/>
            </a:endParaRPr>
          </a:p>
        </p:txBody>
      </p:sp>
      <p:sp>
        <p:nvSpPr>
          <p:cNvPr id="99" name="テキスト ボックス 98"/>
          <p:cNvSpPr txBox="1"/>
          <p:nvPr/>
        </p:nvSpPr>
        <p:spPr>
          <a:xfrm>
            <a:off x="609600" y="2210339"/>
            <a:ext cx="1140118" cy="369332"/>
          </a:xfrm>
          <a:prstGeom prst="rect">
            <a:avLst/>
          </a:prstGeom>
          <a:noFill/>
        </p:spPr>
        <p:txBody>
          <a:bodyPr wrap="none" rtlCol="0">
            <a:spAutoFit/>
          </a:bodyPr>
          <a:lstStyle/>
          <a:p>
            <a:r>
              <a:rPr kumimoji="1" lang="en-US" altLang="ja-JP" dirty="0" smtClean="0">
                <a:latin typeface="メイリオ"/>
                <a:ea typeface="メイリオ"/>
                <a:cs typeface="メイリオ"/>
              </a:rPr>
              <a:t>Web</a:t>
            </a:r>
            <a:r>
              <a:rPr kumimoji="1" lang="ja-JP" altLang="en-US" dirty="0" smtClean="0">
                <a:latin typeface="メイリオ"/>
                <a:ea typeface="メイリオ"/>
                <a:cs typeface="メイリオ"/>
              </a:rPr>
              <a:t>画面</a:t>
            </a:r>
            <a:endParaRPr kumimoji="1" lang="ja-JP" altLang="en-US" dirty="0">
              <a:latin typeface="メイリオ"/>
              <a:ea typeface="メイリオ"/>
              <a:cs typeface="メイリオ"/>
            </a:endParaRPr>
          </a:p>
        </p:txBody>
      </p:sp>
      <p:sp>
        <p:nvSpPr>
          <p:cNvPr id="100" name="テキスト ボックス 99"/>
          <p:cNvSpPr txBox="1"/>
          <p:nvPr/>
        </p:nvSpPr>
        <p:spPr>
          <a:xfrm>
            <a:off x="685800" y="3048539"/>
            <a:ext cx="1402948" cy="369332"/>
          </a:xfrm>
          <a:prstGeom prst="rect">
            <a:avLst/>
          </a:prstGeom>
          <a:noFill/>
        </p:spPr>
        <p:txBody>
          <a:bodyPr wrap="none" rtlCol="0">
            <a:spAutoFit/>
          </a:bodyPr>
          <a:lstStyle/>
          <a:p>
            <a:r>
              <a:rPr kumimoji="1" lang="ja-JP" altLang="en-US" dirty="0" smtClean="0"/>
              <a:t>管理コマンド</a:t>
            </a:r>
            <a:endParaRPr kumimoji="1" lang="ja-JP" altLang="en-US" dirty="0"/>
          </a:p>
        </p:txBody>
      </p:sp>
      <p:sp>
        <p:nvSpPr>
          <p:cNvPr id="104" name="テキスト ボックス 103"/>
          <p:cNvSpPr txBox="1"/>
          <p:nvPr/>
        </p:nvSpPr>
        <p:spPr>
          <a:xfrm>
            <a:off x="762000" y="4039139"/>
            <a:ext cx="1531188" cy="369332"/>
          </a:xfrm>
          <a:prstGeom prst="rect">
            <a:avLst/>
          </a:prstGeom>
          <a:noFill/>
        </p:spPr>
        <p:txBody>
          <a:bodyPr wrap="none" rtlCol="0">
            <a:spAutoFit/>
          </a:bodyPr>
          <a:lstStyle/>
          <a:p>
            <a:r>
              <a:rPr kumimoji="1" lang="ja-JP" altLang="en-US" dirty="0" smtClean="0"/>
              <a:t>自動化ツール</a:t>
            </a:r>
            <a:endParaRPr kumimoji="1" lang="ja-JP" altLang="en-US" dirty="0"/>
          </a:p>
        </p:txBody>
      </p:sp>
      <p:sp>
        <p:nvSpPr>
          <p:cNvPr id="105" name="角丸四角形 104"/>
          <p:cNvSpPr/>
          <p:nvPr/>
        </p:nvSpPr>
        <p:spPr bwMode="auto">
          <a:xfrm>
            <a:off x="7467600" y="1630425"/>
            <a:ext cx="1524000" cy="359997"/>
          </a:xfrm>
          <a:prstGeom prst="roundRect">
            <a:avLst>
              <a:gd name="adj" fmla="val 0"/>
            </a:avLst>
          </a:prstGeom>
          <a:solidFill>
            <a:srgbClr val="00B8E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08000" tIns="146304" rIns="10800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000" dirty="0" smtClean="0">
                <a:solidFill>
                  <a:schemeClr val="tx1"/>
                </a:solidFill>
                <a:latin typeface="メイリオ"/>
                <a:ea typeface="メイリオ"/>
                <a:cs typeface="メイリオ"/>
              </a:rPr>
              <a:t>Registry</a:t>
            </a:r>
          </a:p>
        </p:txBody>
      </p:sp>
      <p:grpSp>
        <p:nvGrpSpPr>
          <p:cNvPr id="107" name="図形グループ 106"/>
          <p:cNvGrpSpPr/>
          <p:nvPr/>
        </p:nvGrpSpPr>
        <p:grpSpPr>
          <a:xfrm>
            <a:off x="5181600" y="1676939"/>
            <a:ext cx="1066800" cy="1752600"/>
            <a:chOff x="4800600" y="1657350"/>
            <a:chExt cx="1066800" cy="1752600"/>
          </a:xfrm>
        </p:grpSpPr>
        <p:sp>
          <p:nvSpPr>
            <p:cNvPr id="27" name="正方形/長方形 26"/>
            <p:cNvSpPr/>
            <p:nvPr/>
          </p:nvSpPr>
          <p:spPr bwMode="auto">
            <a:xfrm>
              <a:off x="4800600" y="3105150"/>
              <a:ext cx="1066800" cy="304800"/>
            </a:xfrm>
            <a:prstGeom prst="rect">
              <a:avLst/>
            </a:prstGeom>
            <a:solidFill>
              <a:srgbClr val="CB0001"/>
            </a:solidFill>
            <a:ln>
              <a:solidFill>
                <a:srgbClr val="CB00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000" dirty="0" smtClean="0">
                  <a:gradFill>
                    <a:gsLst>
                      <a:gs pos="0">
                        <a:srgbClr val="FFFFFF"/>
                      </a:gs>
                      <a:gs pos="100000">
                        <a:srgbClr val="FFFFFF"/>
                      </a:gs>
                    </a:gsLst>
                    <a:lin ang="5400000" scaled="0"/>
                  </a:gradFill>
                  <a:latin typeface="メイリオ"/>
                  <a:ea typeface="メイリオ"/>
                  <a:cs typeface="メイリオ"/>
                </a:rPr>
                <a:t>RHEL</a:t>
              </a:r>
              <a:endParaRPr kumimoji="1" lang="ja-JP" altLang="en-US" sz="2000" dirty="0" err="1" smtClean="0">
                <a:gradFill>
                  <a:gsLst>
                    <a:gs pos="0">
                      <a:srgbClr val="FFFFFF"/>
                    </a:gs>
                    <a:gs pos="100000">
                      <a:srgbClr val="FFFFFF"/>
                    </a:gs>
                  </a:gsLst>
                  <a:lin ang="5400000" scaled="0"/>
                </a:gradFill>
                <a:latin typeface="メイリオ"/>
                <a:ea typeface="メイリオ"/>
                <a:cs typeface="メイリオ"/>
              </a:endParaRPr>
            </a:p>
          </p:txBody>
        </p:sp>
        <p:pic>
          <p:nvPicPr>
            <p:cNvPr id="28" name="Shape 3841"/>
            <p:cNvPicPr preferRelativeResize="0">
              <a:picLocks noChangeAspect="1"/>
            </p:cNvPicPr>
            <p:nvPr/>
          </p:nvPicPr>
          <p:blipFill>
            <a:blip r:embed="rId11">
              <a:alphaModFix/>
            </a:blip>
            <a:stretch>
              <a:fillRect/>
            </a:stretch>
          </p:blipFill>
          <p:spPr>
            <a:xfrm>
              <a:off x="4872750" y="2485753"/>
              <a:ext cx="434312" cy="470497"/>
            </a:xfrm>
            <a:prstGeom prst="rect">
              <a:avLst/>
            </a:prstGeom>
            <a:noFill/>
            <a:ln>
              <a:noFill/>
            </a:ln>
          </p:spPr>
        </p:pic>
        <p:pic>
          <p:nvPicPr>
            <p:cNvPr id="29" name="Shape 3842"/>
            <p:cNvPicPr preferRelativeResize="0">
              <a:picLocks noChangeAspect="1"/>
            </p:cNvPicPr>
            <p:nvPr/>
          </p:nvPicPr>
          <p:blipFill>
            <a:blip r:embed="rId12">
              <a:alphaModFix/>
            </a:blip>
            <a:stretch>
              <a:fillRect/>
            </a:stretch>
          </p:blipFill>
          <p:spPr>
            <a:xfrm>
              <a:off x="5375684" y="2485753"/>
              <a:ext cx="434312" cy="470506"/>
            </a:xfrm>
            <a:prstGeom prst="rect">
              <a:avLst/>
            </a:prstGeom>
            <a:noFill/>
            <a:ln>
              <a:noFill/>
            </a:ln>
          </p:spPr>
        </p:pic>
        <p:pic>
          <p:nvPicPr>
            <p:cNvPr id="30" name="Shape 3853"/>
            <p:cNvPicPr preferRelativeResize="0">
              <a:picLocks noChangeAspect="1"/>
            </p:cNvPicPr>
            <p:nvPr/>
          </p:nvPicPr>
          <p:blipFill>
            <a:blip r:embed="rId13">
              <a:alphaModFix/>
            </a:blip>
            <a:stretch>
              <a:fillRect/>
            </a:stretch>
          </p:blipFill>
          <p:spPr>
            <a:xfrm>
              <a:off x="5373581" y="1988897"/>
              <a:ext cx="434285" cy="470464"/>
            </a:xfrm>
            <a:prstGeom prst="rect">
              <a:avLst/>
            </a:prstGeom>
            <a:noFill/>
            <a:ln>
              <a:noFill/>
            </a:ln>
          </p:spPr>
        </p:pic>
        <p:pic>
          <p:nvPicPr>
            <p:cNvPr id="31" name="Shape 3854"/>
            <p:cNvPicPr preferRelativeResize="0">
              <a:picLocks noChangeAspect="1"/>
            </p:cNvPicPr>
            <p:nvPr/>
          </p:nvPicPr>
          <p:blipFill>
            <a:blip r:embed="rId14">
              <a:alphaModFix/>
            </a:blip>
            <a:stretch>
              <a:fillRect/>
            </a:stretch>
          </p:blipFill>
          <p:spPr>
            <a:xfrm>
              <a:off x="4865972" y="1984249"/>
              <a:ext cx="448003" cy="485329"/>
            </a:xfrm>
            <a:prstGeom prst="rect">
              <a:avLst/>
            </a:prstGeom>
            <a:noFill/>
            <a:ln>
              <a:noFill/>
            </a:ln>
          </p:spPr>
        </p:pic>
        <p:sp>
          <p:nvSpPr>
            <p:cNvPr id="106" name="片側の 2 つの角を丸めた四角形 105"/>
            <p:cNvSpPr/>
            <p:nvPr/>
          </p:nvSpPr>
          <p:spPr>
            <a:xfrm>
              <a:off x="4800600" y="1657350"/>
              <a:ext cx="1066800" cy="1447800"/>
            </a:xfrm>
            <a:prstGeom prst="round2SameRect">
              <a:avLst>
                <a:gd name="adj1" fmla="val 7568"/>
                <a:gd name="adj2" fmla="val 0"/>
              </a:avLst>
            </a:prstGeom>
            <a:noFill/>
            <a:ln w="28575" cmpd="sng">
              <a:solidFill>
                <a:srgbClr val="CB0001"/>
              </a:solidFill>
            </a:ln>
            <a:effectLst/>
          </p:spPr>
          <p:style>
            <a:lnRef idx="1">
              <a:schemeClr val="accent1"/>
            </a:lnRef>
            <a:fillRef idx="3">
              <a:schemeClr val="accent1"/>
            </a:fillRef>
            <a:effectRef idx="2">
              <a:schemeClr val="accent1"/>
            </a:effectRef>
            <a:fontRef idx="minor">
              <a:schemeClr val="lt1"/>
            </a:fontRef>
          </p:style>
          <p:txBody>
            <a:bodyPr lIns="36000" tIns="0" rtlCol="0" anchor="t"/>
            <a:lstStyle/>
            <a:p>
              <a:r>
                <a:rPr kumimoji="1" lang="en-US" altLang="ja-JP" dirty="0" smtClean="0">
                  <a:solidFill>
                    <a:schemeClr val="tx1"/>
                  </a:solidFill>
                </a:rPr>
                <a:t>Node</a:t>
              </a:r>
              <a:endParaRPr kumimoji="1" lang="ja-JP" altLang="en-US" dirty="0">
                <a:solidFill>
                  <a:schemeClr val="tx1"/>
                </a:solidFill>
              </a:endParaRPr>
            </a:p>
          </p:txBody>
        </p:sp>
      </p:grpSp>
      <p:grpSp>
        <p:nvGrpSpPr>
          <p:cNvPr id="109" name="図形グループ 108"/>
          <p:cNvGrpSpPr/>
          <p:nvPr/>
        </p:nvGrpSpPr>
        <p:grpSpPr>
          <a:xfrm>
            <a:off x="4038600" y="1676939"/>
            <a:ext cx="1066800" cy="1752600"/>
            <a:chOff x="4800600" y="1657350"/>
            <a:chExt cx="1066800" cy="1752600"/>
          </a:xfrm>
        </p:grpSpPr>
        <p:sp>
          <p:nvSpPr>
            <p:cNvPr id="110" name="正方形/長方形 109"/>
            <p:cNvSpPr/>
            <p:nvPr/>
          </p:nvSpPr>
          <p:spPr bwMode="auto">
            <a:xfrm>
              <a:off x="4800600" y="3105150"/>
              <a:ext cx="1066800" cy="304800"/>
            </a:xfrm>
            <a:prstGeom prst="rect">
              <a:avLst/>
            </a:prstGeom>
            <a:solidFill>
              <a:srgbClr val="CB0001"/>
            </a:solidFill>
            <a:ln>
              <a:solidFill>
                <a:srgbClr val="CB00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000" dirty="0" smtClean="0">
                  <a:gradFill>
                    <a:gsLst>
                      <a:gs pos="0">
                        <a:srgbClr val="FFFFFF"/>
                      </a:gs>
                      <a:gs pos="100000">
                        <a:srgbClr val="FFFFFF"/>
                      </a:gs>
                    </a:gsLst>
                    <a:lin ang="5400000" scaled="0"/>
                  </a:gradFill>
                  <a:latin typeface="メイリオ"/>
                  <a:ea typeface="メイリオ"/>
                  <a:cs typeface="メイリオ"/>
                </a:rPr>
                <a:t>RHEL</a:t>
              </a:r>
              <a:endParaRPr kumimoji="1" lang="ja-JP" altLang="en-US" sz="2000" dirty="0" err="1" smtClean="0">
                <a:gradFill>
                  <a:gsLst>
                    <a:gs pos="0">
                      <a:srgbClr val="FFFFFF"/>
                    </a:gs>
                    <a:gs pos="100000">
                      <a:srgbClr val="FFFFFF"/>
                    </a:gs>
                  </a:gsLst>
                  <a:lin ang="5400000" scaled="0"/>
                </a:gradFill>
                <a:latin typeface="メイリオ"/>
                <a:ea typeface="メイリオ"/>
                <a:cs typeface="メイリオ"/>
              </a:endParaRPr>
            </a:p>
          </p:txBody>
        </p:sp>
        <p:sp>
          <p:nvSpPr>
            <p:cNvPr id="115" name="片側の 2 つの角を丸めた四角形 114"/>
            <p:cNvSpPr/>
            <p:nvPr/>
          </p:nvSpPr>
          <p:spPr>
            <a:xfrm>
              <a:off x="4800600" y="1657350"/>
              <a:ext cx="1066800" cy="1447800"/>
            </a:xfrm>
            <a:prstGeom prst="round2SameRect">
              <a:avLst>
                <a:gd name="adj1" fmla="val 7568"/>
                <a:gd name="adj2" fmla="val 0"/>
              </a:avLst>
            </a:prstGeom>
            <a:noFill/>
            <a:ln w="28575" cmpd="sng">
              <a:solidFill>
                <a:srgbClr val="CB0001"/>
              </a:solidFill>
            </a:ln>
            <a:effectLst/>
          </p:spPr>
          <p:style>
            <a:lnRef idx="1">
              <a:schemeClr val="accent1"/>
            </a:lnRef>
            <a:fillRef idx="3">
              <a:schemeClr val="accent1"/>
            </a:fillRef>
            <a:effectRef idx="2">
              <a:schemeClr val="accent1"/>
            </a:effectRef>
            <a:fontRef idx="minor">
              <a:schemeClr val="lt1"/>
            </a:fontRef>
          </p:style>
          <p:txBody>
            <a:bodyPr lIns="36000" tIns="0" rtlCol="0" anchor="t"/>
            <a:lstStyle/>
            <a:p>
              <a:r>
                <a:rPr kumimoji="1" lang="en-US" altLang="ja-JP" dirty="0" smtClean="0">
                  <a:solidFill>
                    <a:schemeClr val="tx1"/>
                  </a:solidFill>
                </a:rPr>
                <a:t>Node</a:t>
              </a:r>
              <a:endParaRPr kumimoji="1" lang="ja-JP" altLang="en-US" dirty="0">
                <a:solidFill>
                  <a:schemeClr val="tx1"/>
                </a:solidFill>
              </a:endParaRPr>
            </a:p>
          </p:txBody>
        </p:sp>
      </p:grpSp>
      <p:sp>
        <p:nvSpPr>
          <p:cNvPr id="116" name="正方形/長方形 115"/>
          <p:cNvSpPr/>
          <p:nvPr/>
        </p:nvSpPr>
        <p:spPr bwMode="auto">
          <a:xfrm>
            <a:off x="6324600" y="3124739"/>
            <a:ext cx="1066800" cy="304800"/>
          </a:xfrm>
          <a:prstGeom prst="rect">
            <a:avLst/>
          </a:prstGeom>
          <a:solidFill>
            <a:srgbClr val="CB0001"/>
          </a:solidFill>
          <a:ln>
            <a:solidFill>
              <a:srgbClr val="CB00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000" dirty="0" smtClean="0">
                <a:gradFill>
                  <a:gsLst>
                    <a:gs pos="0">
                      <a:srgbClr val="FFFFFF"/>
                    </a:gs>
                    <a:gs pos="100000">
                      <a:srgbClr val="FFFFFF"/>
                    </a:gs>
                  </a:gsLst>
                  <a:lin ang="5400000" scaled="0"/>
                </a:gradFill>
                <a:latin typeface="メイリオ"/>
                <a:ea typeface="メイリオ"/>
                <a:cs typeface="メイリオ"/>
              </a:rPr>
              <a:t>RHEL</a:t>
            </a:r>
            <a:endParaRPr kumimoji="1" lang="ja-JP" altLang="en-US" sz="2000" dirty="0" err="1" smtClean="0">
              <a:gradFill>
                <a:gsLst>
                  <a:gs pos="0">
                    <a:srgbClr val="FFFFFF"/>
                  </a:gs>
                  <a:gs pos="100000">
                    <a:srgbClr val="FFFFFF"/>
                  </a:gs>
                </a:gsLst>
                <a:lin ang="5400000" scaled="0"/>
              </a:gradFill>
              <a:latin typeface="メイリオ"/>
              <a:ea typeface="メイリオ"/>
              <a:cs typeface="メイリオ"/>
            </a:endParaRPr>
          </a:p>
        </p:txBody>
      </p:sp>
      <p:sp>
        <p:nvSpPr>
          <p:cNvPr id="117" name="片側の 2 つの角を丸めた四角形 116"/>
          <p:cNvSpPr/>
          <p:nvPr/>
        </p:nvSpPr>
        <p:spPr>
          <a:xfrm>
            <a:off x="6324600" y="1676939"/>
            <a:ext cx="1066800" cy="1447800"/>
          </a:xfrm>
          <a:prstGeom prst="round2SameRect">
            <a:avLst>
              <a:gd name="adj1" fmla="val 7568"/>
              <a:gd name="adj2" fmla="val 0"/>
            </a:avLst>
          </a:prstGeom>
          <a:noFill/>
          <a:ln w="28575" cmpd="sng">
            <a:solidFill>
              <a:srgbClr val="CB0001"/>
            </a:solidFill>
          </a:ln>
          <a:effectLst/>
        </p:spPr>
        <p:style>
          <a:lnRef idx="1">
            <a:schemeClr val="accent1"/>
          </a:lnRef>
          <a:fillRef idx="3">
            <a:schemeClr val="accent1"/>
          </a:fillRef>
          <a:effectRef idx="2">
            <a:schemeClr val="accent1"/>
          </a:effectRef>
          <a:fontRef idx="minor">
            <a:schemeClr val="lt1"/>
          </a:fontRef>
        </p:style>
        <p:txBody>
          <a:bodyPr lIns="36000" tIns="0" rtlCol="0" anchor="t"/>
          <a:lstStyle/>
          <a:p>
            <a:r>
              <a:rPr kumimoji="1" lang="en-US" altLang="ja-JP" dirty="0" smtClean="0">
                <a:solidFill>
                  <a:schemeClr val="tx1"/>
                </a:solidFill>
              </a:rPr>
              <a:t>Node</a:t>
            </a:r>
            <a:endParaRPr kumimoji="1" lang="ja-JP" altLang="en-US" dirty="0">
              <a:solidFill>
                <a:schemeClr val="tx1"/>
              </a:solidFill>
            </a:endParaRPr>
          </a:p>
        </p:txBody>
      </p:sp>
      <p:grpSp>
        <p:nvGrpSpPr>
          <p:cNvPr id="118" name="図形グループ 117"/>
          <p:cNvGrpSpPr/>
          <p:nvPr/>
        </p:nvGrpSpPr>
        <p:grpSpPr>
          <a:xfrm>
            <a:off x="2438400" y="1676939"/>
            <a:ext cx="1524000" cy="1752600"/>
            <a:chOff x="4343400" y="1657350"/>
            <a:chExt cx="1524000" cy="1752600"/>
          </a:xfrm>
        </p:grpSpPr>
        <p:sp>
          <p:nvSpPr>
            <p:cNvPr id="119" name="正方形/長方形 118"/>
            <p:cNvSpPr/>
            <p:nvPr/>
          </p:nvSpPr>
          <p:spPr bwMode="auto">
            <a:xfrm>
              <a:off x="4343400" y="3105150"/>
              <a:ext cx="1524000" cy="304800"/>
            </a:xfrm>
            <a:prstGeom prst="rect">
              <a:avLst/>
            </a:prstGeom>
            <a:solidFill>
              <a:srgbClr val="CB0001"/>
            </a:solidFill>
            <a:ln>
              <a:solidFill>
                <a:srgbClr val="CB00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000" dirty="0" smtClean="0">
                  <a:gradFill>
                    <a:gsLst>
                      <a:gs pos="0">
                        <a:srgbClr val="FFFFFF"/>
                      </a:gs>
                      <a:gs pos="100000">
                        <a:srgbClr val="FFFFFF"/>
                      </a:gs>
                    </a:gsLst>
                    <a:lin ang="5400000" scaled="0"/>
                  </a:gradFill>
                  <a:latin typeface="メイリオ"/>
                  <a:ea typeface="メイリオ"/>
                  <a:cs typeface="メイリオ"/>
                </a:rPr>
                <a:t>RHEL</a:t>
              </a:r>
              <a:endParaRPr kumimoji="1" lang="ja-JP" altLang="en-US" sz="2000" dirty="0" err="1" smtClean="0">
                <a:gradFill>
                  <a:gsLst>
                    <a:gs pos="0">
                      <a:srgbClr val="FFFFFF"/>
                    </a:gs>
                    <a:gs pos="100000">
                      <a:srgbClr val="FFFFFF"/>
                    </a:gs>
                  </a:gsLst>
                  <a:lin ang="5400000" scaled="0"/>
                </a:gradFill>
                <a:latin typeface="メイリオ"/>
                <a:ea typeface="メイリオ"/>
                <a:cs typeface="メイリオ"/>
              </a:endParaRPr>
            </a:p>
          </p:txBody>
        </p:sp>
        <p:sp>
          <p:nvSpPr>
            <p:cNvPr id="120" name="片側の 2 つの角を丸めた四角形 119"/>
            <p:cNvSpPr/>
            <p:nvPr/>
          </p:nvSpPr>
          <p:spPr>
            <a:xfrm>
              <a:off x="4343400" y="1657350"/>
              <a:ext cx="1524000" cy="1447800"/>
            </a:xfrm>
            <a:prstGeom prst="round2SameRect">
              <a:avLst>
                <a:gd name="adj1" fmla="val 7568"/>
                <a:gd name="adj2" fmla="val 0"/>
              </a:avLst>
            </a:prstGeom>
            <a:noFill/>
            <a:ln w="28575" cmpd="sng">
              <a:solidFill>
                <a:srgbClr val="CB0001"/>
              </a:solidFill>
            </a:ln>
            <a:effectLst/>
          </p:spPr>
          <p:style>
            <a:lnRef idx="1">
              <a:schemeClr val="accent1"/>
            </a:lnRef>
            <a:fillRef idx="3">
              <a:schemeClr val="accent1"/>
            </a:fillRef>
            <a:effectRef idx="2">
              <a:schemeClr val="accent1"/>
            </a:effectRef>
            <a:fontRef idx="minor">
              <a:schemeClr val="lt1"/>
            </a:fontRef>
          </p:style>
          <p:txBody>
            <a:bodyPr lIns="36000" tIns="0" rtlCol="0" anchor="t"/>
            <a:lstStyle/>
            <a:p>
              <a:r>
                <a:rPr kumimoji="1" lang="en-US" altLang="ja-JP" dirty="0" smtClean="0">
                  <a:solidFill>
                    <a:schemeClr val="tx1"/>
                  </a:solidFill>
                </a:rPr>
                <a:t>Master</a:t>
              </a:r>
              <a:endParaRPr kumimoji="1" lang="ja-JP" altLang="en-US" dirty="0">
                <a:solidFill>
                  <a:schemeClr val="tx1"/>
                </a:solidFill>
              </a:endParaRPr>
            </a:p>
          </p:txBody>
        </p:sp>
      </p:grpSp>
      <p:cxnSp>
        <p:nvCxnSpPr>
          <p:cNvPr id="140" name="カギ線コネクタ 139"/>
          <p:cNvCxnSpPr>
            <a:stCxn id="59" idx="6"/>
            <a:endCxn id="141" idx="2"/>
          </p:cNvCxnSpPr>
          <p:nvPr/>
        </p:nvCxnSpPr>
        <p:spPr>
          <a:xfrm>
            <a:off x="2021400" y="2154239"/>
            <a:ext cx="342480" cy="0"/>
          </a:xfrm>
          <a:prstGeom prst="straightConnector1">
            <a:avLst/>
          </a:prstGeom>
          <a:ln w="38100" cmpd="sng">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41" name="円/楕円 140"/>
          <p:cNvSpPr>
            <a:spLocks noChangeAspect="1"/>
          </p:cNvSpPr>
          <p:nvPr/>
        </p:nvSpPr>
        <p:spPr bwMode="auto">
          <a:xfrm>
            <a:off x="2363880" y="2134979"/>
            <a:ext cx="38520" cy="3852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12641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BuildConfigLis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0" y="438150"/>
            <a:ext cx="2743777" cy="2026401"/>
          </a:xfrm>
          <a:prstGeom prst="rect">
            <a:avLst/>
          </a:prstGeom>
        </p:spPr>
      </p:pic>
      <p:pic>
        <p:nvPicPr>
          <p:cNvPr id="7" name="図 6" descr="BuildsMenu.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438150"/>
            <a:ext cx="4724400" cy="1409700"/>
          </a:xfrm>
          <a:prstGeom prst="rect">
            <a:avLst/>
          </a:prstGeom>
        </p:spPr>
      </p:pic>
      <p:sp>
        <p:nvSpPr>
          <p:cNvPr id="8" name="角丸四角形 7"/>
          <p:cNvSpPr/>
          <p:nvPr/>
        </p:nvSpPr>
        <p:spPr>
          <a:xfrm>
            <a:off x="2133600" y="590550"/>
            <a:ext cx="990600" cy="533400"/>
          </a:xfrm>
          <a:prstGeom prst="round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000" dirty="0">
              <a:solidFill>
                <a:srgbClr val="000000"/>
              </a:solidFill>
              <a:latin typeface="メイリオ"/>
              <a:ea typeface="メイリオ"/>
              <a:cs typeface="メイリオ"/>
            </a:endParaRPr>
          </a:p>
        </p:txBody>
      </p:sp>
      <p:sp>
        <p:nvSpPr>
          <p:cNvPr id="11" name="角丸四角形 10"/>
          <p:cNvSpPr/>
          <p:nvPr/>
        </p:nvSpPr>
        <p:spPr>
          <a:xfrm>
            <a:off x="7086600" y="2038350"/>
            <a:ext cx="914400" cy="381000"/>
          </a:xfrm>
          <a:prstGeom prst="round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000" dirty="0">
              <a:solidFill>
                <a:srgbClr val="000000"/>
              </a:solidFill>
              <a:latin typeface="メイリオ"/>
              <a:ea typeface="メイリオ"/>
              <a:cs typeface="メイリオ"/>
            </a:endParaRPr>
          </a:p>
        </p:txBody>
      </p:sp>
    </p:spTree>
    <p:extLst>
      <p:ext uri="{BB962C8B-B14F-4D97-AF65-F5344CB8AC3E}">
        <p14:creationId xmlns:p14="http://schemas.microsoft.com/office/powerpoint/2010/main" val="2409797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スクリーンショット 2016-11-17 17.27.2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903" y="0"/>
            <a:ext cx="5566558" cy="5143500"/>
          </a:xfrm>
          <a:prstGeom prst="rect">
            <a:avLst/>
          </a:prstGeom>
        </p:spPr>
      </p:pic>
      <p:sp>
        <p:nvSpPr>
          <p:cNvPr id="7" name="角丸四角形 6"/>
          <p:cNvSpPr/>
          <p:nvPr/>
        </p:nvSpPr>
        <p:spPr>
          <a:xfrm>
            <a:off x="1981200" y="0"/>
            <a:ext cx="1295400" cy="438150"/>
          </a:xfrm>
          <a:prstGeom prst="round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000" dirty="0">
              <a:solidFill>
                <a:srgbClr val="000000"/>
              </a:solidFill>
              <a:latin typeface="メイリオ"/>
              <a:ea typeface="メイリオ"/>
              <a:cs typeface="メイリオ"/>
            </a:endParaRPr>
          </a:p>
        </p:txBody>
      </p:sp>
      <p:sp>
        <p:nvSpPr>
          <p:cNvPr id="8" name="角丸四角形 7"/>
          <p:cNvSpPr/>
          <p:nvPr/>
        </p:nvSpPr>
        <p:spPr>
          <a:xfrm>
            <a:off x="914400" y="3790950"/>
            <a:ext cx="5562600" cy="438150"/>
          </a:xfrm>
          <a:prstGeom prst="round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000" dirty="0">
              <a:solidFill>
                <a:srgbClr val="000000"/>
              </a:solidFill>
              <a:latin typeface="メイリオ"/>
              <a:ea typeface="メイリオ"/>
              <a:cs typeface="メイリオ"/>
            </a:endParaRPr>
          </a:p>
        </p:txBody>
      </p:sp>
    </p:spTree>
    <p:extLst>
      <p:ext uri="{BB962C8B-B14F-4D97-AF65-F5344CB8AC3E}">
        <p14:creationId xmlns:p14="http://schemas.microsoft.com/office/powerpoint/2010/main" val="1672516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スクリーンショット 2016-02-09 20.24.2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361950"/>
            <a:ext cx="4280370" cy="1418221"/>
          </a:xfrm>
          <a:prstGeom prst="rect">
            <a:avLst/>
          </a:prstGeom>
          <a:ln>
            <a:solidFill>
              <a:srgbClr val="7F7F7F"/>
            </a:solidFill>
          </a:ln>
        </p:spPr>
      </p:pic>
      <p:pic>
        <p:nvPicPr>
          <p:cNvPr id="5" name="図 4" descr="スクリーンショット 2016-02-09 20.25.0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962150"/>
            <a:ext cx="3674535" cy="2014414"/>
          </a:xfrm>
          <a:prstGeom prst="rect">
            <a:avLst/>
          </a:prstGeom>
          <a:ln>
            <a:solidFill>
              <a:srgbClr val="7F7F7F"/>
            </a:solidFill>
          </a:ln>
        </p:spPr>
      </p:pic>
      <p:sp>
        <p:nvSpPr>
          <p:cNvPr id="6" name="角丸四角形 5"/>
          <p:cNvSpPr/>
          <p:nvPr/>
        </p:nvSpPr>
        <p:spPr>
          <a:xfrm>
            <a:off x="2286043" y="368808"/>
            <a:ext cx="796592" cy="256101"/>
          </a:xfrm>
          <a:prstGeom prst="roundRect">
            <a:avLst/>
          </a:prstGeom>
          <a:noFill/>
          <a:ln w="38100" cmpd="sng">
            <a:solidFill>
              <a:srgbClr val="FF0000"/>
            </a:solidFill>
          </a:ln>
          <a:effectLst/>
        </p:spPr>
        <p:style>
          <a:lnRef idx="2">
            <a:schemeClr val="accent1"/>
          </a:lnRef>
          <a:fillRef idx="0">
            <a:schemeClr val="accent1"/>
          </a:fillRef>
          <a:effectRef idx="1">
            <a:schemeClr val="accent1"/>
          </a:effectRef>
          <a:fontRef idx="minor">
            <a:schemeClr val="tx1"/>
          </a:fontRef>
        </p:style>
        <p:txBody>
          <a:bodyPr lIns="36000" rIns="36000" numCol="1" rtlCol="0" anchor="ctr">
            <a:noAutofit/>
          </a:bodyPr>
          <a:lstStyle/>
          <a:p>
            <a:r>
              <a:rPr kumimoji="1" lang="en-US" altLang="ja-JP" sz="1200" dirty="0" smtClean="0">
                <a:latin typeface="メイリオ"/>
                <a:ea typeface="メイリオ"/>
                <a:cs typeface="メイリオ"/>
              </a:rPr>
              <a:t>①</a:t>
            </a:r>
            <a:endParaRPr kumimoji="1" lang="ja-JP" altLang="en-US" sz="1200" baseline="0" dirty="0" smtClean="0">
              <a:latin typeface="メイリオ"/>
              <a:ea typeface="メイリオ"/>
              <a:cs typeface="メイリオ"/>
            </a:endParaRPr>
          </a:p>
        </p:txBody>
      </p:sp>
      <p:sp>
        <p:nvSpPr>
          <p:cNvPr id="7" name="角丸四角形 6"/>
          <p:cNvSpPr/>
          <p:nvPr/>
        </p:nvSpPr>
        <p:spPr>
          <a:xfrm>
            <a:off x="630327" y="1029208"/>
            <a:ext cx="935065" cy="256101"/>
          </a:xfrm>
          <a:prstGeom prst="roundRect">
            <a:avLst/>
          </a:prstGeom>
          <a:noFill/>
          <a:ln w="38100" cmpd="sng">
            <a:solidFill>
              <a:srgbClr val="FF0000"/>
            </a:solidFill>
          </a:ln>
          <a:effectLst/>
        </p:spPr>
        <p:style>
          <a:lnRef idx="2">
            <a:schemeClr val="accent1"/>
          </a:lnRef>
          <a:fillRef idx="0">
            <a:schemeClr val="accent1"/>
          </a:fillRef>
          <a:effectRef idx="1">
            <a:schemeClr val="accent1"/>
          </a:effectRef>
          <a:fontRef idx="minor">
            <a:schemeClr val="tx1"/>
          </a:fontRef>
        </p:style>
        <p:txBody>
          <a:bodyPr lIns="36000" rIns="36000" numCol="1" rtlCol="0" anchor="ctr">
            <a:noAutofit/>
          </a:bodyPr>
          <a:lstStyle/>
          <a:p>
            <a:r>
              <a:rPr kumimoji="1" lang="en-US" altLang="ja-JP" sz="1200" dirty="0" smtClean="0">
                <a:latin typeface="メイリオ"/>
                <a:ea typeface="メイリオ"/>
                <a:cs typeface="メイリオ"/>
              </a:rPr>
              <a:t>②</a:t>
            </a:r>
            <a:endParaRPr kumimoji="1" lang="ja-JP" altLang="en-US" sz="1200" baseline="0" dirty="0" smtClean="0">
              <a:latin typeface="メイリオ"/>
              <a:ea typeface="メイリオ"/>
              <a:cs typeface="メイリオ"/>
            </a:endParaRPr>
          </a:p>
        </p:txBody>
      </p:sp>
      <p:sp>
        <p:nvSpPr>
          <p:cNvPr id="8" name="角丸四角形 7"/>
          <p:cNvSpPr/>
          <p:nvPr/>
        </p:nvSpPr>
        <p:spPr>
          <a:xfrm>
            <a:off x="4210798" y="624909"/>
            <a:ext cx="796592" cy="256101"/>
          </a:xfrm>
          <a:prstGeom prst="roundRect">
            <a:avLst/>
          </a:prstGeom>
          <a:noFill/>
          <a:ln w="38100" cmpd="sng">
            <a:solidFill>
              <a:srgbClr val="FF0000"/>
            </a:solidFill>
          </a:ln>
          <a:effectLst/>
        </p:spPr>
        <p:style>
          <a:lnRef idx="2">
            <a:schemeClr val="accent1"/>
          </a:lnRef>
          <a:fillRef idx="0">
            <a:schemeClr val="accent1"/>
          </a:fillRef>
          <a:effectRef idx="1">
            <a:schemeClr val="accent1"/>
          </a:effectRef>
          <a:fontRef idx="minor">
            <a:schemeClr val="tx1"/>
          </a:fontRef>
        </p:style>
        <p:txBody>
          <a:bodyPr lIns="36000" rIns="36000" numCol="1" rtlCol="0" anchor="ctr">
            <a:noAutofit/>
          </a:bodyPr>
          <a:lstStyle/>
          <a:p>
            <a:r>
              <a:rPr kumimoji="1" lang="en-US" altLang="ja-JP" sz="1200" dirty="0" smtClean="0">
                <a:latin typeface="メイリオ"/>
                <a:ea typeface="メイリオ"/>
                <a:cs typeface="メイリオ"/>
              </a:rPr>
              <a:t>③</a:t>
            </a:r>
            <a:endParaRPr kumimoji="1" lang="ja-JP" altLang="en-US" sz="1200" baseline="0" dirty="0" smtClean="0">
              <a:latin typeface="メイリオ"/>
              <a:ea typeface="メイリオ"/>
              <a:cs typeface="メイリオ"/>
            </a:endParaRPr>
          </a:p>
        </p:txBody>
      </p:sp>
      <p:sp>
        <p:nvSpPr>
          <p:cNvPr id="9" name="角丸四角形 8"/>
          <p:cNvSpPr/>
          <p:nvPr/>
        </p:nvSpPr>
        <p:spPr>
          <a:xfrm>
            <a:off x="524234" y="2501357"/>
            <a:ext cx="2568221" cy="384152"/>
          </a:xfrm>
          <a:prstGeom prst="roundRect">
            <a:avLst/>
          </a:prstGeom>
          <a:noFill/>
          <a:ln w="38100" cmpd="sng">
            <a:solidFill>
              <a:srgbClr val="FF0000"/>
            </a:solidFill>
          </a:ln>
          <a:effectLst/>
        </p:spPr>
        <p:style>
          <a:lnRef idx="2">
            <a:schemeClr val="accent1"/>
          </a:lnRef>
          <a:fillRef idx="0">
            <a:schemeClr val="accent1"/>
          </a:fillRef>
          <a:effectRef idx="1">
            <a:schemeClr val="accent1"/>
          </a:effectRef>
          <a:fontRef idx="minor">
            <a:schemeClr val="tx1"/>
          </a:fontRef>
        </p:style>
        <p:txBody>
          <a:bodyPr lIns="36000" rIns="36000" numCol="1" rtlCol="0" anchor="ctr">
            <a:noAutofit/>
          </a:bodyPr>
          <a:lstStyle/>
          <a:p>
            <a:r>
              <a:rPr kumimoji="1" lang="en-US" altLang="ja-JP" sz="1200" dirty="0" smtClean="0">
                <a:latin typeface="メイリオ"/>
                <a:ea typeface="メイリオ"/>
                <a:cs typeface="メイリオ"/>
              </a:rPr>
              <a:t>④</a:t>
            </a:r>
            <a:endParaRPr kumimoji="1" lang="ja-JP" altLang="en-US" sz="1200" baseline="0" dirty="0" smtClean="0">
              <a:latin typeface="メイリオ"/>
              <a:ea typeface="メイリオ"/>
              <a:cs typeface="メイリオ"/>
            </a:endParaRPr>
          </a:p>
        </p:txBody>
      </p:sp>
      <p:sp>
        <p:nvSpPr>
          <p:cNvPr id="10" name="角丸四角形 9"/>
          <p:cNvSpPr/>
          <p:nvPr/>
        </p:nvSpPr>
        <p:spPr>
          <a:xfrm>
            <a:off x="3203505" y="3636000"/>
            <a:ext cx="1233029" cy="256101"/>
          </a:xfrm>
          <a:prstGeom prst="roundRect">
            <a:avLst/>
          </a:prstGeom>
          <a:noFill/>
          <a:ln w="38100" cmpd="sng">
            <a:solidFill>
              <a:srgbClr val="FF0000"/>
            </a:solidFill>
          </a:ln>
          <a:effectLst/>
        </p:spPr>
        <p:style>
          <a:lnRef idx="2">
            <a:schemeClr val="accent1"/>
          </a:lnRef>
          <a:fillRef idx="0">
            <a:schemeClr val="accent1"/>
          </a:fillRef>
          <a:effectRef idx="1">
            <a:schemeClr val="accent1"/>
          </a:effectRef>
          <a:fontRef idx="minor">
            <a:schemeClr val="tx1"/>
          </a:fontRef>
        </p:style>
        <p:txBody>
          <a:bodyPr lIns="36000" rIns="36000" numCol="1" rtlCol="0" anchor="ctr">
            <a:noAutofit/>
          </a:bodyPr>
          <a:lstStyle/>
          <a:p>
            <a:r>
              <a:rPr kumimoji="1" lang="en-US" altLang="ja-JP" sz="1200" dirty="0" smtClean="0">
                <a:latin typeface="メイリオ"/>
                <a:ea typeface="メイリオ"/>
                <a:cs typeface="メイリオ"/>
              </a:rPr>
              <a:t>⑤</a:t>
            </a:r>
            <a:endParaRPr kumimoji="1" lang="ja-JP" altLang="en-US" sz="1200" baseline="0" dirty="0" smtClean="0">
              <a:latin typeface="メイリオ"/>
              <a:ea typeface="メイリオ"/>
              <a:cs typeface="メイリオ"/>
            </a:endParaRPr>
          </a:p>
        </p:txBody>
      </p:sp>
      <p:pic>
        <p:nvPicPr>
          <p:cNvPr id="11" name="図 10" descr="スクリーンショット 2016-02-09 20.32.09.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4171950"/>
            <a:ext cx="2054356" cy="748830"/>
          </a:xfrm>
          <a:prstGeom prst="rect">
            <a:avLst/>
          </a:prstGeom>
          <a:ln>
            <a:solidFill>
              <a:srgbClr val="7F7F7F"/>
            </a:solidFill>
          </a:ln>
        </p:spPr>
      </p:pic>
      <p:sp>
        <p:nvSpPr>
          <p:cNvPr id="13" name="角丸四角形 12"/>
          <p:cNvSpPr/>
          <p:nvPr/>
        </p:nvSpPr>
        <p:spPr>
          <a:xfrm>
            <a:off x="708619" y="4544636"/>
            <a:ext cx="1233029" cy="256101"/>
          </a:xfrm>
          <a:prstGeom prst="roundRect">
            <a:avLst/>
          </a:prstGeom>
          <a:noFill/>
          <a:ln w="38100" cmpd="sng">
            <a:solidFill>
              <a:srgbClr val="FF0000"/>
            </a:solidFill>
          </a:ln>
          <a:effectLst/>
        </p:spPr>
        <p:style>
          <a:lnRef idx="2">
            <a:schemeClr val="accent1"/>
          </a:lnRef>
          <a:fillRef idx="0">
            <a:schemeClr val="accent1"/>
          </a:fillRef>
          <a:effectRef idx="1">
            <a:schemeClr val="accent1"/>
          </a:effectRef>
          <a:fontRef idx="minor">
            <a:schemeClr val="tx1"/>
          </a:fontRef>
        </p:style>
        <p:txBody>
          <a:bodyPr lIns="36000" rIns="36000" numCol="1" rtlCol="0" anchor="ctr">
            <a:noAutofit/>
          </a:bodyPr>
          <a:lstStyle/>
          <a:p>
            <a:r>
              <a:rPr kumimoji="1" lang="en-US" altLang="ja-JP" sz="1200" dirty="0" smtClean="0">
                <a:latin typeface="メイリオ"/>
                <a:ea typeface="メイリオ"/>
                <a:cs typeface="メイリオ"/>
              </a:rPr>
              <a:t>⑥</a:t>
            </a:r>
            <a:endParaRPr kumimoji="1" lang="ja-JP" altLang="en-US" sz="1200" baseline="0" dirty="0" smtClean="0">
              <a:latin typeface="メイリオ"/>
              <a:ea typeface="メイリオ"/>
              <a:cs typeface="メイリオ"/>
            </a:endParaRPr>
          </a:p>
        </p:txBody>
      </p:sp>
    </p:spTree>
    <p:extLst>
      <p:ext uri="{BB962C8B-B14F-4D97-AF65-F5344CB8AC3E}">
        <p14:creationId xmlns:p14="http://schemas.microsoft.com/office/powerpoint/2010/main" val="1570990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2075602" y="1733550"/>
            <a:ext cx="1835998" cy="304800"/>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kumimoji="1" lang="en-US" altLang="ja-JP" sz="1050" dirty="0" smtClean="0">
                <a:solidFill>
                  <a:srgbClr val="000000"/>
                </a:solidFill>
                <a:latin typeface="メイリオ"/>
                <a:ea typeface="メイリオ"/>
                <a:cs typeface="メイリオ"/>
              </a:rPr>
              <a:t>Registry Server</a:t>
            </a:r>
            <a:endParaRPr kumimoji="1" lang="ja-JP" altLang="en-US" sz="1050" dirty="0">
              <a:solidFill>
                <a:srgbClr val="000000"/>
              </a:solidFill>
              <a:latin typeface="メイリオ"/>
              <a:ea typeface="メイリオ"/>
              <a:cs typeface="メイリオ"/>
            </a:endParaRPr>
          </a:p>
        </p:txBody>
      </p:sp>
      <p:sp>
        <p:nvSpPr>
          <p:cNvPr id="5" name="角丸四角形 4"/>
          <p:cNvSpPr/>
          <p:nvPr/>
        </p:nvSpPr>
        <p:spPr>
          <a:xfrm>
            <a:off x="4165600" y="1733550"/>
            <a:ext cx="1066800" cy="304800"/>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kumimoji="1" lang="en-US" altLang="ja-JP" sz="1050" dirty="0" smtClean="0">
                <a:solidFill>
                  <a:srgbClr val="000000"/>
                </a:solidFill>
                <a:latin typeface="メイリオ"/>
                <a:ea typeface="メイリオ"/>
                <a:cs typeface="メイリオ"/>
              </a:rPr>
              <a:t>namespace</a:t>
            </a:r>
            <a:endParaRPr kumimoji="1" lang="ja-JP" altLang="en-US" sz="1050" dirty="0">
              <a:solidFill>
                <a:srgbClr val="000000"/>
              </a:solidFill>
              <a:latin typeface="メイリオ"/>
              <a:ea typeface="メイリオ"/>
              <a:cs typeface="メイリオ"/>
            </a:endParaRPr>
          </a:p>
        </p:txBody>
      </p:sp>
      <p:sp>
        <p:nvSpPr>
          <p:cNvPr id="6" name="角丸四角形 5"/>
          <p:cNvSpPr/>
          <p:nvPr/>
        </p:nvSpPr>
        <p:spPr>
          <a:xfrm>
            <a:off x="5435600" y="1733550"/>
            <a:ext cx="609600" cy="304800"/>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kumimoji="1" lang="en-US" altLang="ja-JP" sz="1050" dirty="0" smtClean="0">
                <a:solidFill>
                  <a:srgbClr val="000000"/>
                </a:solidFill>
                <a:latin typeface="メイリオ"/>
                <a:ea typeface="メイリオ"/>
                <a:cs typeface="メイリオ"/>
              </a:rPr>
              <a:t>repo</a:t>
            </a:r>
            <a:endParaRPr kumimoji="1" lang="ja-JP" altLang="en-US" sz="1050" dirty="0">
              <a:solidFill>
                <a:srgbClr val="000000"/>
              </a:solidFill>
              <a:latin typeface="メイリオ"/>
              <a:ea typeface="メイリオ"/>
              <a:cs typeface="メイリオ"/>
            </a:endParaRPr>
          </a:p>
        </p:txBody>
      </p:sp>
      <p:sp>
        <p:nvSpPr>
          <p:cNvPr id="7" name="角丸四角形 6"/>
          <p:cNvSpPr/>
          <p:nvPr/>
        </p:nvSpPr>
        <p:spPr>
          <a:xfrm>
            <a:off x="6248400" y="1733550"/>
            <a:ext cx="609600" cy="304800"/>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kumimoji="1" lang="en-US" altLang="ja-JP" sz="1050" dirty="0" smtClean="0">
                <a:solidFill>
                  <a:srgbClr val="000000"/>
                </a:solidFill>
                <a:latin typeface="メイリオ"/>
                <a:ea typeface="メイリオ"/>
                <a:cs typeface="メイリオ"/>
              </a:rPr>
              <a:t>tag</a:t>
            </a:r>
            <a:endParaRPr kumimoji="1" lang="ja-JP" altLang="en-US" sz="1050" dirty="0">
              <a:solidFill>
                <a:srgbClr val="000000"/>
              </a:solidFill>
              <a:latin typeface="メイリオ"/>
              <a:ea typeface="メイリオ"/>
              <a:cs typeface="メイリオ"/>
            </a:endParaRPr>
          </a:p>
        </p:txBody>
      </p:sp>
      <p:sp>
        <p:nvSpPr>
          <p:cNvPr id="9" name="角丸四角形 8"/>
          <p:cNvSpPr/>
          <p:nvPr/>
        </p:nvSpPr>
        <p:spPr>
          <a:xfrm>
            <a:off x="3938001" y="1733550"/>
            <a:ext cx="251998" cy="304800"/>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kumimoji="1" lang="en-US" altLang="ja-JP" sz="1050" dirty="0" smtClean="0">
                <a:solidFill>
                  <a:srgbClr val="000000"/>
                </a:solidFill>
                <a:latin typeface="メイリオ"/>
                <a:ea typeface="メイリオ"/>
                <a:cs typeface="メイリオ"/>
              </a:rPr>
              <a:t>/</a:t>
            </a:r>
            <a:endParaRPr kumimoji="1" lang="ja-JP" altLang="en-US" sz="1050" dirty="0">
              <a:solidFill>
                <a:srgbClr val="000000"/>
              </a:solidFill>
              <a:latin typeface="メイリオ"/>
              <a:ea typeface="メイリオ"/>
              <a:cs typeface="メイリオ"/>
            </a:endParaRPr>
          </a:p>
        </p:txBody>
      </p:sp>
      <p:sp>
        <p:nvSpPr>
          <p:cNvPr id="10" name="角丸四角形 9"/>
          <p:cNvSpPr/>
          <p:nvPr/>
        </p:nvSpPr>
        <p:spPr>
          <a:xfrm>
            <a:off x="5208001" y="1733550"/>
            <a:ext cx="251998" cy="304800"/>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kumimoji="1" lang="en-US" altLang="ja-JP" sz="1050" dirty="0" smtClean="0">
                <a:solidFill>
                  <a:srgbClr val="000000"/>
                </a:solidFill>
                <a:latin typeface="メイリオ"/>
                <a:ea typeface="メイリオ"/>
                <a:cs typeface="メイリオ"/>
              </a:rPr>
              <a:t>/</a:t>
            </a:r>
            <a:endParaRPr kumimoji="1" lang="ja-JP" altLang="en-US" sz="1050" dirty="0">
              <a:solidFill>
                <a:srgbClr val="000000"/>
              </a:solidFill>
              <a:latin typeface="メイリオ"/>
              <a:ea typeface="メイリオ"/>
              <a:cs typeface="メイリオ"/>
            </a:endParaRPr>
          </a:p>
        </p:txBody>
      </p:sp>
      <p:sp>
        <p:nvSpPr>
          <p:cNvPr id="11" name="角丸四角形 10"/>
          <p:cNvSpPr/>
          <p:nvPr/>
        </p:nvSpPr>
        <p:spPr>
          <a:xfrm>
            <a:off x="6020801" y="1733550"/>
            <a:ext cx="251998" cy="304800"/>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kumimoji="1" lang="en-US" altLang="ja-JP" sz="1050" dirty="0" smtClean="0">
                <a:solidFill>
                  <a:srgbClr val="000000"/>
                </a:solidFill>
                <a:latin typeface="メイリオ"/>
                <a:ea typeface="メイリオ"/>
                <a:cs typeface="メイリオ"/>
              </a:rPr>
              <a:t>:</a:t>
            </a:r>
            <a:endParaRPr kumimoji="1" lang="ja-JP" altLang="en-US" sz="1050" dirty="0">
              <a:solidFill>
                <a:srgbClr val="000000"/>
              </a:solidFill>
              <a:latin typeface="メイリオ"/>
              <a:ea typeface="メイリオ"/>
              <a:cs typeface="メイリオ"/>
            </a:endParaRPr>
          </a:p>
        </p:txBody>
      </p:sp>
      <p:sp>
        <p:nvSpPr>
          <p:cNvPr id="12" name="角丸四角形 11"/>
          <p:cNvSpPr/>
          <p:nvPr/>
        </p:nvSpPr>
        <p:spPr>
          <a:xfrm>
            <a:off x="2075602" y="2419350"/>
            <a:ext cx="1835998" cy="304800"/>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kumimoji="1" lang="en-US" altLang="ja-JP" sz="1050" dirty="0" err="1" smtClean="0">
                <a:solidFill>
                  <a:srgbClr val="000000"/>
                </a:solidFill>
                <a:latin typeface="メイリオ"/>
                <a:ea typeface="メイリオ"/>
                <a:cs typeface="メイリオ"/>
              </a:rPr>
              <a:t>access.registr.redhat.com</a:t>
            </a:r>
            <a:endParaRPr kumimoji="1" lang="ja-JP" altLang="en-US" sz="1050" dirty="0">
              <a:solidFill>
                <a:srgbClr val="000000"/>
              </a:solidFill>
              <a:latin typeface="メイリオ"/>
              <a:ea typeface="メイリオ"/>
              <a:cs typeface="メイリオ"/>
            </a:endParaRPr>
          </a:p>
        </p:txBody>
      </p:sp>
      <p:sp>
        <p:nvSpPr>
          <p:cNvPr id="13" name="角丸四角形 12"/>
          <p:cNvSpPr/>
          <p:nvPr/>
        </p:nvSpPr>
        <p:spPr>
          <a:xfrm>
            <a:off x="4165600" y="2419350"/>
            <a:ext cx="1066800" cy="304800"/>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kumimoji="1" lang="en-US" altLang="ja-JP" sz="1050" dirty="0" smtClean="0">
                <a:solidFill>
                  <a:srgbClr val="000000"/>
                </a:solidFill>
                <a:latin typeface="メイリオ"/>
                <a:ea typeface="メイリオ"/>
                <a:cs typeface="メイリオ"/>
              </a:rPr>
              <a:t>rhel7</a:t>
            </a:r>
            <a:endParaRPr kumimoji="1" lang="ja-JP" altLang="en-US" sz="1050" dirty="0">
              <a:solidFill>
                <a:srgbClr val="000000"/>
              </a:solidFill>
              <a:latin typeface="メイリオ"/>
              <a:ea typeface="メイリオ"/>
              <a:cs typeface="メイリオ"/>
            </a:endParaRPr>
          </a:p>
        </p:txBody>
      </p:sp>
      <p:sp>
        <p:nvSpPr>
          <p:cNvPr id="14" name="角丸四角形 13"/>
          <p:cNvSpPr/>
          <p:nvPr/>
        </p:nvSpPr>
        <p:spPr>
          <a:xfrm>
            <a:off x="5435600" y="2419350"/>
            <a:ext cx="609600" cy="304800"/>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kumimoji="1" lang="en-US" altLang="ja-JP" sz="1050" dirty="0" err="1" smtClean="0">
                <a:solidFill>
                  <a:srgbClr val="000000"/>
                </a:solidFill>
                <a:latin typeface="メイリオ"/>
                <a:ea typeface="メイリオ"/>
                <a:cs typeface="メイリオ"/>
              </a:rPr>
              <a:t>rhel</a:t>
            </a:r>
            <a:endParaRPr kumimoji="1" lang="ja-JP" altLang="en-US" sz="1050" dirty="0">
              <a:solidFill>
                <a:srgbClr val="000000"/>
              </a:solidFill>
              <a:latin typeface="メイリオ"/>
              <a:ea typeface="メイリオ"/>
              <a:cs typeface="メイリオ"/>
            </a:endParaRPr>
          </a:p>
        </p:txBody>
      </p:sp>
      <p:sp>
        <p:nvSpPr>
          <p:cNvPr id="15" name="角丸四角形 14"/>
          <p:cNvSpPr/>
          <p:nvPr/>
        </p:nvSpPr>
        <p:spPr>
          <a:xfrm>
            <a:off x="6248400" y="2419350"/>
            <a:ext cx="609600" cy="304800"/>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kumimoji="1" lang="en-US" altLang="ja-JP" sz="1050" dirty="0" smtClean="0">
                <a:solidFill>
                  <a:srgbClr val="000000"/>
                </a:solidFill>
                <a:latin typeface="メイリオ"/>
                <a:ea typeface="メイリオ"/>
                <a:cs typeface="メイリオ"/>
              </a:rPr>
              <a:t>latest</a:t>
            </a:r>
            <a:endParaRPr kumimoji="1" lang="ja-JP" altLang="en-US" sz="1050" dirty="0">
              <a:solidFill>
                <a:srgbClr val="000000"/>
              </a:solidFill>
              <a:latin typeface="メイリオ"/>
              <a:ea typeface="メイリオ"/>
              <a:cs typeface="メイリオ"/>
            </a:endParaRPr>
          </a:p>
        </p:txBody>
      </p:sp>
      <p:sp>
        <p:nvSpPr>
          <p:cNvPr id="16" name="角丸四角形 15"/>
          <p:cNvSpPr/>
          <p:nvPr/>
        </p:nvSpPr>
        <p:spPr>
          <a:xfrm>
            <a:off x="3938001" y="2419350"/>
            <a:ext cx="251998" cy="304800"/>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kumimoji="1" lang="en-US" altLang="ja-JP" sz="1050" dirty="0" smtClean="0">
                <a:solidFill>
                  <a:srgbClr val="000000"/>
                </a:solidFill>
                <a:latin typeface="メイリオ"/>
                <a:ea typeface="メイリオ"/>
                <a:cs typeface="メイリオ"/>
              </a:rPr>
              <a:t>/</a:t>
            </a:r>
            <a:endParaRPr kumimoji="1" lang="ja-JP" altLang="en-US" sz="1050" dirty="0">
              <a:solidFill>
                <a:srgbClr val="000000"/>
              </a:solidFill>
              <a:latin typeface="メイリオ"/>
              <a:ea typeface="メイリオ"/>
              <a:cs typeface="メイリオ"/>
            </a:endParaRPr>
          </a:p>
        </p:txBody>
      </p:sp>
      <p:sp>
        <p:nvSpPr>
          <p:cNvPr id="17" name="角丸四角形 16"/>
          <p:cNvSpPr/>
          <p:nvPr/>
        </p:nvSpPr>
        <p:spPr>
          <a:xfrm>
            <a:off x="5208001" y="2419350"/>
            <a:ext cx="251998" cy="304800"/>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kumimoji="1" lang="en-US" altLang="ja-JP" sz="1050" dirty="0" smtClean="0">
                <a:solidFill>
                  <a:srgbClr val="000000"/>
                </a:solidFill>
                <a:latin typeface="メイリオ"/>
                <a:ea typeface="メイリオ"/>
                <a:cs typeface="メイリオ"/>
              </a:rPr>
              <a:t>/</a:t>
            </a:r>
            <a:endParaRPr kumimoji="1" lang="ja-JP" altLang="en-US" sz="1050" dirty="0">
              <a:solidFill>
                <a:srgbClr val="000000"/>
              </a:solidFill>
              <a:latin typeface="メイリオ"/>
              <a:ea typeface="メイリオ"/>
              <a:cs typeface="メイリオ"/>
            </a:endParaRPr>
          </a:p>
        </p:txBody>
      </p:sp>
      <p:sp>
        <p:nvSpPr>
          <p:cNvPr id="18" name="角丸四角形 17"/>
          <p:cNvSpPr/>
          <p:nvPr/>
        </p:nvSpPr>
        <p:spPr>
          <a:xfrm>
            <a:off x="6020801" y="2419350"/>
            <a:ext cx="251998" cy="304800"/>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kumimoji="1" lang="en-US" altLang="ja-JP" sz="1050" dirty="0" smtClean="0">
                <a:solidFill>
                  <a:srgbClr val="000000"/>
                </a:solidFill>
                <a:latin typeface="メイリオ"/>
                <a:ea typeface="メイリオ"/>
                <a:cs typeface="メイリオ"/>
              </a:rPr>
              <a:t>:</a:t>
            </a:r>
            <a:endParaRPr kumimoji="1" lang="ja-JP" altLang="en-US" sz="1050" dirty="0">
              <a:solidFill>
                <a:srgbClr val="000000"/>
              </a:solidFill>
              <a:latin typeface="メイリオ"/>
              <a:ea typeface="メイリオ"/>
              <a:cs typeface="メイリオ"/>
            </a:endParaRPr>
          </a:p>
        </p:txBody>
      </p:sp>
      <p:sp>
        <p:nvSpPr>
          <p:cNvPr id="22" name="角丸四角形 21"/>
          <p:cNvSpPr/>
          <p:nvPr/>
        </p:nvSpPr>
        <p:spPr>
          <a:xfrm>
            <a:off x="1131127" y="2431286"/>
            <a:ext cx="875241" cy="280928"/>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rtlCol="0" anchor="ctr">
            <a:spAutoFit/>
          </a:bodyPr>
          <a:lstStyle/>
          <a:p>
            <a:pPr algn="just"/>
            <a:r>
              <a:rPr kumimoji="1" lang="en-US" altLang="ja-JP" sz="1050" b="1" dirty="0" smtClean="0">
                <a:solidFill>
                  <a:srgbClr val="000000"/>
                </a:solidFill>
                <a:latin typeface="メイリオ"/>
                <a:ea typeface="メイリオ"/>
                <a:cs typeface="メイリオ"/>
              </a:rPr>
              <a:t>Example:</a:t>
            </a:r>
            <a:endParaRPr kumimoji="1" lang="ja-JP" altLang="en-US" sz="1050" b="1" dirty="0">
              <a:solidFill>
                <a:srgbClr val="000000"/>
              </a:solidFill>
              <a:latin typeface="メイリオ"/>
              <a:ea typeface="メイリオ"/>
              <a:cs typeface="メイリオ"/>
            </a:endParaRPr>
          </a:p>
        </p:txBody>
      </p:sp>
      <p:sp>
        <p:nvSpPr>
          <p:cNvPr id="23" name="角丸四角形 22"/>
          <p:cNvSpPr/>
          <p:nvPr/>
        </p:nvSpPr>
        <p:spPr>
          <a:xfrm>
            <a:off x="1175441" y="1745486"/>
            <a:ext cx="824838" cy="280928"/>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rtlCol="0" anchor="ctr">
            <a:spAutoFit/>
          </a:bodyPr>
          <a:lstStyle/>
          <a:p>
            <a:pPr algn="just"/>
            <a:r>
              <a:rPr kumimoji="1" lang="en-US" altLang="ja-JP" sz="1050" b="1" dirty="0" smtClean="0">
                <a:solidFill>
                  <a:srgbClr val="000000"/>
                </a:solidFill>
                <a:latin typeface="メイリオ"/>
                <a:ea typeface="メイリオ"/>
                <a:cs typeface="メイリオ"/>
              </a:rPr>
              <a:t>Schema:</a:t>
            </a:r>
            <a:endParaRPr kumimoji="1" lang="ja-JP" altLang="en-US" sz="1050" b="1" dirty="0">
              <a:solidFill>
                <a:srgbClr val="000000"/>
              </a:solidFill>
              <a:latin typeface="メイリオ"/>
              <a:ea typeface="メイリオ"/>
              <a:cs typeface="メイリオ"/>
            </a:endParaRPr>
          </a:p>
        </p:txBody>
      </p:sp>
    </p:spTree>
    <p:extLst>
      <p:ext uri="{BB962C8B-B14F-4D97-AF65-F5344CB8AC3E}">
        <p14:creationId xmlns:p14="http://schemas.microsoft.com/office/powerpoint/2010/main" val="2441230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タイトル 112"/>
          <p:cNvSpPr>
            <a:spLocks noGrp="1"/>
          </p:cNvSpPr>
          <p:nvPr>
            <p:ph type="title"/>
          </p:nvPr>
        </p:nvSpPr>
        <p:spPr/>
        <p:txBody>
          <a:bodyPr/>
          <a:lstStyle/>
          <a:p>
            <a:r>
              <a:rPr kumimoji="1" lang="en-US" altLang="ja-JP" dirty="0" smtClean="0"/>
              <a:t>CI/CD</a:t>
            </a:r>
            <a:r>
              <a:rPr kumimoji="1" lang="ja-JP" altLang="en-US" dirty="0" smtClean="0"/>
              <a:t>フロー</a:t>
            </a:r>
            <a:endParaRPr kumimoji="1" lang="ja-JP" altLang="en-US" dirty="0"/>
          </a:p>
        </p:txBody>
      </p:sp>
      <p:sp>
        <p:nvSpPr>
          <p:cNvPr id="4" name="円柱 3"/>
          <p:cNvSpPr/>
          <p:nvPr/>
        </p:nvSpPr>
        <p:spPr>
          <a:xfrm>
            <a:off x="3059832" y="4083918"/>
            <a:ext cx="2160240" cy="648072"/>
          </a:xfrm>
          <a:prstGeom prst="can">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kumimoji="1" lang="ja-JP" altLang="en-US" sz="1200" dirty="0" err="1" smtClean="0">
              <a:solidFill>
                <a:schemeClr val="tx1"/>
              </a:solidFill>
              <a:latin typeface="Overpass"/>
              <a:ea typeface="Overpass"/>
              <a:cs typeface="Overpass"/>
            </a:endParaRPr>
          </a:p>
        </p:txBody>
      </p:sp>
      <p:sp>
        <p:nvSpPr>
          <p:cNvPr id="5" name="角丸四角形 4"/>
          <p:cNvSpPr/>
          <p:nvPr/>
        </p:nvSpPr>
        <p:spPr>
          <a:xfrm>
            <a:off x="2123728" y="3651870"/>
            <a:ext cx="6552728" cy="1152128"/>
          </a:xfrm>
          <a:prstGeom prst="roundRect">
            <a:avLst>
              <a:gd name="adj" fmla="val 1549"/>
            </a:avLst>
          </a:prstGeom>
          <a:noFill/>
          <a:ln w="952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36000" tIns="45720" rIns="36000" bIns="45720" numCol="1" spcCol="0" rtlCol="0" fromWordArt="0" anchor="b" anchorCtr="0" forceAA="0" compatLnSpc="1">
            <a:prstTxWarp prst="textNoShape">
              <a:avLst/>
            </a:prstTxWarp>
            <a:noAutofit/>
          </a:bodyPr>
          <a:lstStyle/>
          <a:p>
            <a:pPr algn="ctr"/>
            <a:endParaRPr kumimoji="1" lang="ja-JP" altLang="en-US" sz="1200" dirty="0" smtClean="0">
              <a:latin typeface="Overpass"/>
              <a:ea typeface="Overpass"/>
              <a:cs typeface="Overpass"/>
            </a:endParaRPr>
          </a:p>
        </p:txBody>
      </p:sp>
      <p:sp>
        <p:nvSpPr>
          <p:cNvPr id="6" name="Shape 4444"/>
          <p:cNvSpPr/>
          <p:nvPr/>
        </p:nvSpPr>
        <p:spPr>
          <a:xfrm>
            <a:off x="5032102" y="915566"/>
            <a:ext cx="1355100" cy="1736659"/>
          </a:xfrm>
          <a:prstGeom prst="rect">
            <a:avLst/>
          </a:prstGeom>
          <a:solidFill>
            <a:srgbClr val="244A6E"/>
          </a:solidFill>
          <a:ln>
            <a:noFill/>
          </a:ln>
        </p:spPr>
        <p:txBody>
          <a:bodyPr wrap="none" lIns="58925" tIns="29450" rIns="58925" bIns="29450" anchor="t" anchorCtr="0">
            <a:noAutofit/>
          </a:bodyPr>
          <a:lstStyle/>
          <a:p>
            <a:pPr marL="0" marR="0" lvl="0" indent="0" algn="ctr" rtl="0">
              <a:spcBef>
                <a:spcPts val="0"/>
              </a:spcBef>
              <a:buNone/>
            </a:pPr>
            <a:r>
              <a:rPr lang="en-US" altLang="ja-JP" sz="1200" dirty="0" smtClean="0">
                <a:solidFill>
                  <a:srgbClr val="FFFFFF"/>
                </a:solidFill>
                <a:latin typeface="Overpass"/>
                <a:ea typeface="Overpass"/>
                <a:cs typeface="Overpass"/>
                <a:sym typeface="Calibri"/>
              </a:rPr>
              <a:t>UAT</a:t>
            </a:r>
          </a:p>
          <a:p>
            <a:pPr marL="0" marR="0" lvl="0" indent="0" algn="ctr" rtl="0">
              <a:spcBef>
                <a:spcPts val="0"/>
              </a:spcBef>
              <a:buNone/>
            </a:pPr>
            <a:r>
              <a:rPr lang="ja-JP" altLang="ja-JP" sz="1100" dirty="0" smtClean="0">
                <a:solidFill>
                  <a:srgbClr val="FFFFFF"/>
                </a:solidFill>
                <a:latin typeface="Overpass"/>
                <a:ea typeface="Overpass"/>
                <a:cs typeface="Overpass"/>
                <a:sym typeface="Calibri"/>
              </a:rPr>
              <a:t>(</a:t>
            </a:r>
            <a:r>
              <a:rPr lang="ja-JP" altLang="en-US" sz="1100" dirty="0" smtClean="0">
                <a:solidFill>
                  <a:srgbClr val="FFFFFF"/>
                </a:solidFill>
                <a:latin typeface="Overpass"/>
                <a:ea typeface="Overpass"/>
                <a:cs typeface="Overpass"/>
                <a:sym typeface="Calibri"/>
              </a:rPr>
              <a:t>ユーザ受入テスト）</a:t>
            </a:r>
            <a:endParaRPr sz="1100" b="0" i="0" u="none" strike="noStrike" cap="none" baseline="0" dirty="0">
              <a:solidFill>
                <a:srgbClr val="FFFFFF"/>
              </a:solidFill>
              <a:latin typeface="Overpass"/>
              <a:ea typeface="Overpass"/>
              <a:cs typeface="Overpass"/>
              <a:sym typeface="Calibri"/>
            </a:endParaRPr>
          </a:p>
        </p:txBody>
      </p:sp>
      <p:sp>
        <p:nvSpPr>
          <p:cNvPr id="7" name="Shape 4445"/>
          <p:cNvSpPr/>
          <p:nvPr/>
        </p:nvSpPr>
        <p:spPr>
          <a:xfrm>
            <a:off x="5096892" y="1424581"/>
            <a:ext cx="1203300" cy="612900"/>
          </a:xfrm>
          <a:prstGeom prst="rect">
            <a:avLst/>
          </a:prstGeom>
          <a:solidFill>
            <a:srgbClr val="FFFFFF"/>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sp>
        <p:nvSpPr>
          <p:cNvPr id="8" name="Shape 4446"/>
          <p:cNvSpPr/>
          <p:nvPr/>
        </p:nvSpPr>
        <p:spPr>
          <a:xfrm>
            <a:off x="7308304" y="915566"/>
            <a:ext cx="1357499" cy="1736659"/>
          </a:xfrm>
          <a:prstGeom prst="rect">
            <a:avLst/>
          </a:prstGeom>
          <a:solidFill>
            <a:srgbClr val="244A6E"/>
          </a:solidFill>
          <a:ln>
            <a:noFill/>
          </a:ln>
        </p:spPr>
        <p:txBody>
          <a:bodyPr wrap="none" lIns="58925" tIns="29450" rIns="58925" bIns="29450" anchor="t" anchorCtr="0">
            <a:noAutofit/>
          </a:bodyPr>
          <a:lstStyle/>
          <a:p>
            <a:pPr marL="0" marR="0" lvl="0" indent="0" algn="ctr" rtl="0">
              <a:spcBef>
                <a:spcPts val="0"/>
              </a:spcBef>
              <a:buNone/>
            </a:pPr>
            <a:r>
              <a:rPr lang="ja-JP" altLang="en-US" sz="1200" dirty="0" smtClean="0">
                <a:solidFill>
                  <a:srgbClr val="FFFFFF"/>
                </a:solidFill>
                <a:latin typeface="Overpass"/>
                <a:ea typeface="Overpass"/>
                <a:cs typeface="Overpass"/>
                <a:sym typeface="Calibri"/>
              </a:rPr>
              <a:t>プロダクション</a:t>
            </a:r>
            <a:endParaRPr sz="1200" b="0" i="0" u="none" strike="noStrike" cap="none" baseline="0" dirty="0">
              <a:solidFill>
                <a:srgbClr val="FFFFFF"/>
              </a:solidFill>
              <a:latin typeface="Overpass"/>
              <a:ea typeface="Overpass"/>
              <a:cs typeface="Overpass"/>
              <a:sym typeface="Calibri"/>
            </a:endParaRPr>
          </a:p>
        </p:txBody>
      </p:sp>
      <p:sp>
        <p:nvSpPr>
          <p:cNvPr id="9" name="Shape 4447"/>
          <p:cNvSpPr/>
          <p:nvPr/>
        </p:nvSpPr>
        <p:spPr>
          <a:xfrm>
            <a:off x="7385891" y="1424581"/>
            <a:ext cx="1202399" cy="612900"/>
          </a:xfrm>
          <a:prstGeom prst="rect">
            <a:avLst/>
          </a:prstGeom>
          <a:solidFill>
            <a:srgbClr val="FFFFFF"/>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sp>
        <p:nvSpPr>
          <p:cNvPr id="10" name="Shape 4448"/>
          <p:cNvSpPr/>
          <p:nvPr/>
        </p:nvSpPr>
        <p:spPr>
          <a:xfrm>
            <a:off x="2756799" y="915566"/>
            <a:ext cx="1354200" cy="1736659"/>
          </a:xfrm>
          <a:prstGeom prst="rect">
            <a:avLst/>
          </a:prstGeom>
          <a:solidFill>
            <a:srgbClr val="244A6E"/>
          </a:solidFill>
          <a:ln>
            <a:noFill/>
          </a:ln>
        </p:spPr>
        <p:txBody>
          <a:bodyPr wrap="none" lIns="58925" tIns="29450" rIns="58925" bIns="29450" anchor="t" anchorCtr="0">
            <a:noAutofit/>
          </a:bodyPr>
          <a:lstStyle/>
          <a:p>
            <a:pPr marL="0" marR="0" lvl="0" indent="0" algn="ctr" rtl="0">
              <a:spcBef>
                <a:spcPts val="0"/>
              </a:spcBef>
              <a:buNone/>
            </a:pPr>
            <a:r>
              <a:rPr lang="ja-JP" altLang="en-US" sz="1200" b="0" i="0" u="none" strike="noStrike" cap="none" baseline="0" dirty="0" smtClean="0">
                <a:solidFill>
                  <a:srgbClr val="FFFFFF"/>
                </a:solidFill>
                <a:latin typeface="Overpass"/>
                <a:ea typeface="Overpass"/>
                <a:cs typeface="Overpass"/>
                <a:sym typeface="Calibri"/>
              </a:rPr>
              <a:t>受け入れステージ</a:t>
            </a:r>
            <a:endParaRPr sz="1200" b="0" i="0" u="none" strike="noStrike" cap="none" baseline="0" dirty="0">
              <a:solidFill>
                <a:srgbClr val="FFFFFF"/>
              </a:solidFill>
              <a:latin typeface="Overpass"/>
              <a:ea typeface="Overpass"/>
              <a:cs typeface="Overpass"/>
              <a:sym typeface="Calibri"/>
            </a:endParaRPr>
          </a:p>
        </p:txBody>
      </p:sp>
      <p:sp>
        <p:nvSpPr>
          <p:cNvPr id="11" name="Shape 4449"/>
          <p:cNvSpPr/>
          <p:nvPr/>
        </p:nvSpPr>
        <p:spPr>
          <a:xfrm>
            <a:off x="2843808" y="1424581"/>
            <a:ext cx="1203300" cy="612900"/>
          </a:xfrm>
          <a:prstGeom prst="rect">
            <a:avLst/>
          </a:prstGeom>
          <a:solidFill>
            <a:srgbClr val="FFFFFF"/>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sp>
        <p:nvSpPr>
          <p:cNvPr id="12" name="Shape 4450"/>
          <p:cNvSpPr/>
          <p:nvPr/>
        </p:nvSpPr>
        <p:spPr>
          <a:xfrm>
            <a:off x="479396" y="915566"/>
            <a:ext cx="1356300" cy="1736659"/>
          </a:xfrm>
          <a:prstGeom prst="rect">
            <a:avLst/>
          </a:prstGeom>
          <a:solidFill>
            <a:srgbClr val="244A6E"/>
          </a:solidFill>
          <a:ln>
            <a:noFill/>
          </a:ln>
        </p:spPr>
        <p:txBody>
          <a:bodyPr wrap="none" lIns="58925" tIns="29450" rIns="58925" bIns="29450" anchor="t" anchorCtr="0">
            <a:noAutofit/>
          </a:bodyPr>
          <a:lstStyle/>
          <a:p>
            <a:pPr marL="0" marR="0" lvl="0" indent="0" algn="ctr" rtl="0">
              <a:spcBef>
                <a:spcPts val="0"/>
              </a:spcBef>
              <a:buNone/>
            </a:pPr>
            <a:r>
              <a:rPr lang="ja-JP" altLang="en-US" sz="1200" b="0" i="0" u="none" strike="noStrike" cap="none" baseline="0" dirty="0" smtClean="0">
                <a:solidFill>
                  <a:schemeClr val="bg1"/>
                </a:solidFill>
                <a:latin typeface="Overpass"/>
                <a:ea typeface="Overpass"/>
                <a:cs typeface="Overpass"/>
                <a:sym typeface="Calibri"/>
              </a:rPr>
              <a:t>コミットステージ</a:t>
            </a:r>
            <a:endParaRPr sz="1200" b="0" i="0" u="none" strike="noStrike" cap="none" baseline="0" dirty="0">
              <a:solidFill>
                <a:schemeClr val="bg1"/>
              </a:solidFill>
              <a:latin typeface="Overpass"/>
              <a:ea typeface="Overpass"/>
              <a:cs typeface="Overpass"/>
              <a:sym typeface="Calibri"/>
            </a:endParaRPr>
          </a:p>
        </p:txBody>
      </p:sp>
      <p:sp>
        <p:nvSpPr>
          <p:cNvPr id="13" name="Shape 4471"/>
          <p:cNvSpPr/>
          <p:nvPr/>
        </p:nvSpPr>
        <p:spPr>
          <a:xfrm>
            <a:off x="529512" y="2038537"/>
            <a:ext cx="375095" cy="561097"/>
          </a:xfrm>
          <a:custGeom>
            <a:avLst/>
            <a:gdLst/>
            <a:ahLst/>
            <a:cxnLst/>
            <a:rect l="0" t="0" r="0" b="0"/>
            <a:pathLst>
              <a:path w="123" h="184" extrusionOk="0">
                <a:moveTo>
                  <a:pt x="61" y="57"/>
                </a:moveTo>
                <a:cubicBezTo>
                  <a:pt x="77" y="57"/>
                  <a:pt x="90" y="44"/>
                  <a:pt x="90" y="28"/>
                </a:cubicBezTo>
                <a:cubicBezTo>
                  <a:pt x="90" y="12"/>
                  <a:pt x="77" y="0"/>
                  <a:pt x="61" y="0"/>
                </a:cubicBezTo>
                <a:cubicBezTo>
                  <a:pt x="45" y="0"/>
                  <a:pt x="32" y="12"/>
                  <a:pt x="32" y="28"/>
                </a:cubicBezTo>
                <a:cubicBezTo>
                  <a:pt x="32" y="44"/>
                  <a:pt x="45" y="57"/>
                  <a:pt x="61" y="57"/>
                </a:cubicBezTo>
                <a:close/>
                <a:moveTo>
                  <a:pt x="61" y="4"/>
                </a:moveTo>
                <a:cubicBezTo>
                  <a:pt x="75" y="4"/>
                  <a:pt x="86" y="15"/>
                  <a:pt x="86" y="28"/>
                </a:cubicBezTo>
                <a:cubicBezTo>
                  <a:pt x="86" y="42"/>
                  <a:pt x="75" y="53"/>
                  <a:pt x="61" y="53"/>
                </a:cubicBezTo>
                <a:cubicBezTo>
                  <a:pt x="48" y="53"/>
                  <a:pt x="37" y="42"/>
                  <a:pt x="37" y="28"/>
                </a:cubicBezTo>
                <a:cubicBezTo>
                  <a:pt x="37" y="15"/>
                  <a:pt x="48" y="4"/>
                  <a:pt x="61" y="4"/>
                </a:cubicBezTo>
                <a:close/>
                <a:moveTo>
                  <a:pt x="77" y="63"/>
                </a:moveTo>
                <a:cubicBezTo>
                  <a:pt x="45" y="63"/>
                  <a:pt x="45" y="63"/>
                  <a:pt x="45" y="63"/>
                </a:cubicBezTo>
                <a:cubicBezTo>
                  <a:pt x="16" y="63"/>
                  <a:pt x="0" y="79"/>
                  <a:pt x="0" y="108"/>
                </a:cubicBezTo>
                <a:cubicBezTo>
                  <a:pt x="0" y="134"/>
                  <a:pt x="0" y="134"/>
                  <a:pt x="0" y="134"/>
                </a:cubicBezTo>
                <a:cubicBezTo>
                  <a:pt x="0" y="148"/>
                  <a:pt x="9" y="155"/>
                  <a:pt x="20" y="163"/>
                </a:cubicBezTo>
                <a:cubicBezTo>
                  <a:pt x="21" y="164"/>
                  <a:pt x="21" y="164"/>
                  <a:pt x="21" y="164"/>
                </a:cubicBezTo>
                <a:cubicBezTo>
                  <a:pt x="21" y="173"/>
                  <a:pt x="21" y="173"/>
                  <a:pt x="21" y="173"/>
                </a:cubicBezTo>
                <a:cubicBezTo>
                  <a:pt x="21" y="174"/>
                  <a:pt x="21" y="174"/>
                  <a:pt x="21" y="175"/>
                </a:cubicBezTo>
                <a:cubicBezTo>
                  <a:pt x="23" y="177"/>
                  <a:pt x="32" y="184"/>
                  <a:pt x="61" y="184"/>
                </a:cubicBezTo>
                <a:cubicBezTo>
                  <a:pt x="90" y="184"/>
                  <a:pt x="99" y="177"/>
                  <a:pt x="101" y="175"/>
                </a:cubicBezTo>
                <a:cubicBezTo>
                  <a:pt x="102" y="174"/>
                  <a:pt x="102" y="174"/>
                  <a:pt x="102" y="173"/>
                </a:cubicBezTo>
                <a:cubicBezTo>
                  <a:pt x="102" y="164"/>
                  <a:pt x="102" y="164"/>
                  <a:pt x="102" y="164"/>
                </a:cubicBezTo>
                <a:cubicBezTo>
                  <a:pt x="103" y="163"/>
                  <a:pt x="103" y="163"/>
                  <a:pt x="103" y="163"/>
                </a:cubicBezTo>
                <a:cubicBezTo>
                  <a:pt x="113" y="155"/>
                  <a:pt x="123" y="148"/>
                  <a:pt x="123" y="134"/>
                </a:cubicBezTo>
                <a:cubicBezTo>
                  <a:pt x="123" y="108"/>
                  <a:pt x="123" y="108"/>
                  <a:pt x="123" y="108"/>
                </a:cubicBezTo>
                <a:cubicBezTo>
                  <a:pt x="123" y="79"/>
                  <a:pt x="107" y="63"/>
                  <a:pt x="77" y="63"/>
                </a:cubicBezTo>
                <a:close/>
                <a:moveTo>
                  <a:pt x="119" y="134"/>
                </a:moveTo>
                <a:cubicBezTo>
                  <a:pt x="119" y="146"/>
                  <a:pt x="110" y="152"/>
                  <a:pt x="101" y="159"/>
                </a:cubicBezTo>
                <a:cubicBezTo>
                  <a:pt x="101" y="104"/>
                  <a:pt x="101" y="104"/>
                  <a:pt x="101" y="104"/>
                </a:cubicBezTo>
                <a:cubicBezTo>
                  <a:pt x="101" y="103"/>
                  <a:pt x="100" y="103"/>
                  <a:pt x="99" y="103"/>
                </a:cubicBezTo>
                <a:cubicBezTo>
                  <a:pt x="98" y="103"/>
                  <a:pt x="97" y="103"/>
                  <a:pt x="97" y="104"/>
                </a:cubicBezTo>
                <a:cubicBezTo>
                  <a:pt x="97" y="173"/>
                  <a:pt x="97" y="173"/>
                  <a:pt x="97" y="173"/>
                </a:cubicBezTo>
                <a:cubicBezTo>
                  <a:pt x="94" y="175"/>
                  <a:pt x="85" y="180"/>
                  <a:pt x="61" y="180"/>
                </a:cubicBezTo>
                <a:cubicBezTo>
                  <a:pt x="37" y="180"/>
                  <a:pt x="28" y="175"/>
                  <a:pt x="25" y="173"/>
                </a:cubicBezTo>
                <a:cubicBezTo>
                  <a:pt x="25" y="172"/>
                  <a:pt x="25" y="172"/>
                  <a:pt x="25" y="172"/>
                </a:cubicBezTo>
                <a:cubicBezTo>
                  <a:pt x="25" y="104"/>
                  <a:pt x="25" y="104"/>
                  <a:pt x="25" y="104"/>
                </a:cubicBezTo>
                <a:cubicBezTo>
                  <a:pt x="25" y="103"/>
                  <a:pt x="25" y="103"/>
                  <a:pt x="24" y="103"/>
                </a:cubicBezTo>
                <a:cubicBezTo>
                  <a:pt x="23" y="103"/>
                  <a:pt x="22" y="103"/>
                  <a:pt x="22" y="104"/>
                </a:cubicBezTo>
                <a:cubicBezTo>
                  <a:pt x="22" y="159"/>
                  <a:pt x="22" y="159"/>
                  <a:pt x="22" y="159"/>
                </a:cubicBezTo>
                <a:cubicBezTo>
                  <a:pt x="12" y="152"/>
                  <a:pt x="4" y="146"/>
                  <a:pt x="4" y="134"/>
                </a:cubicBezTo>
                <a:cubicBezTo>
                  <a:pt x="4" y="108"/>
                  <a:pt x="4" y="108"/>
                  <a:pt x="4" y="108"/>
                </a:cubicBezTo>
                <a:cubicBezTo>
                  <a:pt x="4" y="89"/>
                  <a:pt x="11" y="67"/>
                  <a:pt x="45" y="67"/>
                </a:cubicBezTo>
                <a:cubicBezTo>
                  <a:pt x="77" y="67"/>
                  <a:pt x="77" y="67"/>
                  <a:pt x="77" y="67"/>
                </a:cubicBezTo>
                <a:cubicBezTo>
                  <a:pt x="111" y="67"/>
                  <a:pt x="119" y="89"/>
                  <a:pt x="119" y="108"/>
                </a:cubicBezTo>
                <a:lnTo>
                  <a:pt x="119" y="134"/>
                </a:lnTo>
                <a:close/>
                <a:moveTo>
                  <a:pt x="87" y="100"/>
                </a:moveTo>
                <a:cubicBezTo>
                  <a:pt x="69" y="100"/>
                  <a:pt x="69" y="100"/>
                  <a:pt x="69" y="100"/>
                </a:cubicBezTo>
                <a:cubicBezTo>
                  <a:pt x="68" y="100"/>
                  <a:pt x="67" y="100"/>
                  <a:pt x="67" y="101"/>
                </a:cubicBezTo>
                <a:cubicBezTo>
                  <a:pt x="67" y="117"/>
                  <a:pt x="67" y="117"/>
                  <a:pt x="67" y="117"/>
                </a:cubicBezTo>
                <a:cubicBezTo>
                  <a:pt x="67" y="118"/>
                  <a:pt x="68" y="118"/>
                  <a:pt x="68" y="119"/>
                </a:cubicBezTo>
                <a:cubicBezTo>
                  <a:pt x="77" y="122"/>
                  <a:pt x="77" y="122"/>
                  <a:pt x="77" y="122"/>
                </a:cubicBezTo>
                <a:cubicBezTo>
                  <a:pt x="78" y="122"/>
                  <a:pt x="78" y="122"/>
                  <a:pt x="78" y="122"/>
                </a:cubicBezTo>
                <a:cubicBezTo>
                  <a:pt x="78" y="122"/>
                  <a:pt x="79" y="122"/>
                  <a:pt x="79" y="122"/>
                </a:cubicBezTo>
                <a:cubicBezTo>
                  <a:pt x="88" y="119"/>
                  <a:pt x="88" y="119"/>
                  <a:pt x="88" y="119"/>
                </a:cubicBezTo>
                <a:cubicBezTo>
                  <a:pt x="88" y="118"/>
                  <a:pt x="89" y="118"/>
                  <a:pt x="89" y="117"/>
                </a:cubicBezTo>
                <a:cubicBezTo>
                  <a:pt x="89" y="101"/>
                  <a:pt x="89" y="101"/>
                  <a:pt x="89" y="101"/>
                </a:cubicBezTo>
                <a:cubicBezTo>
                  <a:pt x="89" y="100"/>
                  <a:pt x="88" y="100"/>
                  <a:pt x="87" y="100"/>
                </a:cubicBezTo>
                <a:close/>
                <a:moveTo>
                  <a:pt x="85" y="116"/>
                </a:moveTo>
                <a:cubicBezTo>
                  <a:pt x="78" y="119"/>
                  <a:pt x="78" y="119"/>
                  <a:pt x="78" y="119"/>
                </a:cubicBezTo>
                <a:cubicBezTo>
                  <a:pt x="71" y="116"/>
                  <a:pt x="71" y="116"/>
                  <a:pt x="71" y="116"/>
                </a:cubicBezTo>
                <a:cubicBezTo>
                  <a:pt x="71" y="103"/>
                  <a:pt x="71" y="103"/>
                  <a:pt x="71" y="103"/>
                </a:cubicBezTo>
                <a:cubicBezTo>
                  <a:pt x="85" y="103"/>
                  <a:pt x="85" y="103"/>
                  <a:pt x="85" y="103"/>
                </a:cubicBezTo>
                <a:lnTo>
                  <a:pt x="85" y="116"/>
                </a:lnTo>
                <a:close/>
              </a:path>
            </a:pathLst>
          </a:custGeom>
          <a:solidFill>
            <a:schemeClr val="lt1"/>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sp>
        <p:nvSpPr>
          <p:cNvPr id="14" name="Shape 4472"/>
          <p:cNvSpPr/>
          <p:nvPr/>
        </p:nvSpPr>
        <p:spPr>
          <a:xfrm>
            <a:off x="2776813" y="2038537"/>
            <a:ext cx="375095" cy="561097"/>
          </a:xfrm>
          <a:custGeom>
            <a:avLst/>
            <a:gdLst/>
            <a:ahLst/>
            <a:cxnLst/>
            <a:rect l="0" t="0" r="0" b="0"/>
            <a:pathLst>
              <a:path w="123" h="184" extrusionOk="0">
                <a:moveTo>
                  <a:pt x="61" y="57"/>
                </a:moveTo>
                <a:cubicBezTo>
                  <a:pt x="77" y="57"/>
                  <a:pt x="90" y="44"/>
                  <a:pt x="90" y="28"/>
                </a:cubicBezTo>
                <a:cubicBezTo>
                  <a:pt x="90" y="12"/>
                  <a:pt x="77" y="0"/>
                  <a:pt x="61" y="0"/>
                </a:cubicBezTo>
                <a:cubicBezTo>
                  <a:pt x="45" y="0"/>
                  <a:pt x="32" y="12"/>
                  <a:pt x="32" y="28"/>
                </a:cubicBezTo>
                <a:cubicBezTo>
                  <a:pt x="32" y="44"/>
                  <a:pt x="45" y="57"/>
                  <a:pt x="61" y="57"/>
                </a:cubicBezTo>
                <a:close/>
                <a:moveTo>
                  <a:pt x="61" y="4"/>
                </a:moveTo>
                <a:cubicBezTo>
                  <a:pt x="75" y="4"/>
                  <a:pt x="86" y="15"/>
                  <a:pt x="86" y="28"/>
                </a:cubicBezTo>
                <a:cubicBezTo>
                  <a:pt x="86" y="42"/>
                  <a:pt x="75" y="53"/>
                  <a:pt x="61" y="53"/>
                </a:cubicBezTo>
                <a:cubicBezTo>
                  <a:pt x="48" y="53"/>
                  <a:pt x="37" y="42"/>
                  <a:pt x="37" y="28"/>
                </a:cubicBezTo>
                <a:cubicBezTo>
                  <a:pt x="37" y="15"/>
                  <a:pt x="48" y="4"/>
                  <a:pt x="61" y="4"/>
                </a:cubicBezTo>
                <a:close/>
                <a:moveTo>
                  <a:pt x="77" y="63"/>
                </a:moveTo>
                <a:cubicBezTo>
                  <a:pt x="45" y="63"/>
                  <a:pt x="45" y="63"/>
                  <a:pt x="45" y="63"/>
                </a:cubicBezTo>
                <a:cubicBezTo>
                  <a:pt x="16" y="63"/>
                  <a:pt x="0" y="79"/>
                  <a:pt x="0" y="108"/>
                </a:cubicBezTo>
                <a:cubicBezTo>
                  <a:pt x="0" y="134"/>
                  <a:pt x="0" y="134"/>
                  <a:pt x="0" y="134"/>
                </a:cubicBezTo>
                <a:cubicBezTo>
                  <a:pt x="0" y="148"/>
                  <a:pt x="9" y="155"/>
                  <a:pt x="20" y="163"/>
                </a:cubicBezTo>
                <a:cubicBezTo>
                  <a:pt x="21" y="164"/>
                  <a:pt x="21" y="164"/>
                  <a:pt x="21" y="164"/>
                </a:cubicBezTo>
                <a:cubicBezTo>
                  <a:pt x="21" y="173"/>
                  <a:pt x="21" y="173"/>
                  <a:pt x="21" y="173"/>
                </a:cubicBezTo>
                <a:cubicBezTo>
                  <a:pt x="21" y="174"/>
                  <a:pt x="21" y="174"/>
                  <a:pt x="21" y="175"/>
                </a:cubicBezTo>
                <a:cubicBezTo>
                  <a:pt x="23" y="177"/>
                  <a:pt x="32" y="184"/>
                  <a:pt x="61" y="184"/>
                </a:cubicBezTo>
                <a:cubicBezTo>
                  <a:pt x="90" y="184"/>
                  <a:pt x="99" y="177"/>
                  <a:pt x="101" y="175"/>
                </a:cubicBezTo>
                <a:cubicBezTo>
                  <a:pt x="102" y="174"/>
                  <a:pt x="102" y="174"/>
                  <a:pt x="102" y="173"/>
                </a:cubicBezTo>
                <a:cubicBezTo>
                  <a:pt x="102" y="164"/>
                  <a:pt x="102" y="164"/>
                  <a:pt x="102" y="164"/>
                </a:cubicBezTo>
                <a:cubicBezTo>
                  <a:pt x="103" y="163"/>
                  <a:pt x="103" y="163"/>
                  <a:pt x="103" y="163"/>
                </a:cubicBezTo>
                <a:cubicBezTo>
                  <a:pt x="113" y="155"/>
                  <a:pt x="123" y="148"/>
                  <a:pt x="123" y="134"/>
                </a:cubicBezTo>
                <a:cubicBezTo>
                  <a:pt x="123" y="108"/>
                  <a:pt x="123" y="108"/>
                  <a:pt x="123" y="108"/>
                </a:cubicBezTo>
                <a:cubicBezTo>
                  <a:pt x="123" y="79"/>
                  <a:pt x="107" y="63"/>
                  <a:pt x="77" y="63"/>
                </a:cubicBezTo>
                <a:close/>
                <a:moveTo>
                  <a:pt x="119" y="134"/>
                </a:moveTo>
                <a:cubicBezTo>
                  <a:pt x="119" y="146"/>
                  <a:pt x="110" y="152"/>
                  <a:pt x="101" y="159"/>
                </a:cubicBezTo>
                <a:cubicBezTo>
                  <a:pt x="101" y="104"/>
                  <a:pt x="101" y="104"/>
                  <a:pt x="101" y="104"/>
                </a:cubicBezTo>
                <a:cubicBezTo>
                  <a:pt x="101" y="103"/>
                  <a:pt x="100" y="103"/>
                  <a:pt x="99" y="103"/>
                </a:cubicBezTo>
                <a:cubicBezTo>
                  <a:pt x="98" y="103"/>
                  <a:pt x="97" y="103"/>
                  <a:pt x="97" y="104"/>
                </a:cubicBezTo>
                <a:cubicBezTo>
                  <a:pt x="97" y="173"/>
                  <a:pt x="97" y="173"/>
                  <a:pt x="97" y="173"/>
                </a:cubicBezTo>
                <a:cubicBezTo>
                  <a:pt x="94" y="175"/>
                  <a:pt x="85" y="180"/>
                  <a:pt x="61" y="180"/>
                </a:cubicBezTo>
                <a:cubicBezTo>
                  <a:pt x="37" y="180"/>
                  <a:pt x="28" y="175"/>
                  <a:pt x="25" y="173"/>
                </a:cubicBezTo>
                <a:cubicBezTo>
                  <a:pt x="25" y="172"/>
                  <a:pt x="25" y="172"/>
                  <a:pt x="25" y="172"/>
                </a:cubicBezTo>
                <a:cubicBezTo>
                  <a:pt x="25" y="104"/>
                  <a:pt x="25" y="104"/>
                  <a:pt x="25" y="104"/>
                </a:cubicBezTo>
                <a:cubicBezTo>
                  <a:pt x="25" y="103"/>
                  <a:pt x="25" y="103"/>
                  <a:pt x="24" y="103"/>
                </a:cubicBezTo>
                <a:cubicBezTo>
                  <a:pt x="23" y="103"/>
                  <a:pt x="22" y="103"/>
                  <a:pt x="22" y="104"/>
                </a:cubicBezTo>
                <a:cubicBezTo>
                  <a:pt x="22" y="159"/>
                  <a:pt x="22" y="159"/>
                  <a:pt x="22" y="159"/>
                </a:cubicBezTo>
                <a:cubicBezTo>
                  <a:pt x="12" y="152"/>
                  <a:pt x="4" y="146"/>
                  <a:pt x="4" y="134"/>
                </a:cubicBezTo>
                <a:cubicBezTo>
                  <a:pt x="4" y="108"/>
                  <a:pt x="4" y="108"/>
                  <a:pt x="4" y="108"/>
                </a:cubicBezTo>
                <a:cubicBezTo>
                  <a:pt x="4" y="89"/>
                  <a:pt x="11" y="67"/>
                  <a:pt x="45" y="67"/>
                </a:cubicBezTo>
                <a:cubicBezTo>
                  <a:pt x="77" y="67"/>
                  <a:pt x="77" y="67"/>
                  <a:pt x="77" y="67"/>
                </a:cubicBezTo>
                <a:cubicBezTo>
                  <a:pt x="111" y="67"/>
                  <a:pt x="119" y="89"/>
                  <a:pt x="119" y="108"/>
                </a:cubicBezTo>
                <a:lnTo>
                  <a:pt x="119" y="134"/>
                </a:lnTo>
                <a:close/>
                <a:moveTo>
                  <a:pt x="87" y="100"/>
                </a:moveTo>
                <a:cubicBezTo>
                  <a:pt x="69" y="100"/>
                  <a:pt x="69" y="100"/>
                  <a:pt x="69" y="100"/>
                </a:cubicBezTo>
                <a:cubicBezTo>
                  <a:pt x="68" y="100"/>
                  <a:pt x="67" y="100"/>
                  <a:pt x="67" y="101"/>
                </a:cubicBezTo>
                <a:cubicBezTo>
                  <a:pt x="67" y="117"/>
                  <a:pt x="67" y="117"/>
                  <a:pt x="67" y="117"/>
                </a:cubicBezTo>
                <a:cubicBezTo>
                  <a:pt x="67" y="118"/>
                  <a:pt x="68" y="118"/>
                  <a:pt x="68" y="119"/>
                </a:cubicBezTo>
                <a:cubicBezTo>
                  <a:pt x="77" y="122"/>
                  <a:pt x="77" y="122"/>
                  <a:pt x="77" y="122"/>
                </a:cubicBezTo>
                <a:cubicBezTo>
                  <a:pt x="78" y="122"/>
                  <a:pt x="78" y="122"/>
                  <a:pt x="78" y="122"/>
                </a:cubicBezTo>
                <a:cubicBezTo>
                  <a:pt x="78" y="122"/>
                  <a:pt x="79" y="122"/>
                  <a:pt x="79" y="122"/>
                </a:cubicBezTo>
                <a:cubicBezTo>
                  <a:pt x="88" y="119"/>
                  <a:pt x="88" y="119"/>
                  <a:pt x="88" y="119"/>
                </a:cubicBezTo>
                <a:cubicBezTo>
                  <a:pt x="88" y="118"/>
                  <a:pt x="89" y="118"/>
                  <a:pt x="89" y="117"/>
                </a:cubicBezTo>
                <a:cubicBezTo>
                  <a:pt x="89" y="101"/>
                  <a:pt x="89" y="101"/>
                  <a:pt x="89" y="101"/>
                </a:cubicBezTo>
                <a:cubicBezTo>
                  <a:pt x="89" y="100"/>
                  <a:pt x="88" y="100"/>
                  <a:pt x="87" y="100"/>
                </a:cubicBezTo>
                <a:close/>
                <a:moveTo>
                  <a:pt x="85" y="116"/>
                </a:moveTo>
                <a:cubicBezTo>
                  <a:pt x="78" y="119"/>
                  <a:pt x="78" y="119"/>
                  <a:pt x="78" y="119"/>
                </a:cubicBezTo>
                <a:cubicBezTo>
                  <a:pt x="71" y="116"/>
                  <a:pt x="71" y="116"/>
                  <a:pt x="71" y="116"/>
                </a:cubicBezTo>
                <a:cubicBezTo>
                  <a:pt x="71" y="103"/>
                  <a:pt x="71" y="103"/>
                  <a:pt x="71" y="103"/>
                </a:cubicBezTo>
                <a:cubicBezTo>
                  <a:pt x="85" y="103"/>
                  <a:pt x="85" y="103"/>
                  <a:pt x="85" y="103"/>
                </a:cubicBezTo>
                <a:lnTo>
                  <a:pt x="85" y="116"/>
                </a:lnTo>
                <a:close/>
              </a:path>
            </a:pathLst>
          </a:custGeom>
          <a:solidFill>
            <a:schemeClr val="lt1"/>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grpSp>
        <p:nvGrpSpPr>
          <p:cNvPr id="15" name="Shape 4473"/>
          <p:cNvGrpSpPr/>
          <p:nvPr/>
        </p:nvGrpSpPr>
        <p:grpSpPr>
          <a:xfrm>
            <a:off x="5111529" y="2029629"/>
            <a:ext cx="374080" cy="570005"/>
            <a:chOff x="6127750" y="2592386"/>
            <a:chExt cx="457199" cy="696913"/>
          </a:xfrm>
        </p:grpSpPr>
        <p:sp>
          <p:nvSpPr>
            <p:cNvPr id="16" name="Shape 4474"/>
            <p:cNvSpPr/>
            <p:nvPr/>
          </p:nvSpPr>
          <p:spPr>
            <a:xfrm>
              <a:off x="6246812" y="2592386"/>
              <a:ext cx="217487" cy="217486"/>
            </a:xfrm>
            <a:custGeom>
              <a:avLst/>
              <a:gdLst/>
              <a:ahLst/>
              <a:cxnLst/>
              <a:rect l="0" t="0" r="0" b="0"/>
              <a:pathLst>
                <a:path w="58" h="58" extrusionOk="0">
                  <a:moveTo>
                    <a:pt x="29" y="58"/>
                  </a:moveTo>
                  <a:cubicBezTo>
                    <a:pt x="45" y="58"/>
                    <a:pt x="58" y="45"/>
                    <a:pt x="58" y="29"/>
                  </a:cubicBezTo>
                  <a:cubicBezTo>
                    <a:pt x="58" y="13"/>
                    <a:pt x="45" y="0"/>
                    <a:pt x="29" y="0"/>
                  </a:cubicBezTo>
                  <a:cubicBezTo>
                    <a:pt x="13" y="0"/>
                    <a:pt x="0" y="13"/>
                    <a:pt x="0" y="29"/>
                  </a:cubicBezTo>
                  <a:cubicBezTo>
                    <a:pt x="0" y="45"/>
                    <a:pt x="13" y="58"/>
                    <a:pt x="29" y="58"/>
                  </a:cubicBezTo>
                  <a:close/>
                  <a:moveTo>
                    <a:pt x="29" y="4"/>
                  </a:moveTo>
                  <a:cubicBezTo>
                    <a:pt x="43" y="4"/>
                    <a:pt x="54" y="15"/>
                    <a:pt x="54" y="29"/>
                  </a:cubicBezTo>
                  <a:cubicBezTo>
                    <a:pt x="54" y="42"/>
                    <a:pt x="43" y="53"/>
                    <a:pt x="29" y="53"/>
                  </a:cubicBezTo>
                  <a:cubicBezTo>
                    <a:pt x="15" y="53"/>
                    <a:pt x="4" y="42"/>
                    <a:pt x="4" y="29"/>
                  </a:cubicBezTo>
                  <a:cubicBezTo>
                    <a:pt x="4" y="15"/>
                    <a:pt x="15" y="4"/>
                    <a:pt x="29" y="4"/>
                  </a:cubicBezTo>
                  <a:close/>
                </a:path>
              </a:pathLst>
            </a:custGeom>
            <a:solidFill>
              <a:schemeClr val="lt1"/>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sp>
          <p:nvSpPr>
            <p:cNvPr id="17" name="Shape 4475"/>
            <p:cNvSpPr/>
            <p:nvPr/>
          </p:nvSpPr>
          <p:spPr>
            <a:xfrm>
              <a:off x="6127750" y="2828925"/>
              <a:ext cx="457199" cy="460375"/>
            </a:xfrm>
            <a:custGeom>
              <a:avLst/>
              <a:gdLst/>
              <a:ahLst/>
              <a:cxnLst/>
              <a:rect l="0" t="0" r="0" b="0"/>
              <a:pathLst>
                <a:path w="122" h="123" extrusionOk="0">
                  <a:moveTo>
                    <a:pt x="77" y="0"/>
                  </a:moveTo>
                  <a:cubicBezTo>
                    <a:pt x="45" y="0"/>
                    <a:pt x="45" y="0"/>
                    <a:pt x="45" y="0"/>
                  </a:cubicBezTo>
                  <a:cubicBezTo>
                    <a:pt x="45" y="0"/>
                    <a:pt x="45" y="0"/>
                    <a:pt x="45" y="0"/>
                  </a:cubicBezTo>
                  <a:cubicBezTo>
                    <a:pt x="45" y="0"/>
                    <a:pt x="45" y="0"/>
                    <a:pt x="45" y="0"/>
                  </a:cubicBezTo>
                  <a:cubicBezTo>
                    <a:pt x="16" y="0"/>
                    <a:pt x="0" y="16"/>
                    <a:pt x="0" y="46"/>
                  </a:cubicBezTo>
                  <a:cubicBezTo>
                    <a:pt x="0" y="71"/>
                    <a:pt x="0" y="71"/>
                    <a:pt x="0" y="71"/>
                  </a:cubicBezTo>
                  <a:cubicBezTo>
                    <a:pt x="0" y="85"/>
                    <a:pt x="9" y="92"/>
                    <a:pt x="19" y="100"/>
                  </a:cubicBezTo>
                  <a:cubicBezTo>
                    <a:pt x="21" y="101"/>
                    <a:pt x="21" y="101"/>
                    <a:pt x="21" y="101"/>
                  </a:cubicBezTo>
                  <a:cubicBezTo>
                    <a:pt x="21" y="112"/>
                    <a:pt x="21" y="112"/>
                    <a:pt x="21" y="112"/>
                  </a:cubicBezTo>
                  <a:cubicBezTo>
                    <a:pt x="21" y="113"/>
                    <a:pt x="21" y="113"/>
                    <a:pt x="21" y="114"/>
                  </a:cubicBezTo>
                  <a:cubicBezTo>
                    <a:pt x="23" y="116"/>
                    <a:pt x="32" y="123"/>
                    <a:pt x="61" y="123"/>
                  </a:cubicBezTo>
                  <a:cubicBezTo>
                    <a:pt x="90" y="123"/>
                    <a:pt x="99" y="116"/>
                    <a:pt x="101" y="114"/>
                  </a:cubicBezTo>
                  <a:cubicBezTo>
                    <a:pt x="101" y="113"/>
                    <a:pt x="101" y="113"/>
                    <a:pt x="101" y="112"/>
                  </a:cubicBezTo>
                  <a:cubicBezTo>
                    <a:pt x="101" y="101"/>
                    <a:pt x="101" y="101"/>
                    <a:pt x="101" y="101"/>
                  </a:cubicBezTo>
                  <a:cubicBezTo>
                    <a:pt x="103" y="100"/>
                    <a:pt x="103" y="100"/>
                    <a:pt x="103" y="100"/>
                  </a:cubicBezTo>
                  <a:cubicBezTo>
                    <a:pt x="113" y="92"/>
                    <a:pt x="122" y="85"/>
                    <a:pt x="122" y="71"/>
                  </a:cubicBezTo>
                  <a:cubicBezTo>
                    <a:pt x="122" y="46"/>
                    <a:pt x="122" y="46"/>
                    <a:pt x="122" y="46"/>
                  </a:cubicBezTo>
                  <a:cubicBezTo>
                    <a:pt x="122" y="16"/>
                    <a:pt x="106" y="0"/>
                    <a:pt x="77" y="0"/>
                  </a:cubicBezTo>
                  <a:close/>
                  <a:moveTo>
                    <a:pt x="71" y="4"/>
                  </a:moveTo>
                  <a:cubicBezTo>
                    <a:pt x="68" y="12"/>
                    <a:pt x="62" y="19"/>
                    <a:pt x="59" y="21"/>
                  </a:cubicBezTo>
                  <a:cubicBezTo>
                    <a:pt x="55" y="18"/>
                    <a:pt x="51" y="10"/>
                    <a:pt x="48" y="4"/>
                  </a:cubicBezTo>
                  <a:lnTo>
                    <a:pt x="71" y="4"/>
                  </a:lnTo>
                  <a:close/>
                  <a:moveTo>
                    <a:pt x="118" y="71"/>
                  </a:moveTo>
                  <a:cubicBezTo>
                    <a:pt x="118" y="83"/>
                    <a:pt x="110" y="89"/>
                    <a:pt x="100" y="96"/>
                  </a:cubicBezTo>
                  <a:cubicBezTo>
                    <a:pt x="100" y="44"/>
                    <a:pt x="100" y="44"/>
                    <a:pt x="100" y="44"/>
                  </a:cubicBezTo>
                  <a:cubicBezTo>
                    <a:pt x="100" y="43"/>
                    <a:pt x="99" y="42"/>
                    <a:pt x="98" y="42"/>
                  </a:cubicBezTo>
                  <a:cubicBezTo>
                    <a:pt x="97" y="42"/>
                    <a:pt x="97" y="43"/>
                    <a:pt x="97" y="44"/>
                  </a:cubicBezTo>
                  <a:cubicBezTo>
                    <a:pt x="97" y="112"/>
                    <a:pt x="97" y="112"/>
                    <a:pt x="97" y="112"/>
                  </a:cubicBezTo>
                  <a:cubicBezTo>
                    <a:pt x="94" y="114"/>
                    <a:pt x="85" y="119"/>
                    <a:pt x="61" y="119"/>
                  </a:cubicBezTo>
                  <a:cubicBezTo>
                    <a:pt x="37" y="119"/>
                    <a:pt x="28" y="114"/>
                    <a:pt x="25" y="112"/>
                  </a:cubicBezTo>
                  <a:cubicBezTo>
                    <a:pt x="25" y="112"/>
                    <a:pt x="25" y="111"/>
                    <a:pt x="25" y="111"/>
                  </a:cubicBezTo>
                  <a:cubicBezTo>
                    <a:pt x="25" y="44"/>
                    <a:pt x="25" y="44"/>
                    <a:pt x="25" y="44"/>
                  </a:cubicBezTo>
                  <a:cubicBezTo>
                    <a:pt x="25" y="43"/>
                    <a:pt x="24" y="42"/>
                    <a:pt x="23" y="42"/>
                  </a:cubicBezTo>
                  <a:cubicBezTo>
                    <a:pt x="22" y="42"/>
                    <a:pt x="22" y="43"/>
                    <a:pt x="22" y="44"/>
                  </a:cubicBezTo>
                  <a:cubicBezTo>
                    <a:pt x="22" y="96"/>
                    <a:pt x="22" y="96"/>
                    <a:pt x="22" y="96"/>
                  </a:cubicBezTo>
                  <a:cubicBezTo>
                    <a:pt x="12" y="89"/>
                    <a:pt x="4" y="83"/>
                    <a:pt x="4" y="71"/>
                  </a:cubicBezTo>
                  <a:cubicBezTo>
                    <a:pt x="4" y="46"/>
                    <a:pt x="4" y="46"/>
                    <a:pt x="4" y="46"/>
                  </a:cubicBezTo>
                  <a:cubicBezTo>
                    <a:pt x="4" y="27"/>
                    <a:pt x="11" y="5"/>
                    <a:pt x="44" y="4"/>
                  </a:cubicBezTo>
                  <a:cubicBezTo>
                    <a:pt x="46" y="9"/>
                    <a:pt x="52" y="22"/>
                    <a:pt x="59" y="26"/>
                  </a:cubicBezTo>
                  <a:cubicBezTo>
                    <a:pt x="59" y="26"/>
                    <a:pt x="59" y="26"/>
                    <a:pt x="60" y="26"/>
                  </a:cubicBezTo>
                  <a:cubicBezTo>
                    <a:pt x="60" y="26"/>
                    <a:pt x="61" y="26"/>
                    <a:pt x="61" y="25"/>
                  </a:cubicBezTo>
                  <a:cubicBezTo>
                    <a:pt x="61" y="25"/>
                    <a:pt x="72" y="16"/>
                    <a:pt x="76" y="4"/>
                  </a:cubicBezTo>
                  <a:cubicBezTo>
                    <a:pt x="77" y="4"/>
                    <a:pt x="77" y="4"/>
                    <a:pt x="77" y="4"/>
                  </a:cubicBezTo>
                  <a:cubicBezTo>
                    <a:pt x="111" y="4"/>
                    <a:pt x="118" y="27"/>
                    <a:pt x="118" y="46"/>
                  </a:cubicBezTo>
                  <a:lnTo>
                    <a:pt x="118" y="71"/>
                  </a:lnTo>
                  <a:close/>
                </a:path>
              </a:pathLst>
            </a:custGeom>
            <a:solidFill>
              <a:schemeClr val="lt1"/>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grpSp>
      <p:grpSp>
        <p:nvGrpSpPr>
          <p:cNvPr id="18" name="Shape 4476"/>
          <p:cNvGrpSpPr/>
          <p:nvPr/>
        </p:nvGrpSpPr>
        <p:grpSpPr>
          <a:xfrm>
            <a:off x="7455973" y="2028854"/>
            <a:ext cx="372983" cy="570780"/>
            <a:chOff x="8780463" y="3208338"/>
            <a:chExt cx="457199" cy="700087"/>
          </a:xfrm>
        </p:grpSpPr>
        <p:sp>
          <p:nvSpPr>
            <p:cNvPr id="19" name="Shape 4477"/>
            <p:cNvSpPr/>
            <p:nvPr/>
          </p:nvSpPr>
          <p:spPr>
            <a:xfrm>
              <a:off x="8899525" y="3208338"/>
              <a:ext cx="217487" cy="217486"/>
            </a:xfrm>
            <a:custGeom>
              <a:avLst/>
              <a:gdLst/>
              <a:ahLst/>
              <a:cxnLst/>
              <a:rect l="0" t="0" r="0" b="0"/>
              <a:pathLst>
                <a:path w="58" h="58" extrusionOk="0">
                  <a:moveTo>
                    <a:pt x="29" y="58"/>
                  </a:moveTo>
                  <a:cubicBezTo>
                    <a:pt x="45" y="58"/>
                    <a:pt x="58" y="45"/>
                    <a:pt x="58" y="29"/>
                  </a:cubicBezTo>
                  <a:cubicBezTo>
                    <a:pt x="58" y="13"/>
                    <a:pt x="45" y="0"/>
                    <a:pt x="29" y="0"/>
                  </a:cubicBezTo>
                  <a:cubicBezTo>
                    <a:pt x="13" y="0"/>
                    <a:pt x="0" y="13"/>
                    <a:pt x="0" y="29"/>
                  </a:cubicBezTo>
                  <a:cubicBezTo>
                    <a:pt x="0" y="45"/>
                    <a:pt x="13" y="58"/>
                    <a:pt x="29" y="58"/>
                  </a:cubicBezTo>
                  <a:close/>
                  <a:moveTo>
                    <a:pt x="29" y="4"/>
                  </a:moveTo>
                  <a:cubicBezTo>
                    <a:pt x="43" y="4"/>
                    <a:pt x="54" y="15"/>
                    <a:pt x="54" y="29"/>
                  </a:cubicBezTo>
                  <a:cubicBezTo>
                    <a:pt x="54" y="43"/>
                    <a:pt x="43" y="54"/>
                    <a:pt x="29" y="54"/>
                  </a:cubicBezTo>
                  <a:cubicBezTo>
                    <a:pt x="15" y="54"/>
                    <a:pt x="4" y="43"/>
                    <a:pt x="4" y="29"/>
                  </a:cubicBezTo>
                  <a:cubicBezTo>
                    <a:pt x="4" y="15"/>
                    <a:pt x="15" y="4"/>
                    <a:pt x="29" y="4"/>
                  </a:cubicBezTo>
                  <a:close/>
                </a:path>
              </a:pathLst>
            </a:custGeom>
            <a:solidFill>
              <a:schemeClr val="lt1"/>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sp>
          <p:nvSpPr>
            <p:cNvPr id="20" name="Shape 4478"/>
            <p:cNvSpPr/>
            <p:nvPr/>
          </p:nvSpPr>
          <p:spPr>
            <a:xfrm>
              <a:off x="8780463" y="3444875"/>
              <a:ext cx="457199" cy="463550"/>
            </a:xfrm>
            <a:custGeom>
              <a:avLst/>
              <a:gdLst/>
              <a:ahLst/>
              <a:cxnLst/>
              <a:rect l="0" t="0" r="0" b="0"/>
              <a:pathLst>
                <a:path w="122" h="124" extrusionOk="0">
                  <a:moveTo>
                    <a:pt x="77" y="0"/>
                  </a:moveTo>
                  <a:cubicBezTo>
                    <a:pt x="45" y="0"/>
                    <a:pt x="45" y="0"/>
                    <a:pt x="45" y="0"/>
                  </a:cubicBezTo>
                  <a:cubicBezTo>
                    <a:pt x="16" y="0"/>
                    <a:pt x="0" y="17"/>
                    <a:pt x="0" y="46"/>
                  </a:cubicBezTo>
                  <a:cubicBezTo>
                    <a:pt x="0" y="71"/>
                    <a:pt x="0" y="71"/>
                    <a:pt x="0" y="71"/>
                  </a:cubicBezTo>
                  <a:cubicBezTo>
                    <a:pt x="0" y="86"/>
                    <a:pt x="9" y="93"/>
                    <a:pt x="19" y="100"/>
                  </a:cubicBezTo>
                  <a:cubicBezTo>
                    <a:pt x="21" y="101"/>
                    <a:pt x="21" y="101"/>
                    <a:pt x="21" y="101"/>
                  </a:cubicBezTo>
                  <a:cubicBezTo>
                    <a:pt x="21" y="113"/>
                    <a:pt x="21" y="113"/>
                    <a:pt x="21" y="113"/>
                  </a:cubicBezTo>
                  <a:cubicBezTo>
                    <a:pt x="21" y="113"/>
                    <a:pt x="21" y="114"/>
                    <a:pt x="21" y="114"/>
                  </a:cubicBezTo>
                  <a:cubicBezTo>
                    <a:pt x="23" y="117"/>
                    <a:pt x="32" y="124"/>
                    <a:pt x="61" y="124"/>
                  </a:cubicBezTo>
                  <a:cubicBezTo>
                    <a:pt x="90" y="124"/>
                    <a:pt x="99" y="117"/>
                    <a:pt x="101" y="114"/>
                  </a:cubicBezTo>
                  <a:cubicBezTo>
                    <a:pt x="101" y="114"/>
                    <a:pt x="101" y="113"/>
                    <a:pt x="101" y="113"/>
                  </a:cubicBezTo>
                  <a:cubicBezTo>
                    <a:pt x="101" y="101"/>
                    <a:pt x="101" y="101"/>
                    <a:pt x="101" y="101"/>
                  </a:cubicBezTo>
                  <a:cubicBezTo>
                    <a:pt x="103" y="100"/>
                    <a:pt x="103" y="100"/>
                    <a:pt x="103" y="100"/>
                  </a:cubicBezTo>
                  <a:cubicBezTo>
                    <a:pt x="113" y="93"/>
                    <a:pt x="122" y="86"/>
                    <a:pt x="122" y="71"/>
                  </a:cubicBezTo>
                  <a:cubicBezTo>
                    <a:pt x="122" y="46"/>
                    <a:pt x="122" y="46"/>
                    <a:pt x="122" y="46"/>
                  </a:cubicBezTo>
                  <a:cubicBezTo>
                    <a:pt x="122" y="17"/>
                    <a:pt x="106" y="0"/>
                    <a:pt x="77" y="0"/>
                  </a:cubicBezTo>
                  <a:close/>
                  <a:moveTo>
                    <a:pt x="60" y="16"/>
                  </a:moveTo>
                  <a:cubicBezTo>
                    <a:pt x="62" y="16"/>
                    <a:pt x="62" y="16"/>
                    <a:pt x="62" y="16"/>
                  </a:cubicBezTo>
                  <a:cubicBezTo>
                    <a:pt x="62" y="16"/>
                    <a:pt x="62" y="16"/>
                    <a:pt x="62" y="16"/>
                  </a:cubicBezTo>
                  <a:cubicBezTo>
                    <a:pt x="62" y="16"/>
                    <a:pt x="62" y="16"/>
                    <a:pt x="62" y="16"/>
                  </a:cubicBezTo>
                  <a:cubicBezTo>
                    <a:pt x="63" y="16"/>
                    <a:pt x="63" y="16"/>
                    <a:pt x="63" y="16"/>
                  </a:cubicBezTo>
                  <a:cubicBezTo>
                    <a:pt x="69" y="103"/>
                    <a:pt x="69" y="103"/>
                    <a:pt x="69" y="103"/>
                  </a:cubicBezTo>
                  <a:cubicBezTo>
                    <a:pt x="61" y="109"/>
                    <a:pt x="61" y="109"/>
                    <a:pt x="61" y="109"/>
                  </a:cubicBezTo>
                  <a:cubicBezTo>
                    <a:pt x="54" y="103"/>
                    <a:pt x="54" y="103"/>
                    <a:pt x="54" y="103"/>
                  </a:cubicBezTo>
                  <a:lnTo>
                    <a:pt x="60" y="16"/>
                  </a:lnTo>
                  <a:close/>
                  <a:moveTo>
                    <a:pt x="63" y="12"/>
                  </a:moveTo>
                  <a:cubicBezTo>
                    <a:pt x="62" y="12"/>
                    <a:pt x="62" y="12"/>
                    <a:pt x="62" y="12"/>
                  </a:cubicBezTo>
                  <a:cubicBezTo>
                    <a:pt x="60" y="12"/>
                    <a:pt x="60" y="12"/>
                    <a:pt x="60" y="12"/>
                  </a:cubicBezTo>
                  <a:cubicBezTo>
                    <a:pt x="59" y="10"/>
                    <a:pt x="57" y="7"/>
                    <a:pt x="57" y="5"/>
                  </a:cubicBezTo>
                  <a:cubicBezTo>
                    <a:pt x="66" y="5"/>
                    <a:pt x="66" y="5"/>
                    <a:pt x="66" y="5"/>
                  </a:cubicBezTo>
                  <a:cubicBezTo>
                    <a:pt x="65" y="7"/>
                    <a:pt x="64" y="10"/>
                    <a:pt x="63" y="12"/>
                  </a:cubicBezTo>
                  <a:close/>
                  <a:moveTo>
                    <a:pt x="118" y="71"/>
                  </a:moveTo>
                  <a:cubicBezTo>
                    <a:pt x="118" y="84"/>
                    <a:pt x="110" y="90"/>
                    <a:pt x="100" y="97"/>
                  </a:cubicBezTo>
                  <a:cubicBezTo>
                    <a:pt x="100" y="44"/>
                    <a:pt x="100" y="44"/>
                    <a:pt x="100" y="44"/>
                  </a:cubicBezTo>
                  <a:cubicBezTo>
                    <a:pt x="100" y="43"/>
                    <a:pt x="99" y="42"/>
                    <a:pt x="98" y="42"/>
                  </a:cubicBezTo>
                  <a:cubicBezTo>
                    <a:pt x="97" y="42"/>
                    <a:pt x="97" y="43"/>
                    <a:pt x="97" y="44"/>
                  </a:cubicBezTo>
                  <a:cubicBezTo>
                    <a:pt x="97" y="113"/>
                    <a:pt x="97" y="113"/>
                    <a:pt x="97" y="113"/>
                  </a:cubicBezTo>
                  <a:cubicBezTo>
                    <a:pt x="94" y="115"/>
                    <a:pt x="85" y="120"/>
                    <a:pt x="61" y="120"/>
                  </a:cubicBezTo>
                  <a:cubicBezTo>
                    <a:pt x="36" y="120"/>
                    <a:pt x="28" y="115"/>
                    <a:pt x="25" y="112"/>
                  </a:cubicBezTo>
                  <a:cubicBezTo>
                    <a:pt x="25" y="112"/>
                    <a:pt x="25" y="112"/>
                    <a:pt x="25" y="112"/>
                  </a:cubicBezTo>
                  <a:cubicBezTo>
                    <a:pt x="25" y="44"/>
                    <a:pt x="25" y="44"/>
                    <a:pt x="25" y="44"/>
                  </a:cubicBezTo>
                  <a:cubicBezTo>
                    <a:pt x="25" y="43"/>
                    <a:pt x="24" y="42"/>
                    <a:pt x="23" y="42"/>
                  </a:cubicBezTo>
                  <a:cubicBezTo>
                    <a:pt x="22" y="42"/>
                    <a:pt x="22" y="43"/>
                    <a:pt x="22" y="44"/>
                  </a:cubicBezTo>
                  <a:cubicBezTo>
                    <a:pt x="22" y="97"/>
                    <a:pt x="22" y="97"/>
                    <a:pt x="22" y="97"/>
                  </a:cubicBezTo>
                  <a:cubicBezTo>
                    <a:pt x="12" y="90"/>
                    <a:pt x="4" y="84"/>
                    <a:pt x="4" y="71"/>
                  </a:cubicBezTo>
                  <a:cubicBezTo>
                    <a:pt x="4" y="46"/>
                    <a:pt x="4" y="46"/>
                    <a:pt x="4" y="46"/>
                  </a:cubicBezTo>
                  <a:cubicBezTo>
                    <a:pt x="4" y="27"/>
                    <a:pt x="11" y="5"/>
                    <a:pt x="45" y="5"/>
                  </a:cubicBezTo>
                  <a:cubicBezTo>
                    <a:pt x="52" y="5"/>
                    <a:pt x="52" y="5"/>
                    <a:pt x="52" y="5"/>
                  </a:cubicBezTo>
                  <a:cubicBezTo>
                    <a:pt x="53" y="7"/>
                    <a:pt x="54" y="11"/>
                    <a:pt x="56" y="14"/>
                  </a:cubicBezTo>
                  <a:cubicBezTo>
                    <a:pt x="56" y="14"/>
                    <a:pt x="56" y="14"/>
                    <a:pt x="56" y="14"/>
                  </a:cubicBezTo>
                  <a:cubicBezTo>
                    <a:pt x="50" y="104"/>
                    <a:pt x="50" y="104"/>
                    <a:pt x="50" y="104"/>
                  </a:cubicBezTo>
                  <a:cubicBezTo>
                    <a:pt x="50" y="104"/>
                    <a:pt x="50" y="105"/>
                    <a:pt x="51" y="105"/>
                  </a:cubicBezTo>
                  <a:cubicBezTo>
                    <a:pt x="60" y="113"/>
                    <a:pt x="60" y="113"/>
                    <a:pt x="60" y="113"/>
                  </a:cubicBezTo>
                  <a:cubicBezTo>
                    <a:pt x="60" y="114"/>
                    <a:pt x="61" y="114"/>
                    <a:pt x="61" y="114"/>
                  </a:cubicBezTo>
                  <a:cubicBezTo>
                    <a:pt x="62" y="114"/>
                    <a:pt x="62" y="114"/>
                    <a:pt x="63" y="113"/>
                  </a:cubicBezTo>
                  <a:cubicBezTo>
                    <a:pt x="72" y="105"/>
                    <a:pt x="72" y="105"/>
                    <a:pt x="72" y="105"/>
                  </a:cubicBezTo>
                  <a:cubicBezTo>
                    <a:pt x="73" y="105"/>
                    <a:pt x="73" y="104"/>
                    <a:pt x="73" y="104"/>
                  </a:cubicBezTo>
                  <a:cubicBezTo>
                    <a:pt x="67" y="14"/>
                    <a:pt x="67" y="14"/>
                    <a:pt x="67" y="14"/>
                  </a:cubicBezTo>
                  <a:cubicBezTo>
                    <a:pt x="68" y="12"/>
                    <a:pt x="70" y="8"/>
                    <a:pt x="71" y="5"/>
                  </a:cubicBezTo>
                  <a:cubicBezTo>
                    <a:pt x="77" y="5"/>
                    <a:pt x="77" y="5"/>
                    <a:pt x="77" y="5"/>
                  </a:cubicBezTo>
                  <a:cubicBezTo>
                    <a:pt x="111" y="5"/>
                    <a:pt x="118" y="27"/>
                    <a:pt x="118" y="46"/>
                  </a:cubicBezTo>
                  <a:lnTo>
                    <a:pt x="118" y="71"/>
                  </a:lnTo>
                  <a:close/>
                </a:path>
              </a:pathLst>
            </a:custGeom>
            <a:solidFill>
              <a:schemeClr val="lt1"/>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grpSp>
      <p:sp>
        <p:nvSpPr>
          <p:cNvPr id="21" name="Shape 4559"/>
          <p:cNvSpPr txBox="1"/>
          <p:nvPr/>
        </p:nvSpPr>
        <p:spPr>
          <a:xfrm>
            <a:off x="896380" y="2427734"/>
            <a:ext cx="795300" cy="171900"/>
          </a:xfrm>
          <a:prstGeom prst="rect">
            <a:avLst/>
          </a:prstGeom>
          <a:noFill/>
          <a:ln>
            <a:noFill/>
          </a:ln>
        </p:spPr>
        <p:txBody>
          <a:bodyPr wrap="none" lIns="58925" tIns="29450" rIns="58925" bIns="29450" anchor="t" anchorCtr="0">
            <a:noAutofit/>
          </a:bodyPr>
          <a:lstStyle/>
          <a:p>
            <a:pPr marL="0" marR="0" lvl="0" indent="0" algn="l" rtl="0">
              <a:lnSpc>
                <a:spcPct val="90000"/>
              </a:lnSpc>
              <a:spcBef>
                <a:spcPts val="0"/>
              </a:spcBef>
              <a:buSzPct val="25000"/>
              <a:buNone/>
            </a:pPr>
            <a:r>
              <a:rPr lang="en-US" altLang="ja-JP" sz="1200" b="0" i="0" u="none" strike="noStrike" cap="none" baseline="0" dirty="0" smtClean="0">
                <a:solidFill>
                  <a:schemeClr val="lt1"/>
                </a:solidFill>
                <a:latin typeface="Overpass"/>
                <a:ea typeface="Overpass"/>
                <a:cs typeface="Overpass"/>
                <a:sym typeface="Arial"/>
              </a:rPr>
              <a:t>DEV</a:t>
            </a:r>
            <a:endParaRPr lang="en" sz="1200" b="0" i="0" u="none" strike="noStrike" cap="none" baseline="0" dirty="0">
              <a:solidFill>
                <a:schemeClr val="lt1"/>
              </a:solidFill>
              <a:latin typeface="Overpass"/>
              <a:ea typeface="Overpass"/>
              <a:cs typeface="Overpass"/>
              <a:sym typeface="Arial"/>
            </a:endParaRPr>
          </a:p>
        </p:txBody>
      </p:sp>
      <p:sp>
        <p:nvSpPr>
          <p:cNvPr id="22" name="Shape 4560"/>
          <p:cNvSpPr txBox="1"/>
          <p:nvPr/>
        </p:nvSpPr>
        <p:spPr>
          <a:xfrm>
            <a:off x="3147024" y="2427734"/>
            <a:ext cx="795300" cy="171900"/>
          </a:xfrm>
          <a:prstGeom prst="rect">
            <a:avLst/>
          </a:prstGeom>
          <a:noFill/>
          <a:ln>
            <a:noFill/>
          </a:ln>
        </p:spPr>
        <p:txBody>
          <a:bodyPr wrap="none" lIns="58925" tIns="29450" rIns="58925" bIns="29450" anchor="t" anchorCtr="0">
            <a:noAutofit/>
          </a:bodyPr>
          <a:lstStyle/>
          <a:p>
            <a:pPr marL="0" marR="0" lvl="0" indent="0" algn="l" rtl="0">
              <a:lnSpc>
                <a:spcPct val="90000"/>
              </a:lnSpc>
              <a:spcBef>
                <a:spcPts val="0"/>
              </a:spcBef>
              <a:buSzPct val="25000"/>
              <a:buNone/>
            </a:pPr>
            <a:r>
              <a:rPr lang="en-US" sz="1200" b="0" i="0" u="none" strike="noStrike" cap="none" baseline="0" dirty="0" smtClean="0">
                <a:solidFill>
                  <a:schemeClr val="lt1"/>
                </a:solidFill>
                <a:latin typeface="Overpass"/>
                <a:ea typeface="Overpass"/>
                <a:cs typeface="Overpass"/>
                <a:sym typeface="Arial"/>
              </a:rPr>
              <a:t>DEV</a:t>
            </a:r>
            <a:endParaRPr lang="en" sz="1200" b="0" i="0" u="none" strike="noStrike" cap="none" baseline="0" dirty="0">
              <a:solidFill>
                <a:schemeClr val="lt1"/>
              </a:solidFill>
              <a:latin typeface="Overpass"/>
              <a:ea typeface="Overpass"/>
              <a:cs typeface="Overpass"/>
              <a:sym typeface="Arial"/>
            </a:endParaRPr>
          </a:p>
        </p:txBody>
      </p:sp>
      <p:sp>
        <p:nvSpPr>
          <p:cNvPr id="23" name="Shape 4561"/>
          <p:cNvSpPr txBox="1"/>
          <p:nvPr/>
        </p:nvSpPr>
        <p:spPr>
          <a:xfrm>
            <a:off x="5491831" y="2427734"/>
            <a:ext cx="795300" cy="171900"/>
          </a:xfrm>
          <a:prstGeom prst="rect">
            <a:avLst/>
          </a:prstGeom>
          <a:noFill/>
          <a:ln>
            <a:noFill/>
          </a:ln>
        </p:spPr>
        <p:txBody>
          <a:bodyPr wrap="none" lIns="58925" tIns="29450" rIns="58925" bIns="29450" anchor="t" anchorCtr="0">
            <a:noAutofit/>
          </a:bodyPr>
          <a:lstStyle/>
          <a:p>
            <a:pPr marL="0" marR="0" lvl="0" indent="0" algn="l" rtl="0">
              <a:lnSpc>
                <a:spcPct val="90000"/>
              </a:lnSpc>
              <a:spcBef>
                <a:spcPts val="0"/>
              </a:spcBef>
              <a:buSzPct val="25000"/>
              <a:buNone/>
            </a:pPr>
            <a:r>
              <a:rPr lang="en" sz="1200" b="0" i="0" u="none" strike="noStrike" cap="none" baseline="0" dirty="0">
                <a:solidFill>
                  <a:schemeClr val="lt1"/>
                </a:solidFill>
                <a:latin typeface="Overpass"/>
                <a:ea typeface="Overpass"/>
                <a:cs typeface="Overpass"/>
                <a:sym typeface="Arial"/>
              </a:rPr>
              <a:t>TESTERS</a:t>
            </a:r>
          </a:p>
        </p:txBody>
      </p:sp>
      <p:sp>
        <p:nvSpPr>
          <p:cNvPr id="24" name="Shape 4562"/>
          <p:cNvSpPr txBox="1"/>
          <p:nvPr/>
        </p:nvSpPr>
        <p:spPr>
          <a:xfrm>
            <a:off x="7881156" y="2427734"/>
            <a:ext cx="795300" cy="171900"/>
          </a:xfrm>
          <a:prstGeom prst="rect">
            <a:avLst/>
          </a:prstGeom>
          <a:noFill/>
          <a:ln>
            <a:noFill/>
          </a:ln>
        </p:spPr>
        <p:txBody>
          <a:bodyPr wrap="none" lIns="58925" tIns="29450" rIns="58925" bIns="29450" anchor="t" anchorCtr="0">
            <a:noAutofit/>
          </a:bodyPr>
          <a:lstStyle/>
          <a:p>
            <a:pPr marL="0" marR="0" lvl="0" indent="0" algn="l" rtl="0">
              <a:lnSpc>
                <a:spcPct val="90000"/>
              </a:lnSpc>
              <a:spcBef>
                <a:spcPts val="0"/>
              </a:spcBef>
              <a:buSzPct val="25000"/>
              <a:buNone/>
            </a:pPr>
            <a:r>
              <a:rPr lang="en-US" sz="1200" b="0" i="0" u="none" strike="noStrike" cap="none" baseline="0" dirty="0" smtClean="0">
                <a:solidFill>
                  <a:schemeClr val="lt1"/>
                </a:solidFill>
                <a:latin typeface="Overpass"/>
                <a:ea typeface="Overpass"/>
                <a:cs typeface="Overpass"/>
                <a:sym typeface="Arial"/>
              </a:rPr>
              <a:t>OPS</a:t>
            </a:r>
            <a:endParaRPr lang="en" sz="1200" b="0" i="0" u="none" strike="noStrike" cap="none" baseline="0" dirty="0">
              <a:solidFill>
                <a:schemeClr val="lt1"/>
              </a:solidFill>
              <a:latin typeface="Overpass"/>
              <a:ea typeface="Overpass"/>
              <a:cs typeface="Overpass"/>
              <a:sym typeface="Arial"/>
            </a:endParaRPr>
          </a:p>
        </p:txBody>
      </p:sp>
      <p:sp>
        <p:nvSpPr>
          <p:cNvPr id="25" name="Shape 4563"/>
          <p:cNvSpPr txBox="1"/>
          <p:nvPr/>
        </p:nvSpPr>
        <p:spPr>
          <a:xfrm>
            <a:off x="5236226" y="1740169"/>
            <a:ext cx="924899" cy="220800"/>
          </a:xfrm>
          <a:prstGeom prst="rect">
            <a:avLst/>
          </a:prstGeom>
          <a:noFill/>
          <a:ln>
            <a:noFill/>
          </a:ln>
        </p:spPr>
        <p:txBody>
          <a:bodyPr wrap="none" lIns="58925" tIns="29450" rIns="58925" bIns="29450" anchor="t" anchorCtr="0">
            <a:noAutofit/>
          </a:bodyPr>
          <a:lstStyle/>
          <a:p>
            <a:pPr marL="0" marR="0" lvl="0" indent="0" algn="ctr" rtl="0">
              <a:lnSpc>
                <a:spcPct val="90000"/>
              </a:lnSpc>
              <a:spcBef>
                <a:spcPts val="0"/>
              </a:spcBef>
              <a:buSzPct val="25000"/>
              <a:buNone/>
            </a:pPr>
            <a:r>
              <a:rPr lang="en" sz="1200" b="0" i="0" u="none" strike="noStrike" cap="none" baseline="0" dirty="0" smtClean="0">
                <a:solidFill>
                  <a:srgbClr val="595959"/>
                </a:solidFill>
                <a:latin typeface="Overpass"/>
                <a:ea typeface="Overpass"/>
                <a:cs typeface="Overpass"/>
                <a:sym typeface="Arial"/>
              </a:rPr>
              <a:t>TEST</a:t>
            </a:r>
            <a:r>
              <a:rPr lang="ja-JP" altLang="en-US" sz="1200" b="0" i="0" u="none" strike="noStrike" cap="none" baseline="0" dirty="0" smtClean="0">
                <a:solidFill>
                  <a:srgbClr val="595959"/>
                </a:solidFill>
                <a:latin typeface="Overpass"/>
                <a:ea typeface="Overpass"/>
                <a:cs typeface="Overpass"/>
                <a:sym typeface="Arial"/>
              </a:rPr>
              <a:t>環境</a:t>
            </a:r>
            <a:endParaRPr lang="en" sz="1200" b="0" i="0" u="none" strike="noStrike" cap="none" baseline="0" dirty="0">
              <a:solidFill>
                <a:srgbClr val="595959"/>
              </a:solidFill>
              <a:latin typeface="Overpass"/>
              <a:ea typeface="Overpass"/>
              <a:cs typeface="Overpass"/>
              <a:sym typeface="Arial"/>
            </a:endParaRPr>
          </a:p>
        </p:txBody>
      </p:sp>
      <p:sp>
        <p:nvSpPr>
          <p:cNvPr id="26" name="Shape 4564"/>
          <p:cNvSpPr txBox="1"/>
          <p:nvPr/>
        </p:nvSpPr>
        <p:spPr>
          <a:xfrm>
            <a:off x="7524668" y="1740169"/>
            <a:ext cx="924899" cy="220800"/>
          </a:xfrm>
          <a:prstGeom prst="rect">
            <a:avLst/>
          </a:prstGeom>
          <a:noFill/>
          <a:ln>
            <a:noFill/>
          </a:ln>
        </p:spPr>
        <p:txBody>
          <a:bodyPr wrap="none" lIns="58925" tIns="29450" rIns="58925" bIns="29450" anchor="t" anchorCtr="0">
            <a:noAutofit/>
          </a:bodyPr>
          <a:lstStyle/>
          <a:p>
            <a:pPr marL="0" marR="0" lvl="0" indent="0" algn="ctr" rtl="0">
              <a:lnSpc>
                <a:spcPct val="90000"/>
              </a:lnSpc>
              <a:spcBef>
                <a:spcPts val="0"/>
              </a:spcBef>
              <a:buSzPct val="25000"/>
              <a:buNone/>
            </a:pPr>
            <a:r>
              <a:rPr lang="en" sz="1200" b="0" i="0" u="none" strike="noStrike" cap="none" baseline="0" dirty="0" smtClean="0">
                <a:solidFill>
                  <a:srgbClr val="595959"/>
                </a:solidFill>
                <a:latin typeface="Overpass"/>
                <a:ea typeface="Overpass"/>
                <a:cs typeface="Overpass"/>
                <a:sym typeface="Arial"/>
              </a:rPr>
              <a:t>PROD</a:t>
            </a:r>
            <a:r>
              <a:rPr lang="ja-JP" altLang="en-US" sz="1200" b="0" i="0" u="none" strike="noStrike" cap="none" baseline="0" dirty="0" smtClean="0">
                <a:solidFill>
                  <a:srgbClr val="595959"/>
                </a:solidFill>
                <a:latin typeface="Overpass"/>
                <a:ea typeface="Overpass"/>
                <a:cs typeface="Overpass"/>
                <a:sym typeface="Arial"/>
              </a:rPr>
              <a:t>環境</a:t>
            </a:r>
            <a:endParaRPr lang="en" sz="1200" b="0" i="0" u="none" strike="noStrike" cap="none" baseline="0" dirty="0">
              <a:solidFill>
                <a:srgbClr val="595959"/>
              </a:solidFill>
              <a:latin typeface="Overpass"/>
              <a:ea typeface="Overpass"/>
              <a:cs typeface="Overpass"/>
              <a:sym typeface="Arial"/>
            </a:endParaRPr>
          </a:p>
        </p:txBody>
      </p:sp>
      <p:sp>
        <p:nvSpPr>
          <p:cNvPr id="27" name="Shape 4565"/>
          <p:cNvSpPr txBox="1"/>
          <p:nvPr/>
        </p:nvSpPr>
        <p:spPr>
          <a:xfrm>
            <a:off x="2983143" y="1740169"/>
            <a:ext cx="924899" cy="220800"/>
          </a:xfrm>
          <a:prstGeom prst="rect">
            <a:avLst/>
          </a:prstGeom>
          <a:noFill/>
          <a:ln>
            <a:noFill/>
          </a:ln>
        </p:spPr>
        <p:txBody>
          <a:bodyPr wrap="none" lIns="58925" tIns="29450" rIns="58925" bIns="29450" anchor="t" anchorCtr="0">
            <a:noAutofit/>
          </a:bodyPr>
          <a:lstStyle/>
          <a:p>
            <a:pPr marL="0" marR="0" lvl="0" indent="0" algn="ctr" rtl="0">
              <a:lnSpc>
                <a:spcPct val="90000"/>
              </a:lnSpc>
              <a:spcBef>
                <a:spcPts val="0"/>
              </a:spcBef>
              <a:buSzPct val="25000"/>
              <a:buNone/>
            </a:pPr>
            <a:r>
              <a:rPr lang="en" sz="1200" b="0" i="0" u="none" strike="noStrike" cap="none" baseline="0" dirty="0">
                <a:solidFill>
                  <a:srgbClr val="595959"/>
                </a:solidFill>
                <a:latin typeface="Overpass"/>
                <a:ea typeface="Overpass"/>
                <a:cs typeface="Overpass"/>
                <a:sym typeface="Arial"/>
              </a:rPr>
              <a:t>DEV </a:t>
            </a:r>
            <a:r>
              <a:rPr lang="en-US" sz="1200" b="0" i="0" u="none" strike="noStrike" cap="none" baseline="0" dirty="0" smtClean="0">
                <a:solidFill>
                  <a:srgbClr val="595959"/>
                </a:solidFill>
                <a:latin typeface="Overpass"/>
                <a:ea typeface="Overpass"/>
                <a:cs typeface="Overpass"/>
                <a:sym typeface="Arial"/>
              </a:rPr>
              <a:t>環境</a:t>
            </a:r>
            <a:endParaRPr lang="en" sz="1200" b="0" i="0" u="none" strike="noStrike" cap="none" baseline="0" dirty="0">
              <a:solidFill>
                <a:srgbClr val="595959"/>
              </a:solidFill>
              <a:latin typeface="Overpass"/>
              <a:ea typeface="Overpass"/>
              <a:cs typeface="Overpass"/>
              <a:sym typeface="Arial"/>
            </a:endParaRPr>
          </a:p>
        </p:txBody>
      </p:sp>
      <p:sp>
        <p:nvSpPr>
          <p:cNvPr id="28" name="Shape 4566"/>
          <p:cNvSpPr txBox="1"/>
          <p:nvPr/>
        </p:nvSpPr>
        <p:spPr>
          <a:xfrm>
            <a:off x="2627784" y="3184910"/>
            <a:ext cx="734554" cy="394952"/>
          </a:xfrm>
          <a:prstGeom prst="rect">
            <a:avLst/>
          </a:prstGeom>
          <a:noFill/>
          <a:ln>
            <a:noFill/>
          </a:ln>
        </p:spPr>
        <p:txBody>
          <a:bodyPr wrap="none" lIns="58925" tIns="29450" rIns="58925" bIns="29450" anchor="t" anchorCtr="0">
            <a:spAutoFit/>
          </a:bodyPr>
          <a:lstStyle/>
          <a:p>
            <a:pPr marL="0" marR="0" lvl="0" indent="0" rtl="0">
              <a:lnSpc>
                <a:spcPct val="90000"/>
              </a:lnSpc>
              <a:spcBef>
                <a:spcPts val="0"/>
              </a:spcBef>
              <a:buSzPct val="25000"/>
              <a:buNone/>
            </a:pPr>
            <a:r>
              <a:rPr lang="ja-JP" altLang="en-US" sz="1200" dirty="0" smtClean="0">
                <a:solidFill>
                  <a:schemeClr val="dk1"/>
                </a:solidFill>
                <a:latin typeface="Overpass"/>
                <a:ea typeface="Overpass"/>
                <a:cs typeface="Overpass"/>
                <a:sym typeface="Arial"/>
              </a:rPr>
              <a:t>自動で</a:t>
            </a:r>
            <a:endParaRPr lang="en-US" altLang="ja-JP" sz="1200" b="0" i="0" u="none" strike="noStrike" cap="none" baseline="0" dirty="0" smtClean="0">
              <a:solidFill>
                <a:schemeClr val="dk1"/>
              </a:solidFill>
              <a:latin typeface="Overpass"/>
              <a:ea typeface="Overpass"/>
              <a:cs typeface="Overpass"/>
              <a:sym typeface="Arial"/>
            </a:endParaRPr>
          </a:p>
          <a:p>
            <a:pPr marL="0" marR="0" lvl="0" indent="0" rtl="0">
              <a:lnSpc>
                <a:spcPct val="90000"/>
              </a:lnSpc>
              <a:spcBef>
                <a:spcPts val="0"/>
              </a:spcBef>
              <a:buSzPct val="25000"/>
              <a:buNone/>
            </a:pPr>
            <a:r>
              <a:rPr lang="ja-JP" altLang="en-US" sz="1200" dirty="0" smtClean="0">
                <a:solidFill>
                  <a:schemeClr val="dk1"/>
                </a:solidFill>
                <a:latin typeface="Overpass"/>
                <a:ea typeface="Overpass"/>
                <a:cs typeface="Overpass"/>
                <a:sym typeface="Arial"/>
              </a:rPr>
              <a:t>デプロイ</a:t>
            </a:r>
            <a:endParaRPr lang="en" sz="1200" b="0" i="0" u="none" strike="noStrike" cap="none" baseline="0" dirty="0">
              <a:solidFill>
                <a:schemeClr val="dk1"/>
              </a:solidFill>
              <a:latin typeface="Overpass"/>
              <a:ea typeface="Overpass"/>
              <a:cs typeface="Overpass"/>
              <a:sym typeface="Arial"/>
            </a:endParaRPr>
          </a:p>
        </p:txBody>
      </p:sp>
      <p:sp>
        <p:nvSpPr>
          <p:cNvPr id="29" name="Shape 4567"/>
          <p:cNvSpPr txBox="1"/>
          <p:nvPr/>
        </p:nvSpPr>
        <p:spPr>
          <a:xfrm>
            <a:off x="3923928" y="2715766"/>
            <a:ext cx="734554" cy="228752"/>
          </a:xfrm>
          <a:prstGeom prst="rect">
            <a:avLst/>
          </a:prstGeom>
          <a:noFill/>
          <a:ln>
            <a:noFill/>
          </a:ln>
        </p:spPr>
        <p:txBody>
          <a:bodyPr wrap="none" lIns="58925" tIns="29450" rIns="58925" bIns="29450" anchor="ctr" anchorCtr="0">
            <a:spAutoFit/>
          </a:bodyPr>
          <a:lstStyle/>
          <a:p>
            <a:pPr marL="0" marR="0" lvl="0" indent="0" rtl="0">
              <a:lnSpc>
                <a:spcPct val="90000"/>
              </a:lnSpc>
              <a:spcBef>
                <a:spcPts val="0"/>
              </a:spcBef>
              <a:buSzPct val="25000"/>
              <a:buNone/>
            </a:pPr>
            <a:r>
              <a:rPr lang="ja-JP" altLang="en-US" sz="1200" dirty="0" smtClean="0">
                <a:solidFill>
                  <a:schemeClr val="dk1"/>
                </a:solidFill>
                <a:latin typeface="Overpass"/>
                <a:ea typeface="Overpass"/>
                <a:cs typeface="Overpass"/>
                <a:sym typeface="Arial"/>
              </a:rPr>
              <a:t>タグ付け</a:t>
            </a:r>
            <a:endParaRPr lang="en-US" altLang="ja-JP" sz="1200" dirty="0" smtClean="0">
              <a:solidFill>
                <a:schemeClr val="dk1"/>
              </a:solidFill>
              <a:latin typeface="Overpass"/>
              <a:ea typeface="Overpass"/>
              <a:cs typeface="Overpass"/>
              <a:sym typeface="Arial"/>
            </a:endParaRPr>
          </a:p>
        </p:txBody>
      </p:sp>
      <p:sp>
        <p:nvSpPr>
          <p:cNvPr id="30" name="Shape 4568"/>
          <p:cNvSpPr txBox="1"/>
          <p:nvPr/>
        </p:nvSpPr>
        <p:spPr>
          <a:xfrm>
            <a:off x="6372200" y="2041634"/>
            <a:ext cx="936104" cy="386100"/>
          </a:xfrm>
          <a:prstGeom prst="rect">
            <a:avLst/>
          </a:prstGeom>
          <a:noFill/>
          <a:ln>
            <a:noFill/>
          </a:ln>
        </p:spPr>
        <p:txBody>
          <a:bodyPr wrap="none" lIns="58925" tIns="29450" rIns="58925" bIns="29450" anchor="t" anchorCtr="0">
            <a:noAutofit/>
          </a:bodyPr>
          <a:lstStyle/>
          <a:p>
            <a:pPr marL="0" marR="0" lvl="0" indent="0" algn="ctr" rtl="0">
              <a:lnSpc>
                <a:spcPct val="90000"/>
              </a:lnSpc>
              <a:spcBef>
                <a:spcPts val="0"/>
              </a:spcBef>
              <a:buSzPct val="25000"/>
              <a:buNone/>
            </a:pPr>
            <a:r>
              <a:rPr lang="ja-JP" altLang="en-US" sz="1200" b="0" i="0" u="none" strike="noStrike" cap="none" baseline="0" dirty="0" smtClean="0">
                <a:solidFill>
                  <a:schemeClr val="dk1"/>
                </a:solidFill>
                <a:latin typeface="Overpass"/>
                <a:ea typeface="Overpass"/>
                <a:cs typeface="Overpass"/>
                <a:sym typeface="Arial"/>
              </a:rPr>
              <a:t>運用チーム</a:t>
            </a:r>
            <a:endParaRPr lang="en-US" altLang="ja-JP" sz="1200" b="0" i="0" u="none" strike="noStrike" cap="none" baseline="0" dirty="0" smtClean="0">
              <a:solidFill>
                <a:schemeClr val="dk1"/>
              </a:solidFill>
              <a:latin typeface="Overpass"/>
              <a:ea typeface="Overpass"/>
              <a:cs typeface="Overpass"/>
              <a:sym typeface="Arial"/>
            </a:endParaRPr>
          </a:p>
          <a:p>
            <a:pPr marL="0" marR="0" lvl="0" indent="0" algn="ctr" rtl="0">
              <a:lnSpc>
                <a:spcPct val="90000"/>
              </a:lnSpc>
              <a:spcBef>
                <a:spcPts val="0"/>
              </a:spcBef>
              <a:buSzPct val="25000"/>
              <a:buNone/>
            </a:pPr>
            <a:r>
              <a:rPr lang="ja-JP" altLang="en-US" sz="1200" dirty="0" smtClean="0">
                <a:solidFill>
                  <a:schemeClr val="dk1"/>
                </a:solidFill>
                <a:latin typeface="Overpass"/>
                <a:ea typeface="Overpass"/>
                <a:cs typeface="Overpass"/>
                <a:sym typeface="Arial"/>
              </a:rPr>
              <a:t>コマンド一つ</a:t>
            </a:r>
            <a:endParaRPr lang="en-US" altLang="ja-JP" sz="1200" dirty="0" smtClean="0">
              <a:solidFill>
                <a:schemeClr val="dk1"/>
              </a:solidFill>
              <a:latin typeface="Overpass"/>
              <a:ea typeface="Overpass"/>
              <a:cs typeface="Overpass"/>
              <a:sym typeface="Arial"/>
            </a:endParaRPr>
          </a:p>
          <a:p>
            <a:pPr marL="0" marR="0" lvl="0" indent="0" algn="ctr" rtl="0">
              <a:lnSpc>
                <a:spcPct val="90000"/>
              </a:lnSpc>
              <a:spcBef>
                <a:spcPts val="0"/>
              </a:spcBef>
              <a:buSzPct val="25000"/>
              <a:buNone/>
            </a:pPr>
            <a:r>
              <a:rPr lang="ja-JP" altLang="en-US" sz="1200" b="0" i="0" u="none" strike="noStrike" cap="none" baseline="0" dirty="0" smtClean="0">
                <a:solidFill>
                  <a:schemeClr val="dk1"/>
                </a:solidFill>
                <a:latin typeface="Overpass"/>
                <a:ea typeface="Overpass"/>
                <a:cs typeface="Overpass"/>
                <a:sym typeface="Arial"/>
              </a:rPr>
              <a:t>でデプロイ</a:t>
            </a:r>
            <a:endParaRPr lang="en-US" altLang="ja-JP" sz="1200" b="0" i="0" u="none" strike="noStrike" cap="none" baseline="0" dirty="0" smtClean="0">
              <a:solidFill>
                <a:schemeClr val="dk1"/>
              </a:solidFill>
              <a:latin typeface="Overpass"/>
              <a:ea typeface="Overpass"/>
              <a:cs typeface="Overpass"/>
              <a:sym typeface="Arial"/>
            </a:endParaRPr>
          </a:p>
        </p:txBody>
      </p:sp>
      <p:sp>
        <p:nvSpPr>
          <p:cNvPr id="31" name="Shape 4569"/>
          <p:cNvSpPr txBox="1"/>
          <p:nvPr/>
        </p:nvSpPr>
        <p:spPr>
          <a:xfrm>
            <a:off x="467544" y="4443958"/>
            <a:ext cx="795300" cy="279299"/>
          </a:xfrm>
          <a:prstGeom prst="rect">
            <a:avLst/>
          </a:prstGeom>
          <a:noFill/>
          <a:ln>
            <a:noFill/>
          </a:ln>
        </p:spPr>
        <p:txBody>
          <a:bodyPr wrap="none" lIns="58925" tIns="29450" rIns="58925" bIns="29450" anchor="t" anchorCtr="0">
            <a:noAutofit/>
          </a:bodyPr>
          <a:lstStyle/>
          <a:p>
            <a:pPr marL="0" marR="0" lvl="0" indent="0" algn="ctr" rtl="0">
              <a:lnSpc>
                <a:spcPct val="90000"/>
              </a:lnSpc>
              <a:spcBef>
                <a:spcPts val="0"/>
              </a:spcBef>
              <a:buSzPct val="25000"/>
              <a:buNone/>
            </a:pPr>
            <a:r>
              <a:rPr lang="ja-JP" altLang="en-US" sz="1200" b="0" i="0" u="none" strike="noStrike" cap="none" baseline="0" dirty="0" smtClean="0">
                <a:solidFill>
                  <a:srgbClr val="BC1C29"/>
                </a:solidFill>
                <a:latin typeface="Overpass"/>
                <a:ea typeface="Overpass"/>
                <a:cs typeface="Overpass"/>
                <a:sym typeface="Arial"/>
              </a:rPr>
              <a:t>ソースコード</a:t>
            </a:r>
            <a:endParaRPr lang="en-US" altLang="ja-JP" sz="1200" b="0" i="0" u="none" strike="noStrike" cap="none" baseline="0" dirty="0" smtClean="0">
              <a:solidFill>
                <a:srgbClr val="BC1C29"/>
              </a:solidFill>
              <a:latin typeface="Overpass"/>
              <a:ea typeface="Overpass"/>
              <a:cs typeface="Overpass"/>
              <a:sym typeface="Arial"/>
            </a:endParaRPr>
          </a:p>
          <a:p>
            <a:pPr marL="0" marR="0" lvl="0" indent="0" algn="ctr" rtl="0">
              <a:lnSpc>
                <a:spcPct val="90000"/>
              </a:lnSpc>
              <a:spcBef>
                <a:spcPts val="0"/>
              </a:spcBef>
              <a:buSzPct val="25000"/>
              <a:buNone/>
            </a:pPr>
            <a:r>
              <a:rPr lang="ja-JP" altLang="en-US" sz="1200" b="0" i="0" u="none" strike="noStrike" cap="none" baseline="0" dirty="0" smtClean="0">
                <a:solidFill>
                  <a:srgbClr val="BC1C29"/>
                </a:solidFill>
                <a:latin typeface="Overpass"/>
                <a:ea typeface="Overpass"/>
                <a:cs typeface="Overpass"/>
                <a:sym typeface="Arial"/>
              </a:rPr>
              <a:t>管理</a:t>
            </a:r>
            <a:endParaRPr lang="en-US" altLang="ja-JP" sz="1200" b="0" i="0" u="none" strike="noStrike" cap="none" baseline="0" dirty="0" smtClean="0">
              <a:solidFill>
                <a:srgbClr val="BC1C29"/>
              </a:solidFill>
              <a:latin typeface="Overpass"/>
              <a:ea typeface="Overpass"/>
              <a:cs typeface="Overpass"/>
              <a:sym typeface="Arial"/>
            </a:endParaRPr>
          </a:p>
        </p:txBody>
      </p:sp>
      <p:grpSp>
        <p:nvGrpSpPr>
          <p:cNvPr id="32" name="Shape 4572"/>
          <p:cNvGrpSpPr/>
          <p:nvPr/>
        </p:nvGrpSpPr>
        <p:grpSpPr>
          <a:xfrm>
            <a:off x="3085444" y="1488196"/>
            <a:ext cx="720033" cy="208665"/>
            <a:chOff x="4575175" y="3289300"/>
            <a:chExt cx="1023937" cy="296863"/>
          </a:xfrm>
        </p:grpSpPr>
        <p:sp>
          <p:nvSpPr>
            <p:cNvPr id="33" name="Shape 4573"/>
            <p:cNvSpPr/>
            <p:nvPr/>
          </p:nvSpPr>
          <p:spPr>
            <a:xfrm>
              <a:off x="4575175" y="3289300"/>
              <a:ext cx="296863" cy="296863"/>
            </a:xfrm>
            <a:custGeom>
              <a:avLst/>
              <a:gdLst/>
              <a:ahLst/>
              <a:cxnLst/>
              <a:rect l="0" t="0" r="0" b="0"/>
              <a:pathLst>
                <a:path w="71" h="71" extrusionOk="0">
                  <a:moveTo>
                    <a:pt x="21" y="16"/>
                  </a:moveTo>
                  <a:cubicBezTo>
                    <a:pt x="22" y="16"/>
                    <a:pt x="22" y="16"/>
                    <a:pt x="22" y="16"/>
                  </a:cubicBezTo>
                  <a:cubicBezTo>
                    <a:pt x="25" y="14"/>
                    <a:pt x="28" y="13"/>
                    <a:pt x="31" y="12"/>
                  </a:cubicBezTo>
                  <a:cubicBezTo>
                    <a:pt x="31" y="12"/>
                    <a:pt x="32" y="12"/>
                    <a:pt x="32" y="11"/>
                  </a:cubicBezTo>
                  <a:cubicBezTo>
                    <a:pt x="33" y="2"/>
                    <a:pt x="33" y="2"/>
                    <a:pt x="33" y="2"/>
                  </a:cubicBezTo>
                  <a:cubicBezTo>
                    <a:pt x="34" y="2"/>
                    <a:pt x="34" y="2"/>
                    <a:pt x="35" y="2"/>
                  </a:cubicBezTo>
                  <a:cubicBezTo>
                    <a:pt x="36" y="2"/>
                    <a:pt x="37" y="2"/>
                    <a:pt x="38" y="2"/>
                  </a:cubicBezTo>
                  <a:cubicBezTo>
                    <a:pt x="39" y="11"/>
                    <a:pt x="39" y="11"/>
                    <a:pt x="39" y="11"/>
                  </a:cubicBezTo>
                  <a:cubicBezTo>
                    <a:pt x="39" y="12"/>
                    <a:pt x="39" y="12"/>
                    <a:pt x="40" y="12"/>
                  </a:cubicBezTo>
                  <a:cubicBezTo>
                    <a:pt x="43" y="13"/>
                    <a:pt x="46" y="14"/>
                    <a:pt x="49" y="16"/>
                  </a:cubicBezTo>
                  <a:cubicBezTo>
                    <a:pt x="49" y="16"/>
                    <a:pt x="49" y="16"/>
                    <a:pt x="49" y="16"/>
                  </a:cubicBezTo>
                  <a:cubicBezTo>
                    <a:pt x="50" y="16"/>
                    <a:pt x="50" y="16"/>
                    <a:pt x="50" y="16"/>
                  </a:cubicBezTo>
                  <a:cubicBezTo>
                    <a:pt x="57" y="10"/>
                    <a:pt x="57" y="10"/>
                    <a:pt x="57" y="10"/>
                  </a:cubicBezTo>
                  <a:cubicBezTo>
                    <a:pt x="58" y="11"/>
                    <a:pt x="60" y="13"/>
                    <a:pt x="61" y="14"/>
                  </a:cubicBezTo>
                  <a:cubicBezTo>
                    <a:pt x="55" y="21"/>
                    <a:pt x="55" y="21"/>
                    <a:pt x="55" y="21"/>
                  </a:cubicBezTo>
                  <a:cubicBezTo>
                    <a:pt x="55" y="21"/>
                    <a:pt x="55" y="22"/>
                    <a:pt x="55" y="22"/>
                  </a:cubicBezTo>
                  <a:cubicBezTo>
                    <a:pt x="57" y="25"/>
                    <a:pt x="58" y="28"/>
                    <a:pt x="59" y="31"/>
                  </a:cubicBezTo>
                  <a:cubicBezTo>
                    <a:pt x="59" y="32"/>
                    <a:pt x="59" y="32"/>
                    <a:pt x="60" y="32"/>
                  </a:cubicBezTo>
                  <a:cubicBezTo>
                    <a:pt x="69" y="33"/>
                    <a:pt x="69" y="33"/>
                    <a:pt x="69" y="33"/>
                  </a:cubicBezTo>
                  <a:cubicBezTo>
                    <a:pt x="69" y="35"/>
                    <a:pt x="69" y="36"/>
                    <a:pt x="69" y="38"/>
                  </a:cubicBezTo>
                  <a:cubicBezTo>
                    <a:pt x="60" y="39"/>
                    <a:pt x="60" y="39"/>
                    <a:pt x="60" y="39"/>
                  </a:cubicBezTo>
                  <a:cubicBezTo>
                    <a:pt x="59" y="39"/>
                    <a:pt x="59" y="39"/>
                    <a:pt x="59" y="40"/>
                  </a:cubicBezTo>
                  <a:cubicBezTo>
                    <a:pt x="58" y="43"/>
                    <a:pt x="57" y="46"/>
                    <a:pt x="55" y="49"/>
                  </a:cubicBezTo>
                  <a:cubicBezTo>
                    <a:pt x="55" y="49"/>
                    <a:pt x="55" y="50"/>
                    <a:pt x="55" y="50"/>
                  </a:cubicBezTo>
                  <a:cubicBezTo>
                    <a:pt x="61" y="57"/>
                    <a:pt x="61" y="57"/>
                    <a:pt x="61" y="57"/>
                  </a:cubicBezTo>
                  <a:cubicBezTo>
                    <a:pt x="60" y="59"/>
                    <a:pt x="58" y="60"/>
                    <a:pt x="57" y="61"/>
                  </a:cubicBezTo>
                  <a:cubicBezTo>
                    <a:pt x="50" y="55"/>
                    <a:pt x="50" y="55"/>
                    <a:pt x="50" y="55"/>
                  </a:cubicBezTo>
                  <a:cubicBezTo>
                    <a:pt x="50" y="55"/>
                    <a:pt x="50" y="55"/>
                    <a:pt x="49" y="55"/>
                  </a:cubicBezTo>
                  <a:cubicBezTo>
                    <a:pt x="49" y="55"/>
                    <a:pt x="49" y="55"/>
                    <a:pt x="49" y="55"/>
                  </a:cubicBezTo>
                  <a:cubicBezTo>
                    <a:pt x="46" y="57"/>
                    <a:pt x="43" y="58"/>
                    <a:pt x="40" y="59"/>
                  </a:cubicBezTo>
                  <a:cubicBezTo>
                    <a:pt x="39" y="59"/>
                    <a:pt x="39" y="59"/>
                    <a:pt x="39" y="60"/>
                  </a:cubicBezTo>
                  <a:cubicBezTo>
                    <a:pt x="38" y="69"/>
                    <a:pt x="38" y="69"/>
                    <a:pt x="38" y="69"/>
                  </a:cubicBezTo>
                  <a:cubicBezTo>
                    <a:pt x="37" y="69"/>
                    <a:pt x="36" y="69"/>
                    <a:pt x="35" y="69"/>
                  </a:cubicBezTo>
                  <a:cubicBezTo>
                    <a:pt x="34" y="69"/>
                    <a:pt x="34" y="69"/>
                    <a:pt x="33" y="69"/>
                  </a:cubicBezTo>
                  <a:cubicBezTo>
                    <a:pt x="32" y="60"/>
                    <a:pt x="32" y="60"/>
                    <a:pt x="32" y="60"/>
                  </a:cubicBezTo>
                  <a:cubicBezTo>
                    <a:pt x="32" y="59"/>
                    <a:pt x="31" y="59"/>
                    <a:pt x="31" y="59"/>
                  </a:cubicBezTo>
                  <a:cubicBezTo>
                    <a:pt x="28" y="58"/>
                    <a:pt x="25" y="57"/>
                    <a:pt x="22" y="55"/>
                  </a:cubicBezTo>
                  <a:cubicBezTo>
                    <a:pt x="22" y="55"/>
                    <a:pt x="22" y="55"/>
                    <a:pt x="21" y="55"/>
                  </a:cubicBezTo>
                  <a:cubicBezTo>
                    <a:pt x="21" y="55"/>
                    <a:pt x="21" y="55"/>
                    <a:pt x="21" y="55"/>
                  </a:cubicBezTo>
                  <a:cubicBezTo>
                    <a:pt x="14" y="61"/>
                    <a:pt x="14" y="61"/>
                    <a:pt x="14" y="61"/>
                  </a:cubicBezTo>
                  <a:cubicBezTo>
                    <a:pt x="12" y="60"/>
                    <a:pt x="11" y="59"/>
                    <a:pt x="10" y="57"/>
                  </a:cubicBezTo>
                  <a:cubicBezTo>
                    <a:pt x="16" y="50"/>
                    <a:pt x="16" y="50"/>
                    <a:pt x="16" y="50"/>
                  </a:cubicBezTo>
                  <a:cubicBezTo>
                    <a:pt x="16" y="50"/>
                    <a:pt x="16" y="49"/>
                    <a:pt x="16" y="49"/>
                  </a:cubicBezTo>
                  <a:cubicBezTo>
                    <a:pt x="14" y="46"/>
                    <a:pt x="13" y="43"/>
                    <a:pt x="12" y="40"/>
                  </a:cubicBezTo>
                  <a:cubicBezTo>
                    <a:pt x="12" y="39"/>
                    <a:pt x="12" y="39"/>
                    <a:pt x="11" y="39"/>
                  </a:cubicBezTo>
                  <a:cubicBezTo>
                    <a:pt x="2" y="38"/>
                    <a:pt x="2" y="38"/>
                    <a:pt x="2" y="38"/>
                  </a:cubicBezTo>
                  <a:cubicBezTo>
                    <a:pt x="2" y="36"/>
                    <a:pt x="2" y="35"/>
                    <a:pt x="2" y="33"/>
                  </a:cubicBezTo>
                  <a:cubicBezTo>
                    <a:pt x="11" y="32"/>
                    <a:pt x="11" y="32"/>
                    <a:pt x="11" y="32"/>
                  </a:cubicBezTo>
                  <a:cubicBezTo>
                    <a:pt x="12" y="32"/>
                    <a:pt x="12" y="32"/>
                    <a:pt x="12" y="31"/>
                  </a:cubicBezTo>
                  <a:cubicBezTo>
                    <a:pt x="13" y="28"/>
                    <a:pt x="14" y="25"/>
                    <a:pt x="16" y="22"/>
                  </a:cubicBezTo>
                  <a:cubicBezTo>
                    <a:pt x="16" y="22"/>
                    <a:pt x="16" y="21"/>
                    <a:pt x="16" y="21"/>
                  </a:cubicBezTo>
                  <a:cubicBezTo>
                    <a:pt x="10" y="14"/>
                    <a:pt x="10" y="14"/>
                    <a:pt x="10" y="14"/>
                  </a:cubicBezTo>
                  <a:cubicBezTo>
                    <a:pt x="11" y="12"/>
                    <a:pt x="12" y="11"/>
                    <a:pt x="14" y="10"/>
                  </a:cubicBezTo>
                  <a:cubicBezTo>
                    <a:pt x="21" y="16"/>
                    <a:pt x="21" y="16"/>
                    <a:pt x="21" y="16"/>
                  </a:cubicBezTo>
                  <a:cubicBezTo>
                    <a:pt x="21" y="16"/>
                    <a:pt x="21" y="16"/>
                    <a:pt x="21" y="16"/>
                  </a:cubicBezTo>
                  <a:moveTo>
                    <a:pt x="35" y="0"/>
                  </a:moveTo>
                  <a:cubicBezTo>
                    <a:pt x="34" y="0"/>
                    <a:pt x="33" y="0"/>
                    <a:pt x="32" y="0"/>
                  </a:cubicBezTo>
                  <a:cubicBezTo>
                    <a:pt x="31" y="0"/>
                    <a:pt x="31" y="1"/>
                    <a:pt x="31" y="1"/>
                  </a:cubicBezTo>
                  <a:cubicBezTo>
                    <a:pt x="30" y="10"/>
                    <a:pt x="30" y="10"/>
                    <a:pt x="30" y="10"/>
                  </a:cubicBezTo>
                  <a:cubicBezTo>
                    <a:pt x="27" y="11"/>
                    <a:pt x="24" y="12"/>
                    <a:pt x="21" y="14"/>
                  </a:cubicBezTo>
                  <a:cubicBezTo>
                    <a:pt x="14" y="8"/>
                    <a:pt x="14" y="8"/>
                    <a:pt x="14" y="8"/>
                  </a:cubicBezTo>
                  <a:cubicBezTo>
                    <a:pt x="14" y="8"/>
                    <a:pt x="14" y="8"/>
                    <a:pt x="14" y="8"/>
                  </a:cubicBezTo>
                  <a:cubicBezTo>
                    <a:pt x="14" y="8"/>
                    <a:pt x="13" y="8"/>
                    <a:pt x="13" y="8"/>
                  </a:cubicBezTo>
                  <a:cubicBezTo>
                    <a:pt x="11" y="9"/>
                    <a:pt x="9" y="11"/>
                    <a:pt x="8" y="13"/>
                  </a:cubicBezTo>
                  <a:cubicBezTo>
                    <a:pt x="7" y="14"/>
                    <a:pt x="7" y="14"/>
                    <a:pt x="8" y="15"/>
                  </a:cubicBezTo>
                  <a:cubicBezTo>
                    <a:pt x="14" y="22"/>
                    <a:pt x="14" y="22"/>
                    <a:pt x="14" y="22"/>
                  </a:cubicBezTo>
                  <a:cubicBezTo>
                    <a:pt x="12" y="24"/>
                    <a:pt x="11" y="27"/>
                    <a:pt x="10" y="30"/>
                  </a:cubicBezTo>
                  <a:cubicBezTo>
                    <a:pt x="1" y="31"/>
                    <a:pt x="1" y="31"/>
                    <a:pt x="1" y="31"/>
                  </a:cubicBezTo>
                  <a:cubicBezTo>
                    <a:pt x="1" y="31"/>
                    <a:pt x="0" y="31"/>
                    <a:pt x="0" y="32"/>
                  </a:cubicBezTo>
                  <a:cubicBezTo>
                    <a:pt x="0" y="34"/>
                    <a:pt x="0" y="37"/>
                    <a:pt x="0" y="39"/>
                  </a:cubicBezTo>
                  <a:cubicBezTo>
                    <a:pt x="0" y="40"/>
                    <a:pt x="1" y="40"/>
                    <a:pt x="1" y="40"/>
                  </a:cubicBezTo>
                  <a:cubicBezTo>
                    <a:pt x="10" y="41"/>
                    <a:pt x="10" y="41"/>
                    <a:pt x="10" y="41"/>
                  </a:cubicBezTo>
                  <a:cubicBezTo>
                    <a:pt x="11" y="44"/>
                    <a:pt x="12" y="47"/>
                    <a:pt x="14" y="49"/>
                  </a:cubicBezTo>
                  <a:cubicBezTo>
                    <a:pt x="8" y="56"/>
                    <a:pt x="8" y="56"/>
                    <a:pt x="8" y="56"/>
                  </a:cubicBezTo>
                  <a:cubicBezTo>
                    <a:pt x="7" y="57"/>
                    <a:pt x="7" y="57"/>
                    <a:pt x="8" y="58"/>
                  </a:cubicBezTo>
                  <a:cubicBezTo>
                    <a:pt x="9" y="60"/>
                    <a:pt x="11" y="62"/>
                    <a:pt x="13" y="63"/>
                  </a:cubicBezTo>
                  <a:cubicBezTo>
                    <a:pt x="13" y="63"/>
                    <a:pt x="14" y="63"/>
                    <a:pt x="14" y="63"/>
                  </a:cubicBezTo>
                  <a:cubicBezTo>
                    <a:pt x="14" y="63"/>
                    <a:pt x="14" y="63"/>
                    <a:pt x="14" y="63"/>
                  </a:cubicBezTo>
                  <a:cubicBezTo>
                    <a:pt x="21" y="57"/>
                    <a:pt x="21" y="57"/>
                    <a:pt x="21" y="57"/>
                  </a:cubicBezTo>
                  <a:cubicBezTo>
                    <a:pt x="24" y="59"/>
                    <a:pt x="27" y="60"/>
                    <a:pt x="30" y="61"/>
                  </a:cubicBezTo>
                  <a:cubicBezTo>
                    <a:pt x="31" y="70"/>
                    <a:pt x="31" y="70"/>
                    <a:pt x="31" y="70"/>
                  </a:cubicBezTo>
                  <a:cubicBezTo>
                    <a:pt x="31" y="70"/>
                    <a:pt x="31" y="71"/>
                    <a:pt x="32" y="71"/>
                  </a:cubicBezTo>
                  <a:cubicBezTo>
                    <a:pt x="33" y="71"/>
                    <a:pt x="34" y="71"/>
                    <a:pt x="35" y="71"/>
                  </a:cubicBezTo>
                  <a:cubicBezTo>
                    <a:pt x="37" y="71"/>
                    <a:pt x="38" y="71"/>
                    <a:pt x="39" y="71"/>
                  </a:cubicBezTo>
                  <a:cubicBezTo>
                    <a:pt x="40" y="71"/>
                    <a:pt x="40" y="70"/>
                    <a:pt x="40" y="70"/>
                  </a:cubicBezTo>
                  <a:cubicBezTo>
                    <a:pt x="41" y="61"/>
                    <a:pt x="41" y="61"/>
                    <a:pt x="41" y="61"/>
                  </a:cubicBezTo>
                  <a:cubicBezTo>
                    <a:pt x="44" y="60"/>
                    <a:pt x="47" y="59"/>
                    <a:pt x="49" y="57"/>
                  </a:cubicBezTo>
                  <a:cubicBezTo>
                    <a:pt x="56" y="63"/>
                    <a:pt x="56" y="63"/>
                    <a:pt x="56" y="63"/>
                  </a:cubicBezTo>
                  <a:cubicBezTo>
                    <a:pt x="57" y="63"/>
                    <a:pt x="57" y="63"/>
                    <a:pt x="57" y="63"/>
                  </a:cubicBezTo>
                  <a:cubicBezTo>
                    <a:pt x="57" y="63"/>
                    <a:pt x="57" y="63"/>
                    <a:pt x="58" y="63"/>
                  </a:cubicBezTo>
                  <a:cubicBezTo>
                    <a:pt x="60" y="62"/>
                    <a:pt x="61" y="60"/>
                    <a:pt x="63" y="58"/>
                  </a:cubicBezTo>
                  <a:cubicBezTo>
                    <a:pt x="63" y="57"/>
                    <a:pt x="63" y="57"/>
                    <a:pt x="63" y="56"/>
                  </a:cubicBezTo>
                  <a:cubicBezTo>
                    <a:pt x="57" y="49"/>
                    <a:pt x="57" y="49"/>
                    <a:pt x="57" y="49"/>
                  </a:cubicBezTo>
                  <a:cubicBezTo>
                    <a:pt x="59" y="47"/>
                    <a:pt x="60" y="44"/>
                    <a:pt x="61" y="41"/>
                  </a:cubicBezTo>
                  <a:cubicBezTo>
                    <a:pt x="70" y="40"/>
                    <a:pt x="70" y="40"/>
                    <a:pt x="70" y="40"/>
                  </a:cubicBezTo>
                  <a:cubicBezTo>
                    <a:pt x="70" y="40"/>
                    <a:pt x="71" y="40"/>
                    <a:pt x="71" y="39"/>
                  </a:cubicBezTo>
                  <a:cubicBezTo>
                    <a:pt x="71" y="37"/>
                    <a:pt x="71" y="34"/>
                    <a:pt x="71" y="32"/>
                  </a:cubicBezTo>
                  <a:cubicBezTo>
                    <a:pt x="71" y="31"/>
                    <a:pt x="70" y="31"/>
                    <a:pt x="70" y="31"/>
                  </a:cubicBezTo>
                  <a:cubicBezTo>
                    <a:pt x="61" y="30"/>
                    <a:pt x="61" y="30"/>
                    <a:pt x="61" y="30"/>
                  </a:cubicBezTo>
                  <a:cubicBezTo>
                    <a:pt x="60" y="27"/>
                    <a:pt x="59" y="24"/>
                    <a:pt x="57" y="22"/>
                  </a:cubicBezTo>
                  <a:cubicBezTo>
                    <a:pt x="63" y="15"/>
                    <a:pt x="63" y="15"/>
                    <a:pt x="63" y="15"/>
                  </a:cubicBezTo>
                  <a:cubicBezTo>
                    <a:pt x="63" y="14"/>
                    <a:pt x="63" y="14"/>
                    <a:pt x="63" y="13"/>
                  </a:cubicBezTo>
                  <a:cubicBezTo>
                    <a:pt x="61" y="11"/>
                    <a:pt x="60" y="10"/>
                    <a:pt x="58" y="8"/>
                  </a:cubicBezTo>
                  <a:cubicBezTo>
                    <a:pt x="57" y="8"/>
                    <a:pt x="57" y="8"/>
                    <a:pt x="57" y="8"/>
                  </a:cubicBezTo>
                  <a:cubicBezTo>
                    <a:pt x="57" y="8"/>
                    <a:pt x="57" y="8"/>
                    <a:pt x="56" y="8"/>
                  </a:cubicBezTo>
                  <a:cubicBezTo>
                    <a:pt x="49" y="14"/>
                    <a:pt x="49" y="14"/>
                    <a:pt x="49" y="14"/>
                  </a:cubicBezTo>
                  <a:cubicBezTo>
                    <a:pt x="47" y="12"/>
                    <a:pt x="44" y="11"/>
                    <a:pt x="41" y="10"/>
                  </a:cubicBezTo>
                  <a:cubicBezTo>
                    <a:pt x="40" y="1"/>
                    <a:pt x="40" y="1"/>
                    <a:pt x="40" y="1"/>
                  </a:cubicBezTo>
                  <a:cubicBezTo>
                    <a:pt x="40" y="1"/>
                    <a:pt x="40" y="0"/>
                    <a:pt x="39" y="0"/>
                  </a:cubicBezTo>
                  <a:cubicBezTo>
                    <a:pt x="38" y="0"/>
                    <a:pt x="37" y="0"/>
                    <a:pt x="35" y="0"/>
                  </a:cubicBezTo>
                </a:path>
              </a:pathLst>
            </a:custGeom>
            <a:solidFill>
              <a:srgbClr val="BFBFBF"/>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sp>
          <p:nvSpPr>
            <p:cNvPr id="34" name="Shape 4574"/>
            <p:cNvSpPr/>
            <p:nvPr/>
          </p:nvSpPr>
          <p:spPr>
            <a:xfrm>
              <a:off x="4684712" y="3398837"/>
              <a:ext cx="79375" cy="79375"/>
            </a:xfrm>
            <a:custGeom>
              <a:avLst/>
              <a:gdLst/>
              <a:ahLst/>
              <a:cxnLst/>
              <a:rect l="0" t="0" r="0" b="0"/>
              <a:pathLst>
                <a:path w="19" h="19" extrusionOk="0">
                  <a:moveTo>
                    <a:pt x="9" y="17"/>
                  </a:moveTo>
                  <a:cubicBezTo>
                    <a:pt x="5" y="17"/>
                    <a:pt x="2" y="13"/>
                    <a:pt x="2" y="10"/>
                  </a:cubicBezTo>
                  <a:cubicBezTo>
                    <a:pt x="2" y="6"/>
                    <a:pt x="5" y="2"/>
                    <a:pt x="9" y="2"/>
                  </a:cubicBezTo>
                  <a:cubicBezTo>
                    <a:pt x="13" y="2"/>
                    <a:pt x="17" y="6"/>
                    <a:pt x="17" y="10"/>
                  </a:cubicBezTo>
                  <a:cubicBezTo>
                    <a:pt x="17" y="13"/>
                    <a:pt x="13" y="17"/>
                    <a:pt x="9" y="17"/>
                  </a:cubicBezTo>
                  <a:moveTo>
                    <a:pt x="9" y="0"/>
                  </a:moveTo>
                  <a:cubicBezTo>
                    <a:pt x="4" y="0"/>
                    <a:pt x="0" y="4"/>
                    <a:pt x="0" y="10"/>
                  </a:cubicBezTo>
                  <a:cubicBezTo>
                    <a:pt x="0" y="15"/>
                    <a:pt x="4" y="19"/>
                    <a:pt x="9" y="19"/>
                  </a:cubicBezTo>
                  <a:cubicBezTo>
                    <a:pt x="14" y="19"/>
                    <a:pt x="19" y="15"/>
                    <a:pt x="19" y="10"/>
                  </a:cubicBezTo>
                  <a:cubicBezTo>
                    <a:pt x="19" y="4"/>
                    <a:pt x="14" y="0"/>
                    <a:pt x="9" y="0"/>
                  </a:cubicBezTo>
                </a:path>
              </a:pathLst>
            </a:custGeom>
            <a:solidFill>
              <a:srgbClr val="BFBFBF"/>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sp>
          <p:nvSpPr>
            <p:cNvPr id="35" name="Shape 4575"/>
            <p:cNvSpPr/>
            <p:nvPr/>
          </p:nvSpPr>
          <p:spPr>
            <a:xfrm>
              <a:off x="4649787" y="3363912"/>
              <a:ext cx="142874" cy="147637"/>
            </a:xfrm>
            <a:custGeom>
              <a:avLst/>
              <a:gdLst/>
              <a:ahLst/>
              <a:cxnLst/>
              <a:rect l="0" t="0" r="0" b="0"/>
              <a:pathLst>
                <a:path w="34" h="35" extrusionOk="0">
                  <a:moveTo>
                    <a:pt x="17" y="0"/>
                  </a:moveTo>
                  <a:cubicBezTo>
                    <a:pt x="8" y="0"/>
                    <a:pt x="0" y="8"/>
                    <a:pt x="0" y="17"/>
                  </a:cubicBezTo>
                  <a:cubicBezTo>
                    <a:pt x="0" y="27"/>
                    <a:pt x="8" y="35"/>
                    <a:pt x="17" y="35"/>
                  </a:cubicBezTo>
                  <a:cubicBezTo>
                    <a:pt x="22" y="35"/>
                    <a:pt x="27" y="33"/>
                    <a:pt x="30" y="29"/>
                  </a:cubicBezTo>
                  <a:cubicBezTo>
                    <a:pt x="29" y="28"/>
                    <a:pt x="29" y="28"/>
                    <a:pt x="29" y="28"/>
                  </a:cubicBezTo>
                  <a:cubicBezTo>
                    <a:pt x="26" y="31"/>
                    <a:pt x="22" y="33"/>
                    <a:pt x="17" y="33"/>
                  </a:cubicBezTo>
                  <a:cubicBezTo>
                    <a:pt x="9" y="33"/>
                    <a:pt x="2" y="26"/>
                    <a:pt x="2" y="17"/>
                  </a:cubicBezTo>
                  <a:cubicBezTo>
                    <a:pt x="2" y="9"/>
                    <a:pt x="9" y="2"/>
                    <a:pt x="17" y="2"/>
                  </a:cubicBezTo>
                  <a:cubicBezTo>
                    <a:pt x="26" y="2"/>
                    <a:pt x="32" y="9"/>
                    <a:pt x="32" y="17"/>
                  </a:cubicBezTo>
                  <a:cubicBezTo>
                    <a:pt x="32" y="19"/>
                    <a:pt x="32" y="20"/>
                    <a:pt x="32" y="21"/>
                  </a:cubicBezTo>
                  <a:cubicBezTo>
                    <a:pt x="34" y="21"/>
                    <a:pt x="34" y="21"/>
                    <a:pt x="34" y="21"/>
                  </a:cubicBezTo>
                  <a:cubicBezTo>
                    <a:pt x="34" y="20"/>
                    <a:pt x="34" y="19"/>
                    <a:pt x="34" y="17"/>
                  </a:cubicBezTo>
                  <a:cubicBezTo>
                    <a:pt x="34" y="8"/>
                    <a:pt x="27" y="0"/>
                    <a:pt x="17" y="0"/>
                  </a:cubicBezTo>
                </a:path>
              </a:pathLst>
            </a:custGeom>
            <a:solidFill>
              <a:srgbClr val="BFBFBF"/>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sp>
          <p:nvSpPr>
            <p:cNvPr id="36" name="Shape 4576"/>
            <p:cNvSpPr/>
            <p:nvPr/>
          </p:nvSpPr>
          <p:spPr>
            <a:xfrm>
              <a:off x="5300662" y="3289300"/>
              <a:ext cx="298449" cy="296863"/>
            </a:xfrm>
            <a:custGeom>
              <a:avLst/>
              <a:gdLst/>
              <a:ahLst/>
              <a:cxnLst/>
              <a:rect l="0" t="0" r="0" b="0"/>
              <a:pathLst>
                <a:path w="71" h="71" extrusionOk="0">
                  <a:moveTo>
                    <a:pt x="22" y="16"/>
                  </a:moveTo>
                  <a:cubicBezTo>
                    <a:pt x="22" y="16"/>
                    <a:pt x="22" y="16"/>
                    <a:pt x="22" y="16"/>
                  </a:cubicBezTo>
                  <a:cubicBezTo>
                    <a:pt x="25" y="14"/>
                    <a:pt x="28" y="13"/>
                    <a:pt x="31" y="12"/>
                  </a:cubicBezTo>
                  <a:cubicBezTo>
                    <a:pt x="32" y="12"/>
                    <a:pt x="32" y="12"/>
                    <a:pt x="32" y="11"/>
                  </a:cubicBezTo>
                  <a:cubicBezTo>
                    <a:pt x="33" y="2"/>
                    <a:pt x="33" y="2"/>
                    <a:pt x="33" y="2"/>
                  </a:cubicBezTo>
                  <a:cubicBezTo>
                    <a:pt x="34" y="2"/>
                    <a:pt x="35" y="2"/>
                    <a:pt x="36" y="2"/>
                  </a:cubicBezTo>
                  <a:cubicBezTo>
                    <a:pt x="36" y="2"/>
                    <a:pt x="37" y="2"/>
                    <a:pt x="38" y="2"/>
                  </a:cubicBezTo>
                  <a:cubicBezTo>
                    <a:pt x="39" y="11"/>
                    <a:pt x="39" y="11"/>
                    <a:pt x="39" y="11"/>
                  </a:cubicBezTo>
                  <a:cubicBezTo>
                    <a:pt x="39" y="12"/>
                    <a:pt x="40" y="12"/>
                    <a:pt x="40" y="12"/>
                  </a:cubicBezTo>
                  <a:cubicBezTo>
                    <a:pt x="43" y="13"/>
                    <a:pt x="46" y="14"/>
                    <a:pt x="49" y="16"/>
                  </a:cubicBezTo>
                  <a:cubicBezTo>
                    <a:pt x="49" y="16"/>
                    <a:pt x="49" y="16"/>
                    <a:pt x="50" y="16"/>
                  </a:cubicBezTo>
                  <a:cubicBezTo>
                    <a:pt x="50" y="16"/>
                    <a:pt x="50" y="16"/>
                    <a:pt x="50" y="16"/>
                  </a:cubicBezTo>
                  <a:cubicBezTo>
                    <a:pt x="57" y="10"/>
                    <a:pt x="57" y="10"/>
                    <a:pt x="57" y="10"/>
                  </a:cubicBezTo>
                  <a:cubicBezTo>
                    <a:pt x="59" y="11"/>
                    <a:pt x="60" y="13"/>
                    <a:pt x="61" y="14"/>
                  </a:cubicBezTo>
                  <a:cubicBezTo>
                    <a:pt x="55" y="21"/>
                    <a:pt x="55" y="21"/>
                    <a:pt x="55" y="21"/>
                  </a:cubicBezTo>
                  <a:cubicBezTo>
                    <a:pt x="55" y="21"/>
                    <a:pt x="55" y="22"/>
                    <a:pt x="55" y="22"/>
                  </a:cubicBezTo>
                  <a:cubicBezTo>
                    <a:pt x="57" y="25"/>
                    <a:pt x="58" y="28"/>
                    <a:pt x="59" y="31"/>
                  </a:cubicBezTo>
                  <a:cubicBezTo>
                    <a:pt x="59" y="32"/>
                    <a:pt x="59" y="32"/>
                    <a:pt x="60" y="32"/>
                  </a:cubicBezTo>
                  <a:cubicBezTo>
                    <a:pt x="69" y="33"/>
                    <a:pt x="69" y="33"/>
                    <a:pt x="69" y="33"/>
                  </a:cubicBezTo>
                  <a:cubicBezTo>
                    <a:pt x="69" y="35"/>
                    <a:pt x="69" y="36"/>
                    <a:pt x="69" y="38"/>
                  </a:cubicBezTo>
                  <a:cubicBezTo>
                    <a:pt x="60" y="39"/>
                    <a:pt x="60" y="39"/>
                    <a:pt x="60" y="39"/>
                  </a:cubicBezTo>
                  <a:cubicBezTo>
                    <a:pt x="59" y="39"/>
                    <a:pt x="59" y="39"/>
                    <a:pt x="59" y="40"/>
                  </a:cubicBezTo>
                  <a:cubicBezTo>
                    <a:pt x="58" y="43"/>
                    <a:pt x="57" y="46"/>
                    <a:pt x="55" y="49"/>
                  </a:cubicBezTo>
                  <a:cubicBezTo>
                    <a:pt x="55" y="49"/>
                    <a:pt x="55" y="50"/>
                    <a:pt x="55" y="50"/>
                  </a:cubicBezTo>
                  <a:cubicBezTo>
                    <a:pt x="61" y="57"/>
                    <a:pt x="61" y="57"/>
                    <a:pt x="61" y="57"/>
                  </a:cubicBezTo>
                  <a:cubicBezTo>
                    <a:pt x="60" y="59"/>
                    <a:pt x="59" y="60"/>
                    <a:pt x="57" y="61"/>
                  </a:cubicBezTo>
                  <a:cubicBezTo>
                    <a:pt x="50" y="55"/>
                    <a:pt x="50" y="55"/>
                    <a:pt x="50" y="55"/>
                  </a:cubicBezTo>
                  <a:cubicBezTo>
                    <a:pt x="50" y="55"/>
                    <a:pt x="50" y="55"/>
                    <a:pt x="50" y="55"/>
                  </a:cubicBezTo>
                  <a:cubicBezTo>
                    <a:pt x="49" y="55"/>
                    <a:pt x="49" y="55"/>
                    <a:pt x="49" y="55"/>
                  </a:cubicBezTo>
                  <a:cubicBezTo>
                    <a:pt x="46" y="57"/>
                    <a:pt x="43" y="58"/>
                    <a:pt x="40" y="59"/>
                  </a:cubicBezTo>
                  <a:cubicBezTo>
                    <a:pt x="40" y="59"/>
                    <a:pt x="39" y="59"/>
                    <a:pt x="39" y="60"/>
                  </a:cubicBezTo>
                  <a:cubicBezTo>
                    <a:pt x="38" y="69"/>
                    <a:pt x="38" y="69"/>
                    <a:pt x="38" y="69"/>
                  </a:cubicBezTo>
                  <a:cubicBezTo>
                    <a:pt x="37" y="69"/>
                    <a:pt x="37" y="69"/>
                    <a:pt x="36" y="69"/>
                  </a:cubicBezTo>
                  <a:cubicBezTo>
                    <a:pt x="35" y="69"/>
                    <a:pt x="34" y="69"/>
                    <a:pt x="33" y="69"/>
                  </a:cubicBezTo>
                  <a:cubicBezTo>
                    <a:pt x="32" y="60"/>
                    <a:pt x="32" y="60"/>
                    <a:pt x="32" y="60"/>
                  </a:cubicBezTo>
                  <a:cubicBezTo>
                    <a:pt x="32" y="59"/>
                    <a:pt x="32" y="59"/>
                    <a:pt x="31" y="59"/>
                  </a:cubicBezTo>
                  <a:cubicBezTo>
                    <a:pt x="28" y="58"/>
                    <a:pt x="25" y="57"/>
                    <a:pt x="22" y="55"/>
                  </a:cubicBezTo>
                  <a:cubicBezTo>
                    <a:pt x="22" y="55"/>
                    <a:pt x="22" y="55"/>
                    <a:pt x="22" y="55"/>
                  </a:cubicBezTo>
                  <a:cubicBezTo>
                    <a:pt x="21" y="55"/>
                    <a:pt x="21" y="55"/>
                    <a:pt x="21" y="55"/>
                  </a:cubicBezTo>
                  <a:cubicBezTo>
                    <a:pt x="14" y="61"/>
                    <a:pt x="14" y="61"/>
                    <a:pt x="14" y="61"/>
                  </a:cubicBezTo>
                  <a:cubicBezTo>
                    <a:pt x="13" y="60"/>
                    <a:pt x="11" y="59"/>
                    <a:pt x="10" y="57"/>
                  </a:cubicBezTo>
                  <a:cubicBezTo>
                    <a:pt x="16" y="50"/>
                    <a:pt x="16" y="50"/>
                    <a:pt x="16" y="50"/>
                  </a:cubicBezTo>
                  <a:cubicBezTo>
                    <a:pt x="16" y="50"/>
                    <a:pt x="16" y="49"/>
                    <a:pt x="16" y="49"/>
                  </a:cubicBezTo>
                  <a:cubicBezTo>
                    <a:pt x="14" y="46"/>
                    <a:pt x="13" y="43"/>
                    <a:pt x="12" y="40"/>
                  </a:cubicBezTo>
                  <a:cubicBezTo>
                    <a:pt x="12" y="39"/>
                    <a:pt x="12" y="39"/>
                    <a:pt x="11" y="39"/>
                  </a:cubicBezTo>
                  <a:cubicBezTo>
                    <a:pt x="2" y="38"/>
                    <a:pt x="2" y="38"/>
                    <a:pt x="2" y="38"/>
                  </a:cubicBezTo>
                  <a:cubicBezTo>
                    <a:pt x="2" y="36"/>
                    <a:pt x="2" y="35"/>
                    <a:pt x="2" y="33"/>
                  </a:cubicBezTo>
                  <a:cubicBezTo>
                    <a:pt x="11" y="32"/>
                    <a:pt x="11" y="32"/>
                    <a:pt x="11" y="32"/>
                  </a:cubicBezTo>
                  <a:cubicBezTo>
                    <a:pt x="12" y="32"/>
                    <a:pt x="12" y="32"/>
                    <a:pt x="12" y="31"/>
                  </a:cubicBezTo>
                  <a:cubicBezTo>
                    <a:pt x="13" y="28"/>
                    <a:pt x="14" y="25"/>
                    <a:pt x="16" y="22"/>
                  </a:cubicBezTo>
                  <a:cubicBezTo>
                    <a:pt x="16" y="22"/>
                    <a:pt x="16" y="21"/>
                    <a:pt x="16" y="21"/>
                  </a:cubicBezTo>
                  <a:cubicBezTo>
                    <a:pt x="10" y="14"/>
                    <a:pt x="10" y="14"/>
                    <a:pt x="10" y="14"/>
                  </a:cubicBezTo>
                  <a:cubicBezTo>
                    <a:pt x="11" y="12"/>
                    <a:pt x="13" y="11"/>
                    <a:pt x="14" y="10"/>
                  </a:cubicBezTo>
                  <a:cubicBezTo>
                    <a:pt x="21" y="16"/>
                    <a:pt x="21" y="16"/>
                    <a:pt x="21" y="16"/>
                  </a:cubicBezTo>
                  <a:cubicBezTo>
                    <a:pt x="21" y="16"/>
                    <a:pt x="21" y="16"/>
                    <a:pt x="22" y="16"/>
                  </a:cubicBezTo>
                  <a:moveTo>
                    <a:pt x="36" y="0"/>
                  </a:moveTo>
                  <a:cubicBezTo>
                    <a:pt x="34" y="0"/>
                    <a:pt x="33" y="0"/>
                    <a:pt x="32" y="0"/>
                  </a:cubicBezTo>
                  <a:cubicBezTo>
                    <a:pt x="31" y="0"/>
                    <a:pt x="31" y="1"/>
                    <a:pt x="31" y="1"/>
                  </a:cubicBezTo>
                  <a:cubicBezTo>
                    <a:pt x="30" y="10"/>
                    <a:pt x="30" y="10"/>
                    <a:pt x="30" y="10"/>
                  </a:cubicBezTo>
                  <a:cubicBezTo>
                    <a:pt x="27" y="11"/>
                    <a:pt x="24" y="12"/>
                    <a:pt x="22" y="14"/>
                  </a:cubicBezTo>
                  <a:cubicBezTo>
                    <a:pt x="15" y="8"/>
                    <a:pt x="15" y="8"/>
                    <a:pt x="15" y="8"/>
                  </a:cubicBezTo>
                  <a:cubicBezTo>
                    <a:pt x="14" y="8"/>
                    <a:pt x="14" y="8"/>
                    <a:pt x="14" y="8"/>
                  </a:cubicBezTo>
                  <a:cubicBezTo>
                    <a:pt x="14" y="8"/>
                    <a:pt x="13" y="8"/>
                    <a:pt x="13" y="8"/>
                  </a:cubicBezTo>
                  <a:cubicBezTo>
                    <a:pt x="11" y="9"/>
                    <a:pt x="10" y="11"/>
                    <a:pt x="8" y="13"/>
                  </a:cubicBezTo>
                  <a:cubicBezTo>
                    <a:pt x="8" y="14"/>
                    <a:pt x="8" y="14"/>
                    <a:pt x="8" y="15"/>
                  </a:cubicBezTo>
                  <a:cubicBezTo>
                    <a:pt x="14" y="22"/>
                    <a:pt x="14" y="22"/>
                    <a:pt x="14" y="22"/>
                  </a:cubicBezTo>
                  <a:cubicBezTo>
                    <a:pt x="12" y="24"/>
                    <a:pt x="11" y="27"/>
                    <a:pt x="10" y="30"/>
                  </a:cubicBezTo>
                  <a:cubicBezTo>
                    <a:pt x="1" y="31"/>
                    <a:pt x="1" y="31"/>
                    <a:pt x="1" y="31"/>
                  </a:cubicBezTo>
                  <a:cubicBezTo>
                    <a:pt x="1" y="31"/>
                    <a:pt x="0" y="31"/>
                    <a:pt x="0" y="32"/>
                  </a:cubicBezTo>
                  <a:cubicBezTo>
                    <a:pt x="0" y="34"/>
                    <a:pt x="0" y="37"/>
                    <a:pt x="0" y="39"/>
                  </a:cubicBezTo>
                  <a:cubicBezTo>
                    <a:pt x="0" y="40"/>
                    <a:pt x="1" y="40"/>
                    <a:pt x="1" y="40"/>
                  </a:cubicBezTo>
                  <a:cubicBezTo>
                    <a:pt x="10" y="41"/>
                    <a:pt x="10" y="41"/>
                    <a:pt x="10" y="41"/>
                  </a:cubicBezTo>
                  <a:cubicBezTo>
                    <a:pt x="11" y="44"/>
                    <a:pt x="12" y="47"/>
                    <a:pt x="14" y="49"/>
                  </a:cubicBezTo>
                  <a:cubicBezTo>
                    <a:pt x="8" y="56"/>
                    <a:pt x="8" y="56"/>
                    <a:pt x="8" y="56"/>
                  </a:cubicBezTo>
                  <a:cubicBezTo>
                    <a:pt x="8" y="57"/>
                    <a:pt x="8" y="57"/>
                    <a:pt x="8" y="58"/>
                  </a:cubicBezTo>
                  <a:cubicBezTo>
                    <a:pt x="10" y="60"/>
                    <a:pt x="11" y="62"/>
                    <a:pt x="13" y="63"/>
                  </a:cubicBezTo>
                  <a:cubicBezTo>
                    <a:pt x="13" y="63"/>
                    <a:pt x="14" y="63"/>
                    <a:pt x="14" y="63"/>
                  </a:cubicBezTo>
                  <a:cubicBezTo>
                    <a:pt x="14" y="63"/>
                    <a:pt x="14" y="63"/>
                    <a:pt x="15" y="63"/>
                  </a:cubicBezTo>
                  <a:cubicBezTo>
                    <a:pt x="22" y="57"/>
                    <a:pt x="22" y="57"/>
                    <a:pt x="22" y="57"/>
                  </a:cubicBezTo>
                  <a:cubicBezTo>
                    <a:pt x="24" y="59"/>
                    <a:pt x="27" y="60"/>
                    <a:pt x="30" y="61"/>
                  </a:cubicBezTo>
                  <a:cubicBezTo>
                    <a:pt x="31" y="70"/>
                    <a:pt x="31" y="70"/>
                    <a:pt x="31" y="70"/>
                  </a:cubicBezTo>
                  <a:cubicBezTo>
                    <a:pt x="31" y="70"/>
                    <a:pt x="31" y="71"/>
                    <a:pt x="32" y="71"/>
                  </a:cubicBezTo>
                  <a:cubicBezTo>
                    <a:pt x="33" y="71"/>
                    <a:pt x="34" y="71"/>
                    <a:pt x="36" y="71"/>
                  </a:cubicBezTo>
                  <a:cubicBezTo>
                    <a:pt x="37" y="71"/>
                    <a:pt x="38" y="71"/>
                    <a:pt x="39" y="71"/>
                  </a:cubicBezTo>
                  <a:cubicBezTo>
                    <a:pt x="40" y="71"/>
                    <a:pt x="40" y="70"/>
                    <a:pt x="40" y="70"/>
                  </a:cubicBezTo>
                  <a:cubicBezTo>
                    <a:pt x="41" y="61"/>
                    <a:pt x="41" y="61"/>
                    <a:pt x="41" y="61"/>
                  </a:cubicBezTo>
                  <a:cubicBezTo>
                    <a:pt x="44" y="60"/>
                    <a:pt x="47" y="59"/>
                    <a:pt x="50" y="57"/>
                  </a:cubicBezTo>
                  <a:cubicBezTo>
                    <a:pt x="57" y="63"/>
                    <a:pt x="57" y="63"/>
                    <a:pt x="57" y="63"/>
                  </a:cubicBezTo>
                  <a:cubicBezTo>
                    <a:pt x="57" y="63"/>
                    <a:pt x="57" y="63"/>
                    <a:pt x="57" y="63"/>
                  </a:cubicBezTo>
                  <a:cubicBezTo>
                    <a:pt x="57" y="63"/>
                    <a:pt x="58" y="63"/>
                    <a:pt x="58" y="63"/>
                  </a:cubicBezTo>
                  <a:cubicBezTo>
                    <a:pt x="60" y="62"/>
                    <a:pt x="62" y="60"/>
                    <a:pt x="63" y="58"/>
                  </a:cubicBezTo>
                  <a:cubicBezTo>
                    <a:pt x="64" y="57"/>
                    <a:pt x="64" y="57"/>
                    <a:pt x="63" y="56"/>
                  </a:cubicBezTo>
                  <a:cubicBezTo>
                    <a:pt x="57" y="49"/>
                    <a:pt x="57" y="49"/>
                    <a:pt x="57" y="49"/>
                  </a:cubicBezTo>
                  <a:cubicBezTo>
                    <a:pt x="59" y="47"/>
                    <a:pt x="60" y="44"/>
                    <a:pt x="61" y="41"/>
                  </a:cubicBezTo>
                  <a:cubicBezTo>
                    <a:pt x="70" y="40"/>
                    <a:pt x="70" y="40"/>
                    <a:pt x="70" y="40"/>
                  </a:cubicBezTo>
                  <a:cubicBezTo>
                    <a:pt x="70" y="40"/>
                    <a:pt x="71" y="40"/>
                    <a:pt x="71" y="39"/>
                  </a:cubicBezTo>
                  <a:cubicBezTo>
                    <a:pt x="71" y="37"/>
                    <a:pt x="71" y="34"/>
                    <a:pt x="71" y="32"/>
                  </a:cubicBezTo>
                  <a:cubicBezTo>
                    <a:pt x="71" y="31"/>
                    <a:pt x="70" y="31"/>
                    <a:pt x="70" y="31"/>
                  </a:cubicBezTo>
                  <a:cubicBezTo>
                    <a:pt x="61" y="30"/>
                    <a:pt x="61" y="30"/>
                    <a:pt x="61" y="30"/>
                  </a:cubicBezTo>
                  <a:cubicBezTo>
                    <a:pt x="60" y="27"/>
                    <a:pt x="59" y="24"/>
                    <a:pt x="57" y="22"/>
                  </a:cubicBezTo>
                  <a:cubicBezTo>
                    <a:pt x="63" y="15"/>
                    <a:pt x="63" y="15"/>
                    <a:pt x="63" y="15"/>
                  </a:cubicBezTo>
                  <a:cubicBezTo>
                    <a:pt x="64" y="14"/>
                    <a:pt x="64" y="14"/>
                    <a:pt x="63" y="13"/>
                  </a:cubicBezTo>
                  <a:cubicBezTo>
                    <a:pt x="62" y="11"/>
                    <a:pt x="60" y="10"/>
                    <a:pt x="58" y="8"/>
                  </a:cubicBezTo>
                  <a:cubicBezTo>
                    <a:pt x="58" y="8"/>
                    <a:pt x="57" y="8"/>
                    <a:pt x="57" y="8"/>
                  </a:cubicBezTo>
                  <a:cubicBezTo>
                    <a:pt x="57" y="8"/>
                    <a:pt x="57" y="8"/>
                    <a:pt x="57" y="8"/>
                  </a:cubicBezTo>
                  <a:cubicBezTo>
                    <a:pt x="50" y="14"/>
                    <a:pt x="50" y="14"/>
                    <a:pt x="50" y="14"/>
                  </a:cubicBezTo>
                  <a:cubicBezTo>
                    <a:pt x="47" y="12"/>
                    <a:pt x="44" y="11"/>
                    <a:pt x="41" y="10"/>
                  </a:cubicBezTo>
                  <a:cubicBezTo>
                    <a:pt x="40" y="1"/>
                    <a:pt x="40" y="1"/>
                    <a:pt x="40" y="1"/>
                  </a:cubicBezTo>
                  <a:cubicBezTo>
                    <a:pt x="40" y="1"/>
                    <a:pt x="40" y="0"/>
                    <a:pt x="39" y="0"/>
                  </a:cubicBezTo>
                  <a:cubicBezTo>
                    <a:pt x="38" y="0"/>
                    <a:pt x="37" y="0"/>
                    <a:pt x="36" y="0"/>
                  </a:cubicBezTo>
                </a:path>
              </a:pathLst>
            </a:custGeom>
            <a:solidFill>
              <a:srgbClr val="BFBFBF"/>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sp>
          <p:nvSpPr>
            <p:cNvPr id="37" name="Shape 4577"/>
            <p:cNvSpPr/>
            <p:nvPr/>
          </p:nvSpPr>
          <p:spPr>
            <a:xfrm>
              <a:off x="5410200" y="3398837"/>
              <a:ext cx="79375" cy="79375"/>
            </a:xfrm>
            <a:custGeom>
              <a:avLst/>
              <a:gdLst/>
              <a:ahLst/>
              <a:cxnLst/>
              <a:rect l="0" t="0" r="0" b="0"/>
              <a:pathLst>
                <a:path w="19" h="19" extrusionOk="0">
                  <a:moveTo>
                    <a:pt x="10" y="17"/>
                  </a:moveTo>
                  <a:cubicBezTo>
                    <a:pt x="6" y="17"/>
                    <a:pt x="2" y="13"/>
                    <a:pt x="2" y="10"/>
                  </a:cubicBezTo>
                  <a:cubicBezTo>
                    <a:pt x="2" y="6"/>
                    <a:pt x="6" y="2"/>
                    <a:pt x="10" y="2"/>
                  </a:cubicBezTo>
                  <a:cubicBezTo>
                    <a:pt x="14" y="2"/>
                    <a:pt x="17" y="6"/>
                    <a:pt x="17" y="10"/>
                  </a:cubicBezTo>
                  <a:cubicBezTo>
                    <a:pt x="17" y="13"/>
                    <a:pt x="14" y="17"/>
                    <a:pt x="10" y="17"/>
                  </a:cubicBezTo>
                  <a:moveTo>
                    <a:pt x="10" y="0"/>
                  </a:moveTo>
                  <a:cubicBezTo>
                    <a:pt x="5" y="0"/>
                    <a:pt x="0" y="4"/>
                    <a:pt x="0" y="10"/>
                  </a:cubicBezTo>
                  <a:cubicBezTo>
                    <a:pt x="0" y="15"/>
                    <a:pt x="5" y="19"/>
                    <a:pt x="10" y="19"/>
                  </a:cubicBezTo>
                  <a:cubicBezTo>
                    <a:pt x="15" y="19"/>
                    <a:pt x="19" y="15"/>
                    <a:pt x="19" y="10"/>
                  </a:cubicBezTo>
                  <a:cubicBezTo>
                    <a:pt x="19" y="4"/>
                    <a:pt x="15" y="0"/>
                    <a:pt x="10" y="0"/>
                  </a:cubicBezTo>
                </a:path>
              </a:pathLst>
            </a:custGeom>
            <a:solidFill>
              <a:srgbClr val="BFBFBF"/>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sp>
          <p:nvSpPr>
            <p:cNvPr id="38" name="Shape 4578"/>
            <p:cNvSpPr/>
            <p:nvPr/>
          </p:nvSpPr>
          <p:spPr>
            <a:xfrm>
              <a:off x="5380037" y="3363912"/>
              <a:ext cx="142874" cy="147637"/>
            </a:xfrm>
            <a:custGeom>
              <a:avLst/>
              <a:gdLst/>
              <a:ahLst/>
              <a:cxnLst/>
              <a:rect l="0" t="0" r="0" b="0"/>
              <a:pathLst>
                <a:path w="34" h="35" extrusionOk="0">
                  <a:moveTo>
                    <a:pt x="17" y="0"/>
                  </a:moveTo>
                  <a:cubicBezTo>
                    <a:pt x="7" y="0"/>
                    <a:pt x="0" y="8"/>
                    <a:pt x="0" y="17"/>
                  </a:cubicBezTo>
                  <a:cubicBezTo>
                    <a:pt x="0" y="27"/>
                    <a:pt x="7" y="35"/>
                    <a:pt x="17" y="35"/>
                  </a:cubicBezTo>
                  <a:cubicBezTo>
                    <a:pt x="21" y="35"/>
                    <a:pt x="26" y="33"/>
                    <a:pt x="29" y="29"/>
                  </a:cubicBezTo>
                  <a:cubicBezTo>
                    <a:pt x="28" y="28"/>
                    <a:pt x="28" y="28"/>
                    <a:pt x="28" y="28"/>
                  </a:cubicBezTo>
                  <a:cubicBezTo>
                    <a:pt x="25" y="31"/>
                    <a:pt x="21" y="33"/>
                    <a:pt x="17" y="33"/>
                  </a:cubicBezTo>
                  <a:cubicBezTo>
                    <a:pt x="8" y="33"/>
                    <a:pt x="2" y="26"/>
                    <a:pt x="2" y="17"/>
                  </a:cubicBezTo>
                  <a:cubicBezTo>
                    <a:pt x="2" y="9"/>
                    <a:pt x="8" y="2"/>
                    <a:pt x="17" y="2"/>
                  </a:cubicBezTo>
                  <a:cubicBezTo>
                    <a:pt x="25" y="2"/>
                    <a:pt x="32" y="9"/>
                    <a:pt x="32" y="17"/>
                  </a:cubicBezTo>
                  <a:cubicBezTo>
                    <a:pt x="32" y="19"/>
                    <a:pt x="32" y="20"/>
                    <a:pt x="31" y="21"/>
                  </a:cubicBezTo>
                  <a:cubicBezTo>
                    <a:pt x="33" y="21"/>
                    <a:pt x="33" y="21"/>
                    <a:pt x="33" y="21"/>
                  </a:cubicBezTo>
                  <a:cubicBezTo>
                    <a:pt x="34" y="20"/>
                    <a:pt x="34" y="19"/>
                    <a:pt x="34" y="17"/>
                  </a:cubicBezTo>
                  <a:cubicBezTo>
                    <a:pt x="34" y="8"/>
                    <a:pt x="26" y="0"/>
                    <a:pt x="17" y="0"/>
                  </a:cubicBezTo>
                </a:path>
              </a:pathLst>
            </a:custGeom>
            <a:solidFill>
              <a:srgbClr val="BFBFBF"/>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sp>
          <p:nvSpPr>
            <p:cNvPr id="39" name="Shape 4579"/>
            <p:cNvSpPr/>
            <p:nvPr/>
          </p:nvSpPr>
          <p:spPr>
            <a:xfrm>
              <a:off x="4935537" y="3289300"/>
              <a:ext cx="298449" cy="296863"/>
            </a:xfrm>
            <a:custGeom>
              <a:avLst/>
              <a:gdLst/>
              <a:ahLst/>
              <a:cxnLst/>
              <a:rect l="0" t="0" r="0" b="0"/>
              <a:pathLst>
                <a:path w="71" h="71" extrusionOk="0">
                  <a:moveTo>
                    <a:pt x="22" y="16"/>
                  </a:moveTo>
                  <a:cubicBezTo>
                    <a:pt x="22" y="16"/>
                    <a:pt x="22" y="16"/>
                    <a:pt x="23" y="16"/>
                  </a:cubicBezTo>
                  <a:cubicBezTo>
                    <a:pt x="25" y="14"/>
                    <a:pt x="28" y="13"/>
                    <a:pt x="32" y="12"/>
                  </a:cubicBezTo>
                  <a:cubicBezTo>
                    <a:pt x="32" y="12"/>
                    <a:pt x="32" y="12"/>
                    <a:pt x="32" y="11"/>
                  </a:cubicBezTo>
                  <a:cubicBezTo>
                    <a:pt x="33" y="2"/>
                    <a:pt x="33" y="2"/>
                    <a:pt x="33" y="2"/>
                  </a:cubicBezTo>
                  <a:cubicBezTo>
                    <a:pt x="34" y="2"/>
                    <a:pt x="35" y="2"/>
                    <a:pt x="36" y="2"/>
                  </a:cubicBezTo>
                  <a:cubicBezTo>
                    <a:pt x="37" y="2"/>
                    <a:pt x="38" y="2"/>
                    <a:pt x="39" y="2"/>
                  </a:cubicBezTo>
                  <a:cubicBezTo>
                    <a:pt x="40" y="11"/>
                    <a:pt x="40" y="11"/>
                    <a:pt x="40" y="11"/>
                  </a:cubicBezTo>
                  <a:cubicBezTo>
                    <a:pt x="40" y="12"/>
                    <a:pt x="40" y="12"/>
                    <a:pt x="40" y="12"/>
                  </a:cubicBezTo>
                  <a:cubicBezTo>
                    <a:pt x="44" y="13"/>
                    <a:pt x="47" y="14"/>
                    <a:pt x="49" y="16"/>
                  </a:cubicBezTo>
                  <a:cubicBezTo>
                    <a:pt x="50" y="16"/>
                    <a:pt x="50" y="16"/>
                    <a:pt x="50" y="16"/>
                  </a:cubicBezTo>
                  <a:cubicBezTo>
                    <a:pt x="50" y="16"/>
                    <a:pt x="50" y="16"/>
                    <a:pt x="51" y="16"/>
                  </a:cubicBezTo>
                  <a:cubicBezTo>
                    <a:pt x="58" y="10"/>
                    <a:pt x="58" y="10"/>
                    <a:pt x="58" y="10"/>
                  </a:cubicBezTo>
                  <a:cubicBezTo>
                    <a:pt x="59" y="11"/>
                    <a:pt x="60" y="13"/>
                    <a:pt x="62" y="14"/>
                  </a:cubicBezTo>
                  <a:cubicBezTo>
                    <a:pt x="56" y="21"/>
                    <a:pt x="56" y="21"/>
                    <a:pt x="56" y="21"/>
                  </a:cubicBezTo>
                  <a:cubicBezTo>
                    <a:pt x="55" y="21"/>
                    <a:pt x="55" y="22"/>
                    <a:pt x="56" y="22"/>
                  </a:cubicBezTo>
                  <a:cubicBezTo>
                    <a:pt x="58" y="25"/>
                    <a:pt x="59" y="28"/>
                    <a:pt x="59" y="31"/>
                  </a:cubicBezTo>
                  <a:cubicBezTo>
                    <a:pt x="59" y="32"/>
                    <a:pt x="60" y="32"/>
                    <a:pt x="60" y="32"/>
                  </a:cubicBezTo>
                  <a:cubicBezTo>
                    <a:pt x="69" y="33"/>
                    <a:pt x="69" y="33"/>
                    <a:pt x="69" y="33"/>
                  </a:cubicBezTo>
                  <a:cubicBezTo>
                    <a:pt x="69" y="35"/>
                    <a:pt x="69" y="36"/>
                    <a:pt x="69" y="38"/>
                  </a:cubicBezTo>
                  <a:cubicBezTo>
                    <a:pt x="60" y="39"/>
                    <a:pt x="60" y="39"/>
                    <a:pt x="60" y="39"/>
                  </a:cubicBezTo>
                  <a:cubicBezTo>
                    <a:pt x="60" y="39"/>
                    <a:pt x="59" y="39"/>
                    <a:pt x="59" y="40"/>
                  </a:cubicBezTo>
                  <a:cubicBezTo>
                    <a:pt x="59" y="43"/>
                    <a:pt x="58" y="46"/>
                    <a:pt x="56" y="49"/>
                  </a:cubicBezTo>
                  <a:cubicBezTo>
                    <a:pt x="55" y="49"/>
                    <a:pt x="55" y="50"/>
                    <a:pt x="56" y="50"/>
                  </a:cubicBezTo>
                  <a:cubicBezTo>
                    <a:pt x="62" y="57"/>
                    <a:pt x="62" y="57"/>
                    <a:pt x="62" y="57"/>
                  </a:cubicBezTo>
                  <a:cubicBezTo>
                    <a:pt x="60" y="59"/>
                    <a:pt x="59" y="60"/>
                    <a:pt x="58" y="61"/>
                  </a:cubicBezTo>
                  <a:cubicBezTo>
                    <a:pt x="51" y="55"/>
                    <a:pt x="51" y="55"/>
                    <a:pt x="51" y="55"/>
                  </a:cubicBezTo>
                  <a:cubicBezTo>
                    <a:pt x="50" y="55"/>
                    <a:pt x="50" y="55"/>
                    <a:pt x="50" y="55"/>
                  </a:cubicBezTo>
                  <a:cubicBezTo>
                    <a:pt x="50" y="55"/>
                    <a:pt x="50" y="55"/>
                    <a:pt x="49" y="55"/>
                  </a:cubicBezTo>
                  <a:cubicBezTo>
                    <a:pt x="47" y="57"/>
                    <a:pt x="44" y="58"/>
                    <a:pt x="40" y="59"/>
                  </a:cubicBezTo>
                  <a:cubicBezTo>
                    <a:pt x="40" y="59"/>
                    <a:pt x="40" y="59"/>
                    <a:pt x="40" y="60"/>
                  </a:cubicBezTo>
                  <a:cubicBezTo>
                    <a:pt x="39" y="69"/>
                    <a:pt x="39" y="69"/>
                    <a:pt x="39" y="69"/>
                  </a:cubicBezTo>
                  <a:cubicBezTo>
                    <a:pt x="38" y="69"/>
                    <a:pt x="37" y="69"/>
                    <a:pt x="36" y="69"/>
                  </a:cubicBezTo>
                  <a:cubicBezTo>
                    <a:pt x="35" y="69"/>
                    <a:pt x="34" y="69"/>
                    <a:pt x="33" y="69"/>
                  </a:cubicBezTo>
                  <a:cubicBezTo>
                    <a:pt x="32" y="60"/>
                    <a:pt x="32" y="60"/>
                    <a:pt x="32" y="60"/>
                  </a:cubicBezTo>
                  <a:cubicBezTo>
                    <a:pt x="32" y="59"/>
                    <a:pt x="32" y="59"/>
                    <a:pt x="32" y="59"/>
                  </a:cubicBezTo>
                  <a:cubicBezTo>
                    <a:pt x="28" y="58"/>
                    <a:pt x="25" y="57"/>
                    <a:pt x="23" y="55"/>
                  </a:cubicBezTo>
                  <a:cubicBezTo>
                    <a:pt x="22" y="55"/>
                    <a:pt x="22" y="55"/>
                    <a:pt x="22" y="55"/>
                  </a:cubicBezTo>
                  <a:cubicBezTo>
                    <a:pt x="22" y="55"/>
                    <a:pt x="21" y="55"/>
                    <a:pt x="21" y="55"/>
                  </a:cubicBezTo>
                  <a:cubicBezTo>
                    <a:pt x="14" y="61"/>
                    <a:pt x="14" y="61"/>
                    <a:pt x="14" y="61"/>
                  </a:cubicBezTo>
                  <a:cubicBezTo>
                    <a:pt x="13" y="60"/>
                    <a:pt x="12" y="59"/>
                    <a:pt x="10" y="57"/>
                  </a:cubicBezTo>
                  <a:cubicBezTo>
                    <a:pt x="16" y="50"/>
                    <a:pt x="16" y="50"/>
                    <a:pt x="16" y="50"/>
                  </a:cubicBezTo>
                  <a:cubicBezTo>
                    <a:pt x="17" y="50"/>
                    <a:pt x="17" y="49"/>
                    <a:pt x="16" y="49"/>
                  </a:cubicBezTo>
                  <a:cubicBezTo>
                    <a:pt x="14" y="46"/>
                    <a:pt x="13" y="43"/>
                    <a:pt x="13" y="40"/>
                  </a:cubicBezTo>
                  <a:cubicBezTo>
                    <a:pt x="12" y="39"/>
                    <a:pt x="12" y="39"/>
                    <a:pt x="12" y="39"/>
                  </a:cubicBezTo>
                  <a:cubicBezTo>
                    <a:pt x="3" y="38"/>
                    <a:pt x="3" y="38"/>
                    <a:pt x="3" y="38"/>
                  </a:cubicBezTo>
                  <a:cubicBezTo>
                    <a:pt x="3" y="36"/>
                    <a:pt x="3" y="35"/>
                    <a:pt x="3" y="33"/>
                  </a:cubicBezTo>
                  <a:cubicBezTo>
                    <a:pt x="12" y="32"/>
                    <a:pt x="12" y="32"/>
                    <a:pt x="12" y="32"/>
                  </a:cubicBezTo>
                  <a:cubicBezTo>
                    <a:pt x="12" y="32"/>
                    <a:pt x="12" y="32"/>
                    <a:pt x="13" y="31"/>
                  </a:cubicBezTo>
                  <a:cubicBezTo>
                    <a:pt x="13" y="28"/>
                    <a:pt x="14" y="25"/>
                    <a:pt x="16" y="22"/>
                  </a:cubicBezTo>
                  <a:cubicBezTo>
                    <a:pt x="17" y="22"/>
                    <a:pt x="17" y="21"/>
                    <a:pt x="16" y="21"/>
                  </a:cubicBezTo>
                  <a:cubicBezTo>
                    <a:pt x="10" y="14"/>
                    <a:pt x="10" y="14"/>
                    <a:pt x="10" y="14"/>
                  </a:cubicBezTo>
                  <a:cubicBezTo>
                    <a:pt x="12" y="12"/>
                    <a:pt x="13" y="11"/>
                    <a:pt x="14" y="10"/>
                  </a:cubicBezTo>
                  <a:cubicBezTo>
                    <a:pt x="21" y="16"/>
                    <a:pt x="21" y="16"/>
                    <a:pt x="21" y="16"/>
                  </a:cubicBezTo>
                  <a:cubicBezTo>
                    <a:pt x="21" y="16"/>
                    <a:pt x="22" y="16"/>
                    <a:pt x="22" y="16"/>
                  </a:cubicBezTo>
                  <a:moveTo>
                    <a:pt x="36" y="0"/>
                  </a:moveTo>
                  <a:cubicBezTo>
                    <a:pt x="35" y="0"/>
                    <a:pt x="33" y="0"/>
                    <a:pt x="32" y="0"/>
                  </a:cubicBezTo>
                  <a:cubicBezTo>
                    <a:pt x="32" y="0"/>
                    <a:pt x="31" y="1"/>
                    <a:pt x="31" y="1"/>
                  </a:cubicBezTo>
                  <a:cubicBezTo>
                    <a:pt x="30" y="10"/>
                    <a:pt x="30" y="10"/>
                    <a:pt x="30" y="10"/>
                  </a:cubicBezTo>
                  <a:cubicBezTo>
                    <a:pt x="27" y="11"/>
                    <a:pt x="25" y="12"/>
                    <a:pt x="22" y="14"/>
                  </a:cubicBezTo>
                  <a:cubicBezTo>
                    <a:pt x="15" y="8"/>
                    <a:pt x="15" y="8"/>
                    <a:pt x="15" y="8"/>
                  </a:cubicBezTo>
                  <a:cubicBezTo>
                    <a:pt x="15" y="8"/>
                    <a:pt x="15" y="8"/>
                    <a:pt x="14" y="8"/>
                  </a:cubicBezTo>
                  <a:cubicBezTo>
                    <a:pt x="14" y="8"/>
                    <a:pt x="14" y="8"/>
                    <a:pt x="14" y="8"/>
                  </a:cubicBezTo>
                  <a:cubicBezTo>
                    <a:pt x="12" y="9"/>
                    <a:pt x="10" y="11"/>
                    <a:pt x="8" y="13"/>
                  </a:cubicBezTo>
                  <a:cubicBezTo>
                    <a:pt x="8" y="14"/>
                    <a:pt x="8" y="14"/>
                    <a:pt x="8" y="15"/>
                  </a:cubicBezTo>
                  <a:cubicBezTo>
                    <a:pt x="14" y="22"/>
                    <a:pt x="14" y="22"/>
                    <a:pt x="14" y="22"/>
                  </a:cubicBezTo>
                  <a:cubicBezTo>
                    <a:pt x="13" y="24"/>
                    <a:pt x="11" y="27"/>
                    <a:pt x="11" y="30"/>
                  </a:cubicBezTo>
                  <a:cubicBezTo>
                    <a:pt x="2" y="31"/>
                    <a:pt x="2" y="31"/>
                    <a:pt x="2" y="31"/>
                  </a:cubicBezTo>
                  <a:cubicBezTo>
                    <a:pt x="1" y="31"/>
                    <a:pt x="1" y="31"/>
                    <a:pt x="1" y="32"/>
                  </a:cubicBezTo>
                  <a:cubicBezTo>
                    <a:pt x="0" y="34"/>
                    <a:pt x="0" y="37"/>
                    <a:pt x="1" y="39"/>
                  </a:cubicBezTo>
                  <a:cubicBezTo>
                    <a:pt x="1" y="40"/>
                    <a:pt x="1" y="40"/>
                    <a:pt x="2" y="40"/>
                  </a:cubicBezTo>
                  <a:cubicBezTo>
                    <a:pt x="11" y="41"/>
                    <a:pt x="11" y="41"/>
                    <a:pt x="11" y="41"/>
                  </a:cubicBezTo>
                  <a:cubicBezTo>
                    <a:pt x="11" y="44"/>
                    <a:pt x="13" y="47"/>
                    <a:pt x="14" y="49"/>
                  </a:cubicBezTo>
                  <a:cubicBezTo>
                    <a:pt x="8" y="56"/>
                    <a:pt x="8" y="56"/>
                    <a:pt x="8" y="56"/>
                  </a:cubicBezTo>
                  <a:cubicBezTo>
                    <a:pt x="8" y="57"/>
                    <a:pt x="8" y="57"/>
                    <a:pt x="8" y="58"/>
                  </a:cubicBezTo>
                  <a:cubicBezTo>
                    <a:pt x="10" y="60"/>
                    <a:pt x="12" y="62"/>
                    <a:pt x="14" y="63"/>
                  </a:cubicBezTo>
                  <a:cubicBezTo>
                    <a:pt x="14" y="63"/>
                    <a:pt x="14" y="63"/>
                    <a:pt x="14" y="63"/>
                  </a:cubicBezTo>
                  <a:cubicBezTo>
                    <a:pt x="15" y="63"/>
                    <a:pt x="15" y="63"/>
                    <a:pt x="15" y="63"/>
                  </a:cubicBezTo>
                  <a:cubicBezTo>
                    <a:pt x="22" y="57"/>
                    <a:pt x="22" y="57"/>
                    <a:pt x="22" y="57"/>
                  </a:cubicBezTo>
                  <a:cubicBezTo>
                    <a:pt x="25" y="59"/>
                    <a:pt x="27" y="60"/>
                    <a:pt x="30" y="61"/>
                  </a:cubicBezTo>
                  <a:cubicBezTo>
                    <a:pt x="31" y="70"/>
                    <a:pt x="31" y="70"/>
                    <a:pt x="31" y="70"/>
                  </a:cubicBezTo>
                  <a:cubicBezTo>
                    <a:pt x="31" y="70"/>
                    <a:pt x="32" y="71"/>
                    <a:pt x="32" y="71"/>
                  </a:cubicBezTo>
                  <a:cubicBezTo>
                    <a:pt x="33" y="71"/>
                    <a:pt x="35" y="71"/>
                    <a:pt x="36" y="71"/>
                  </a:cubicBezTo>
                  <a:cubicBezTo>
                    <a:pt x="37" y="71"/>
                    <a:pt x="39" y="71"/>
                    <a:pt x="40" y="71"/>
                  </a:cubicBezTo>
                  <a:cubicBezTo>
                    <a:pt x="40" y="71"/>
                    <a:pt x="41" y="70"/>
                    <a:pt x="41" y="70"/>
                  </a:cubicBezTo>
                  <a:cubicBezTo>
                    <a:pt x="41" y="61"/>
                    <a:pt x="41" y="61"/>
                    <a:pt x="41" y="61"/>
                  </a:cubicBezTo>
                  <a:cubicBezTo>
                    <a:pt x="45" y="60"/>
                    <a:pt x="47" y="59"/>
                    <a:pt x="50" y="57"/>
                  </a:cubicBezTo>
                  <a:cubicBezTo>
                    <a:pt x="57" y="63"/>
                    <a:pt x="57" y="63"/>
                    <a:pt x="57" y="63"/>
                  </a:cubicBezTo>
                  <a:cubicBezTo>
                    <a:pt x="57" y="63"/>
                    <a:pt x="57" y="63"/>
                    <a:pt x="58" y="63"/>
                  </a:cubicBezTo>
                  <a:cubicBezTo>
                    <a:pt x="58" y="63"/>
                    <a:pt x="58" y="63"/>
                    <a:pt x="58" y="63"/>
                  </a:cubicBezTo>
                  <a:cubicBezTo>
                    <a:pt x="60" y="62"/>
                    <a:pt x="62" y="60"/>
                    <a:pt x="64" y="58"/>
                  </a:cubicBezTo>
                  <a:cubicBezTo>
                    <a:pt x="64" y="57"/>
                    <a:pt x="64" y="57"/>
                    <a:pt x="64" y="56"/>
                  </a:cubicBezTo>
                  <a:cubicBezTo>
                    <a:pt x="58" y="49"/>
                    <a:pt x="58" y="49"/>
                    <a:pt x="58" y="49"/>
                  </a:cubicBezTo>
                  <a:cubicBezTo>
                    <a:pt x="59" y="47"/>
                    <a:pt x="61" y="44"/>
                    <a:pt x="61" y="41"/>
                  </a:cubicBezTo>
                  <a:cubicBezTo>
                    <a:pt x="70" y="40"/>
                    <a:pt x="70" y="40"/>
                    <a:pt x="70" y="40"/>
                  </a:cubicBezTo>
                  <a:cubicBezTo>
                    <a:pt x="71" y="40"/>
                    <a:pt x="71" y="40"/>
                    <a:pt x="71" y="39"/>
                  </a:cubicBezTo>
                  <a:cubicBezTo>
                    <a:pt x="71" y="37"/>
                    <a:pt x="71" y="34"/>
                    <a:pt x="71" y="32"/>
                  </a:cubicBezTo>
                  <a:cubicBezTo>
                    <a:pt x="71" y="31"/>
                    <a:pt x="71" y="31"/>
                    <a:pt x="70" y="31"/>
                  </a:cubicBezTo>
                  <a:cubicBezTo>
                    <a:pt x="61" y="30"/>
                    <a:pt x="61" y="30"/>
                    <a:pt x="61" y="30"/>
                  </a:cubicBezTo>
                  <a:cubicBezTo>
                    <a:pt x="61" y="27"/>
                    <a:pt x="59" y="24"/>
                    <a:pt x="58" y="22"/>
                  </a:cubicBezTo>
                  <a:cubicBezTo>
                    <a:pt x="64" y="15"/>
                    <a:pt x="64" y="15"/>
                    <a:pt x="64" y="15"/>
                  </a:cubicBezTo>
                  <a:cubicBezTo>
                    <a:pt x="64" y="14"/>
                    <a:pt x="64" y="14"/>
                    <a:pt x="64" y="13"/>
                  </a:cubicBezTo>
                  <a:cubicBezTo>
                    <a:pt x="62" y="11"/>
                    <a:pt x="60" y="10"/>
                    <a:pt x="58" y="8"/>
                  </a:cubicBezTo>
                  <a:cubicBezTo>
                    <a:pt x="58" y="8"/>
                    <a:pt x="58" y="8"/>
                    <a:pt x="58" y="8"/>
                  </a:cubicBezTo>
                  <a:cubicBezTo>
                    <a:pt x="57" y="8"/>
                    <a:pt x="57" y="8"/>
                    <a:pt x="57" y="8"/>
                  </a:cubicBezTo>
                  <a:cubicBezTo>
                    <a:pt x="50" y="14"/>
                    <a:pt x="50" y="14"/>
                    <a:pt x="50" y="14"/>
                  </a:cubicBezTo>
                  <a:cubicBezTo>
                    <a:pt x="47" y="12"/>
                    <a:pt x="45" y="11"/>
                    <a:pt x="41" y="10"/>
                  </a:cubicBezTo>
                  <a:cubicBezTo>
                    <a:pt x="41" y="1"/>
                    <a:pt x="41" y="1"/>
                    <a:pt x="41" y="1"/>
                  </a:cubicBezTo>
                  <a:cubicBezTo>
                    <a:pt x="41" y="1"/>
                    <a:pt x="40" y="0"/>
                    <a:pt x="40" y="0"/>
                  </a:cubicBezTo>
                  <a:cubicBezTo>
                    <a:pt x="39" y="0"/>
                    <a:pt x="37" y="0"/>
                    <a:pt x="36" y="0"/>
                  </a:cubicBezTo>
                </a:path>
              </a:pathLst>
            </a:custGeom>
            <a:solidFill>
              <a:srgbClr val="BFBFBF"/>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sp>
          <p:nvSpPr>
            <p:cNvPr id="40" name="Shape 4580"/>
            <p:cNvSpPr/>
            <p:nvPr/>
          </p:nvSpPr>
          <p:spPr>
            <a:xfrm>
              <a:off x="5048250" y="3398837"/>
              <a:ext cx="76199" cy="79375"/>
            </a:xfrm>
            <a:custGeom>
              <a:avLst/>
              <a:gdLst/>
              <a:ahLst/>
              <a:cxnLst/>
              <a:rect l="0" t="0" r="0" b="0"/>
              <a:pathLst>
                <a:path w="18" h="19" extrusionOk="0">
                  <a:moveTo>
                    <a:pt x="9" y="17"/>
                  </a:moveTo>
                  <a:cubicBezTo>
                    <a:pt x="5" y="17"/>
                    <a:pt x="2" y="13"/>
                    <a:pt x="2" y="10"/>
                  </a:cubicBezTo>
                  <a:cubicBezTo>
                    <a:pt x="2" y="6"/>
                    <a:pt x="5" y="2"/>
                    <a:pt x="9" y="2"/>
                  </a:cubicBezTo>
                  <a:cubicBezTo>
                    <a:pt x="13" y="2"/>
                    <a:pt x="16" y="6"/>
                    <a:pt x="16" y="10"/>
                  </a:cubicBezTo>
                  <a:cubicBezTo>
                    <a:pt x="16" y="13"/>
                    <a:pt x="13" y="17"/>
                    <a:pt x="9" y="17"/>
                  </a:cubicBezTo>
                  <a:moveTo>
                    <a:pt x="9" y="0"/>
                  </a:moveTo>
                  <a:cubicBezTo>
                    <a:pt x="4" y="0"/>
                    <a:pt x="0" y="4"/>
                    <a:pt x="0" y="10"/>
                  </a:cubicBezTo>
                  <a:cubicBezTo>
                    <a:pt x="0" y="15"/>
                    <a:pt x="4" y="19"/>
                    <a:pt x="9" y="19"/>
                  </a:cubicBezTo>
                  <a:cubicBezTo>
                    <a:pt x="14" y="19"/>
                    <a:pt x="18" y="15"/>
                    <a:pt x="18" y="10"/>
                  </a:cubicBezTo>
                  <a:cubicBezTo>
                    <a:pt x="18" y="4"/>
                    <a:pt x="14" y="0"/>
                    <a:pt x="9" y="0"/>
                  </a:cubicBezTo>
                </a:path>
              </a:pathLst>
            </a:custGeom>
            <a:solidFill>
              <a:srgbClr val="BFBFBF"/>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sp>
          <p:nvSpPr>
            <p:cNvPr id="41" name="Shape 4581"/>
            <p:cNvSpPr/>
            <p:nvPr/>
          </p:nvSpPr>
          <p:spPr>
            <a:xfrm>
              <a:off x="5014912" y="3363912"/>
              <a:ext cx="142874" cy="147637"/>
            </a:xfrm>
            <a:custGeom>
              <a:avLst/>
              <a:gdLst/>
              <a:ahLst/>
              <a:cxnLst/>
              <a:rect l="0" t="0" r="0" b="0"/>
              <a:pathLst>
                <a:path w="34" h="35" extrusionOk="0">
                  <a:moveTo>
                    <a:pt x="17" y="0"/>
                  </a:moveTo>
                  <a:cubicBezTo>
                    <a:pt x="8" y="0"/>
                    <a:pt x="0" y="8"/>
                    <a:pt x="0" y="17"/>
                  </a:cubicBezTo>
                  <a:cubicBezTo>
                    <a:pt x="0" y="27"/>
                    <a:pt x="8" y="35"/>
                    <a:pt x="17" y="35"/>
                  </a:cubicBezTo>
                  <a:cubicBezTo>
                    <a:pt x="22" y="35"/>
                    <a:pt x="26" y="33"/>
                    <a:pt x="30" y="29"/>
                  </a:cubicBezTo>
                  <a:cubicBezTo>
                    <a:pt x="28" y="28"/>
                    <a:pt x="28" y="28"/>
                    <a:pt x="28" y="28"/>
                  </a:cubicBezTo>
                  <a:cubicBezTo>
                    <a:pt x="25" y="31"/>
                    <a:pt x="21" y="33"/>
                    <a:pt x="17" y="33"/>
                  </a:cubicBezTo>
                  <a:cubicBezTo>
                    <a:pt x="9" y="33"/>
                    <a:pt x="2" y="26"/>
                    <a:pt x="2" y="17"/>
                  </a:cubicBezTo>
                  <a:cubicBezTo>
                    <a:pt x="2" y="9"/>
                    <a:pt x="9" y="2"/>
                    <a:pt x="17" y="2"/>
                  </a:cubicBezTo>
                  <a:cubicBezTo>
                    <a:pt x="25" y="2"/>
                    <a:pt x="32" y="9"/>
                    <a:pt x="32" y="17"/>
                  </a:cubicBezTo>
                  <a:cubicBezTo>
                    <a:pt x="32" y="19"/>
                    <a:pt x="32" y="20"/>
                    <a:pt x="32" y="21"/>
                  </a:cubicBezTo>
                  <a:cubicBezTo>
                    <a:pt x="34" y="21"/>
                    <a:pt x="34" y="21"/>
                    <a:pt x="34" y="21"/>
                  </a:cubicBezTo>
                  <a:cubicBezTo>
                    <a:pt x="34" y="20"/>
                    <a:pt x="34" y="19"/>
                    <a:pt x="34" y="17"/>
                  </a:cubicBezTo>
                  <a:cubicBezTo>
                    <a:pt x="34" y="8"/>
                    <a:pt x="26" y="0"/>
                    <a:pt x="17" y="0"/>
                  </a:cubicBezTo>
                </a:path>
              </a:pathLst>
            </a:custGeom>
            <a:solidFill>
              <a:srgbClr val="BFBFBF"/>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grpSp>
      <p:grpSp>
        <p:nvGrpSpPr>
          <p:cNvPr id="42" name="Shape 4582"/>
          <p:cNvGrpSpPr/>
          <p:nvPr/>
        </p:nvGrpSpPr>
        <p:grpSpPr>
          <a:xfrm>
            <a:off x="5338528" y="1488196"/>
            <a:ext cx="720033" cy="208665"/>
            <a:chOff x="4575175" y="3289300"/>
            <a:chExt cx="1023937" cy="296863"/>
          </a:xfrm>
        </p:grpSpPr>
        <p:sp>
          <p:nvSpPr>
            <p:cNvPr id="43" name="Shape 4583"/>
            <p:cNvSpPr/>
            <p:nvPr/>
          </p:nvSpPr>
          <p:spPr>
            <a:xfrm>
              <a:off x="4575175" y="3289300"/>
              <a:ext cx="296863" cy="296863"/>
            </a:xfrm>
            <a:custGeom>
              <a:avLst/>
              <a:gdLst/>
              <a:ahLst/>
              <a:cxnLst/>
              <a:rect l="0" t="0" r="0" b="0"/>
              <a:pathLst>
                <a:path w="71" h="71" extrusionOk="0">
                  <a:moveTo>
                    <a:pt x="21" y="16"/>
                  </a:moveTo>
                  <a:cubicBezTo>
                    <a:pt x="22" y="16"/>
                    <a:pt x="22" y="16"/>
                    <a:pt x="22" y="16"/>
                  </a:cubicBezTo>
                  <a:cubicBezTo>
                    <a:pt x="25" y="14"/>
                    <a:pt x="28" y="13"/>
                    <a:pt x="31" y="12"/>
                  </a:cubicBezTo>
                  <a:cubicBezTo>
                    <a:pt x="31" y="12"/>
                    <a:pt x="32" y="12"/>
                    <a:pt x="32" y="11"/>
                  </a:cubicBezTo>
                  <a:cubicBezTo>
                    <a:pt x="33" y="2"/>
                    <a:pt x="33" y="2"/>
                    <a:pt x="33" y="2"/>
                  </a:cubicBezTo>
                  <a:cubicBezTo>
                    <a:pt x="34" y="2"/>
                    <a:pt x="34" y="2"/>
                    <a:pt x="35" y="2"/>
                  </a:cubicBezTo>
                  <a:cubicBezTo>
                    <a:pt x="36" y="2"/>
                    <a:pt x="37" y="2"/>
                    <a:pt x="38" y="2"/>
                  </a:cubicBezTo>
                  <a:cubicBezTo>
                    <a:pt x="39" y="11"/>
                    <a:pt x="39" y="11"/>
                    <a:pt x="39" y="11"/>
                  </a:cubicBezTo>
                  <a:cubicBezTo>
                    <a:pt x="39" y="12"/>
                    <a:pt x="39" y="12"/>
                    <a:pt x="40" y="12"/>
                  </a:cubicBezTo>
                  <a:cubicBezTo>
                    <a:pt x="43" y="13"/>
                    <a:pt x="46" y="14"/>
                    <a:pt x="49" y="16"/>
                  </a:cubicBezTo>
                  <a:cubicBezTo>
                    <a:pt x="49" y="16"/>
                    <a:pt x="49" y="16"/>
                    <a:pt x="49" y="16"/>
                  </a:cubicBezTo>
                  <a:cubicBezTo>
                    <a:pt x="50" y="16"/>
                    <a:pt x="50" y="16"/>
                    <a:pt x="50" y="16"/>
                  </a:cubicBezTo>
                  <a:cubicBezTo>
                    <a:pt x="57" y="10"/>
                    <a:pt x="57" y="10"/>
                    <a:pt x="57" y="10"/>
                  </a:cubicBezTo>
                  <a:cubicBezTo>
                    <a:pt x="58" y="11"/>
                    <a:pt x="60" y="13"/>
                    <a:pt x="61" y="14"/>
                  </a:cubicBezTo>
                  <a:cubicBezTo>
                    <a:pt x="55" y="21"/>
                    <a:pt x="55" y="21"/>
                    <a:pt x="55" y="21"/>
                  </a:cubicBezTo>
                  <a:cubicBezTo>
                    <a:pt x="55" y="21"/>
                    <a:pt x="55" y="22"/>
                    <a:pt x="55" y="22"/>
                  </a:cubicBezTo>
                  <a:cubicBezTo>
                    <a:pt x="57" y="25"/>
                    <a:pt x="58" y="28"/>
                    <a:pt x="59" y="31"/>
                  </a:cubicBezTo>
                  <a:cubicBezTo>
                    <a:pt x="59" y="32"/>
                    <a:pt x="59" y="32"/>
                    <a:pt x="60" y="32"/>
                  </a:cubicBezTo>
                  <a:cubicBezTo>
                    <a:pt x="69" y="33"/>
                    <a:pt x="69" y="33"/>
                    <a:pt x="69" y="33"/>
                  </a:cubicBezTo>
                  <a:cubicBezTo>
                    <a:pt x="69" y="35"/>
                    <a:pt x="69" y="36"/>
                    <a:pt x="69" y="38"/>
                  </a:cubicBezTo>
                  <a:cubicBezTo>
                    <a:pt x="60" y="39"/>
                    <a:pt x="60" y="39"/>
                    <a:pt x="60" y="39"/>
                  </a:cubicBezTo>
                  <a:cubicBezTo>
                    <a:pt x="59" y="39"/>
                    <a:pt x="59" y="39"/>
                    <a:pt x="59" y="40"/>
                  </a:cubicBezTo>
                  <a:cubicBezTo>
                    <a:pt x="58" y="43"/>
                    <a:pt x="57" y="46"/>
                    <a:pt x="55" y="49"/>
                  </a:cubicBezTo>
                  <a:cubicBezTo>
                    <a:pt x="55" y="49"/>
                    <a:pt x="55" y="50"/>
                    <a:pt x="55" y="50"/>
                  </a:cubicBezTo>
                  <a:cubicBezTo>
                    <a:pt x="61" y="57"/>
                    <a:pt x="61" y="57"/>
                    <a:pt x="61" y="57"/>
                  </a:cubicBezTo>
                  <a:cubicBezTo>
                    <a:pt x="60" y="59"/>
                    <a:pt x="58" y="60"/>
                    <a:pt x="57" y="61"/>
                  </a:cubicBezTo>
                  <a:cubicBezTo>
                    <a:pt x="50" y="55"/>
                    <a:pt x="50" y="55"/>
                    <a:pt x="50" y="55"/>
                  </a:cubicBezTo>
                  <a:cubicBezTo>
                    <a:pt x="50" y="55"/>
                    <a:pt x="50" y="55"/>
                    <a:pt x="49" y="55"/>
                  </a:cubicBezTo>
                  <a:cubicBezTo>
                    <a:pt x="49" y="55"/>
                    <a:pt x="49" y="55"/>
                    <a:pt x="49" y="55"/>
                  </a:cubicBezTo>
                  <a:cubicBezTo>
                    <a:pt x="46" y="57"/>
                    <a:pt x="43" y="58"/>
                    <a:pt x="40" y="59"/>
                  </a:cubicBezTo>
                  <a:cubicBezTo>
                    <a:pt x="39" y="59"/>
                    <a:pt x="39" y="59"/>
                    <a:pt x="39" y="60"/>
                  </a:cubicBezTo>
                  <a:cubicBezTo>
                    <a:pt x="38" y="69"/>
                    <a:pt x="38" y="69"/>
                    <a:pt x="38" y="69"/>
                  </a:cubicBezTo>
                  <a:cubicBezTo>
                    <a:pt x="37" y="69"/>
                    <a:pt x="36" y="69"/>
                    <a:pt x="35" y="69"/>
                  </a:cubicBezTo>
                  <a:cubicBezTo>
                    <a:pt x="34" y="69"/>
                    <a:pt x="34" y="69"/>
                    <a:pt x="33" y="69"/>
                  </a:cubicBezTo>
                  <a:cubicBezTo>
                    <a:pt x="32" y="60"/>
                    <a:pt x="32" y="60"/>
                    <a:pt x="32" y="60"/>
                  </a:cubicBezTo>
                  <a:cubicBezTo>
                    <a:pt x="32" y="59"/>
                    <a:pt x="31" y="59"/>
                    <a:pt x="31" y="59"/>
                  </a:cubicBezTo>
                  <a:cubicBezTo>
                    <a:pt x="28" y="58"/>
                    <a:pt x="25" y="57"/>
                    <a:pt x="22" y="55"/>
                  </a:cubicBezTo>
                  <a:cubicBezTo>
                    <a:pt x="22" y="55"/>
                    <a:pt x="22" y="55"/>
                    <a:pt x="21" y="55"/>
                  </a:cubicBezTo>
                  <a:cubicBezTo>
                    <a:pt x="21" y="55"/>
                    <a:pt x="21" y="55"/>
                    <a:pt x="21" y="55"/>
                  </a:cubicBezTo>
                  <a:cubicBezTo>
                    <a:pt x="14" y="61"/>
                    <a:pt x="14" y="61"/>
                    <a:pt x="14" y="61"/>
                  </a:cubicBezTo>
                  <a:cubicBezTo>
                    <a:pt x="12" y="60"/>
                    <a:pt x="11" y="59"/>
                    <a:pt x="10" y="57"/>
                  </a:cubicBezTo>
                  <a:cubicBezTo>
                    <a:pt x="16" y="50"/>
                    <a:pt x="16" y="50"/>
                    <a:pt x="16" y="50"/>
                  </a:cubicBezTo>
                  <a:cubicBezTo>
                    <a:pt x="16" y="50"/>
                    <a:pt x="16" y="49"/>
                    <a:pt x="16" y="49"/>
                  </a:cubicBezTo>
                  <a:cubicBezTo>
                    <a:pt x="14" y="46"/>
                    <a:pt x="13" y="43"/>
                    <a:pt x="12" y="40"/>
                  </a:cubicBezTo>
                  <a:cubicBezTo>
                    <a:pt x="12" y="39"/>
                    <a:pt x="12" y="39"/>
                    <a:pt x="11" y="39"/>
                  </a:cubicBezTo>
                  <a:cubicBezTo>
                    <a:pt x="2" y="38"/>
                    <a:pt x="2" y="38"/>
                    <a:pt x="2" y="38"/>
                  </a:cubicBezTo>
                  <a:cubicBezTo>
                    <a:pt x="2" y="36"/>
                    <a:pt x="2" y="35"/>
                    <a:pt x="2" y="33"/>
                  </a:cubicBezTo>
                  <a:cubicBezTo>
                    <a:pt x="11" y="32"/>
                    <a:pt x="11" y="32"/>
                    <a:pt x="11" y="32"/>
                  </a:cubicBezTo>
                  <a:cubicBezTo>
                    <a:pt x="12" y="32"/>
                    <a:pt x="12" y="32"/>
                    <a:pt x="12" y="31"/>
                  </a:cubicBezTo>
                  <a:cubicBezTo>
                    <a:pt x="13" y="28"/>
                    <a:pt x="14" y="25"/>
                    <a:pt x="16" y="22"/>
                  </a:cubicBezTo>
                  <a:cubicBezTo>
                    <a:pt x="16" y="22"/>
                    <a:pt x="16" y="21"/>
                    <a:pt x="16" y="21"/>
                  </a:cubicBezTo>
                  <a:cubicBezTo>
                    <a:pt x="10" y="14"/>
                    <a:pt x="10" y="14"/>
                    <a:pt x="10" y="14"/>
                  </a:cubicBezTo>
                  <a:cubicBezTo>
                    <a:pt x="11" y="12"/>
                    <a:pt x="12" y="11"/>
                    <a:pt x="14" y="10"/>
                  </a:cubicBezTo>
                  <a:cubicBezTo>
                    <a:pt x="21" y="16"/>
                    <a:pt x="21" y="16"/>
                    <a:pt x="21" y="16"/>
                  </a:cubicBezTo>
                  <a:cubicBezTo>
                    <a:pt x="21" y="16"/>
                    <a:pt x="21" y="16"/>
                    <a:pt x="21" y="16"/>
                  </a:cubicBezTo>
                  <a:moveTo>
                    <a:pt x="35" y="0"/>
                  </a:moveTo>
                  <a:cubicBezTo>
                    <a:pt x="34" y="0"/>
                    <a:pt x="33" y="0"/>
                    <a:pt x="32" y="0"/>
                  </a:cubicBezTo>
                  <a:cubicBezTo>
                    <a:pt x="31" y="0"/>
                    <a:pt x="31" y="1"/>
                    <a:pt x="31" y="1"/>
                  </a:cubicBezTo>
                  <a:cubicBezTo>
                    <a:pt x="30" y="10"/>
                    <a:pt x="30" y="10"/>
                    <a:pt x="30" y="10"/>
                  </a:cubicBezTo>
                  <a:cubicBezTo>
                    <a:pt x="27" y="11"/>
                    <a:pt x="24" y="12"/>
                    <a:pt x="21" y="14"/>
                  </a:cubicBezTo>
                  <a:cubicBezTo>
                    <a:pt x="14" y="8"/>
                    <a:pt x="14" y="8"/>
                    <a:pt x="14" y="8"/>
                  </a:cubicBezTo>
                  <a:cubicBezTo>
                    <a:pt x="14" y="8"/>
                    <a:pt x="14" y="8"/>
                    <a:pt x="14" y="8"/>
                  </a:cubicBezTo>
                  <a:cubicBezTo>
                    <a:pt x="14" y="8"/>
                    <a:pt x="13" y="8"/>
                    <a:pt x="13" y="8"/>
                  </a:cubicBezTo>
                  <a:cubicBezTo>
                    <a:pt x="11" y="9"/>
                    <a:pt x="9" y="11"/>
                    <a:pt x="8" y="13"/>
                  </a:cubicBezTo>
                  <a:cubicBezTo>
                    <a:pt x="7" y="14"/>
                    <a:pt x="7" y="14"/>
                    <a:pt x="8" y="15"/>
                  </a:cubicBezTo>
                  <a:cubicBezTo>
                    <a:pt x="14" y="22"/>
                    <a:pt x="14" y="22"/>
                    <a:pt x="14" y="22"/>
                  </a:cubicBezTo>
                  <a:cubicBezTo>
                    <a:pt x="12" y="24"/>
                    <a:pt x="11" y="27"/>
                    <a:pt x="10" y="30"/>
                  </a:cubicBezTo>
                  <a:cubicBezTo>
                    <a:pt x="1" y="31"/>
                    <a:pt x="1" y="31"/>
                    <a:pt x="1" y="31"/>
                  </a:cubicBezTo>
                  <a:cubicBezTo>
                    <a:pt x="1" y="31"/>
                    <a:pt x="0" y="31"/>
                    <a:pt x="0" y="32"/>
                  </a:cubicBezTo>
                  <a:cubicBezTo>
                    <a:pt x="0" y="34"/>
                    <a:pt x="0" y="37"/>
                    <a:pt x="0" y="39"/>
                  </a:cubicBezTo>
                  <a:cubicBezTo>
                    <a:pt x="0" y="40"/>
                    <a:pt x="1" y="40"/>
                    <a:pt x="1" y="40"/>
                  </a:cubicBezTo>
                  <a:cubicBezTo>
                    <a:pt x="10" y="41"/>
                    <a:pt x="10" y="41"/>
                    <a:pt x="10" y="41"/>
                  </a:cubicBezTo>
                  <a:cubicBezTo>
                    <a:pt x="11" y="44"/>
                    <a:pt x="12" y="47"/>
                    <a:pt x="14" y="49"/>
                  </a:cubicBezTo>
                  <a:cubicBezTo>
                    <a:pt x="8" y="56"/>
                    <a:pt x="8" y="56"/>
                    <a:pt x="8" y="56"/>
                  </a:cubicBezTo>
                  <a:cubicBezTo>
                    <a:pt x="7" y="57"/>
                    <a:pt x="7" y="57"/>
                    <a:pt x="8" y="58"/>
                  </a:cubicBezTo>
                  <a:cubicBezTo>
                    <a:pt x="9" y="60"/>
                    <a:pt x="11" y="62"/>
                    <a:pt x="13" y="63"/>
                  </a:cubicBezTo>
                  <a:cubicBezTo>
                    <a:pt x="13" y="63"/>
                    <a:pt x="14" y="63"/>
                    <a:pt x="14" y="63"/>
                  </a:cubicBezTo>
                  <a:cubicBezTo>
                    <a:pt x="14" y="63"/>
                    <a:pt x="14" y="63"/>
                    <a:pt x="14" y="63"/>
                  </a:cubicBezTo>
                  <a:cubicBezTo>
                    <a:pt x="21" y="57"/>
                    <a:pt x="21" y="57"/>
                    <a:pt x="21" y="57"/>
                  </a:cubicBezTo>
                  <a:cubicBezTo>
                    <a:pt x="24" y="59"/>
                    <a:pt x="27" y="60"/>
                    <a:pt x="30" y="61"/>
                  </a:cubicBezTo>
                  <a:cubicBezTo>
                    <a:pt x="31" y="70"/>
                    <a:pt x="31" y="70"/>
                    <a:pt x="31" y="70"/>
                  </a:cubicBezTo>
                  <a:cubicBezTo>
                    <a:pt x="31" y="70"/>
                    <a:pt x="31" y="71"/>
                    <a:pt x="32" y="71"/>
                  </a:cubicBezTo>
                  <a:cubicBezTo>
                    <a:pt x="33" y="71"/>
                    <a:pt x="34" y="71"/>
                    <a:pt x="35" y="71"/>
                  </a:cubicBezTo>
                  <a:cubicBezTo>
                    <a:pt x="37" y="71"/>
                    <a:pt x="38" y="71"/>
                    <a:pt x="39" y="71"/>
                  </a:cubicBezTo>
                  <a:cubicBezTo>
                    <a:pt x="40" y="71"/>
                    <a:pt x="40" y="70"/>
                    <a:pt x="40" y="70"/>
                  </a:cubicBezTo>
                  <a:cubicBezTo>
                    <a:pt x="41" y="61"/>
                    <a:pt x="41" y="61"/>
                    <a:pt x="41" y="61"/>
                  </a:cubicBezTo>
                  <a:cubicBezTo>
                    <a:pt x="44" y="60"/>
                    <a:pt x="47" y="59"/>
                    <a:pt x="49" y="57"/>
                  </a:cubicBezTo>
                  <a:cubicBezTo>
                    <a:pt x="56" y="63"/>
                    <a:pt x="56" y="63"/>
                    <a:pt x="56" y="63"/>
                  </a:cubicBezTo>
                  <a:cubicBezTo>
                    <a:pt x="57" y="63"/>
                    <a:pt x="57" y="63"/>
                    <a:pt x="57" y="63"/>
                  </a:cubicBezTo>
                  <a:cubicBezTo>
                    <a:pt x="57" y="63"/>
                    <a:pt x="57" y="63"/>
                    <a:pt x="58" y="63"/>
                  </a:cubicBezTo>
                  <a:cubicBezTo>
                    <a:pt x="60" y="62"/>
                    <a:pt x="61" y="60"/>
                    <a:pt x="63" y="58"/>
                  </a:cubicBezTo>
                  <a:cubicBezTo>
                    <a:pt x="63" y="57"/>
                    <a:pt x="63" y="57"/>
                    <a:pt x="63" y="56"/>
                  </a:cubicBezTo>
                  <a:cubicBezTo>
                    <a:pt x="57" y="49"/>
                    <a:pt x="57" y="49"/>
                    <a:pt x="57" y="49"/>
                  </a:cubicBezTo>
                  <a:cubicBezTo>
                    <a:pt x="59" y="47"/>
                    <a:pt x="60" y="44"/>
                    <a:pt x="61" y="41"/>
                  </a:cubicBezTo>
                  <a:cubicBezTo>
                    <a:pt x="70" y="40"/>
                    <a:pt x="70" y="40"/>
                    <a:pt x="70" y="40"/>
                  </a:cubicBezTo>
                  <a:cubicBezTo>
                    <a:pt x="70" y="40"/>
                    <a:pt x="71" y="40"/>
                    <a:pt x="71" y="39"/>
                  </a:cubicBezTo>
                  <a:cubicBezTo>
                    <a:pt x="71" y="37"/>
                    <a:pt x="71" y="34"/>
                    <a:pt x="71" y="32"/>
                  </a:cubicBezTo>
                  <a:cubicBezTo>
                    <a:pt x="71" y="31"/>
                    <a:pt x="70" y="31"/>
                    <a:pt x="70" y="31"/>
                  </a:cubicBezTo>
                  <a:cubicBezTo>
                    <a:pt x="61" y="30"/>
                    <a:pt x="61" y="30"/>
                    <a:pt x="61" y="30"/>
                  </a:cubicBezTo>
                  <a:cubicBezTo>
                    <a:pt x="60" y="27"/>
                    <a:pt x="59" y="24"/>
                    <a:pt x="57" y="22"/>
                  </a:cubicBezTo>
                  <a:cubicBezTo>
                    <a:pt x="63" y="15"/>
                    <a:pt x="63" y="15"/>
                    <a:pt x="63" y="15"/>
                  </a:cubicBezTo>
                  <a:cubicBezTo>
                    <a:pt x="63" y="14"/>
                    <a:pt x="63" y="14"/>
                    <a:pt x="63" y="13"/>
                  </a:cubicBezTo>
                  <a:cubicBezTo>
                    <a:pt x="61" y="11"/>
                    <a:pt x="60" y="10"/>
                    <a:pt x="58" y="8"/>
                  </a:cubicBezTo>
                  <a:cubicBezTo>
                    <a:pt x="57" y="8"/>
                    <a:pt x="57" y="8"/>
                    <a:pt x="57" y="8"/>
                  </a:cubicBezTo>
                  <a:cubicBezTo>
                    <a:pt x="57" y="8"/>
                    <a:pt x="57" y="8"/>
                    <a:pt x="56" y="8"/>
                  </a:cubicBezTo>
                  <a:cubicBezTo>
                    <a:pt x="49" y="14"/>
                    <a:pt x="49" y="14"/>
                    <a:pt x="49" y="14"/>
                  </a:cubicBezTo>
                  <a:cubicBezTo>
                    <a:pt x="47" y="12"/>
                    <a:pt x="44" y="11"/>
                    <a:pt x="41" y="10"/>
                  </a:cubicBezTo>
                  <a:cubicBezTo>
                    <a:pt x="40" y="1"/>
                    <a:pt x="40" y="1"/>
                    <a:pt x="40" y="1"/>
                  </a:cubicBezTo>
                  <a:cubicBezTo>
                    <a:pt x="40" y="1"/>
                    <a:pt x="40" y="0"/>
                    <a:pt x="39" y="0"/>
                  </a:cubicBezTo>
                  <a:cubicBezTo>
                    <a:pt x="38" y="0"/>
                    <a:pt x="37" y="0"/>
                    <a:pt x="35" y="0"/>
                  </a:cubicBezTo>
                </a:path>
              </a:pathLst>
            </a:custGeom>
            <a:solidFill>
              <a:srgbClr val="BFBFBF"/>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sp>
          <p:nvSpPr>
            <p:cNvPr id="44" name="Shape 4584"/>
            <p:cNvSpPr/>
            <p:nvPr/>
          </p:nvSpPr>
          <p:spPr>
            <a:xfrm>
              <a:off x="4684712" y="3398837"/>
              <a:ext cx="79375" cy="79375"/>
            </a:xfrm>
            <a:custGeom>
              <a:avLst/>
              <a:gdLst/>
              <a:ahLst/>
              <a:cxnLst/>
              <a:rect l="0" t="0" r="0" b="0"/>
              <a:pathLst>
                <a:path w="19" h="19" extrusionOk="0">
                  <a:moveTo>
                    <a:pt x="9" y="17"/>
                  </a:moveTo>
                  <a:cubicBezTo>
                    <a:pt x="5" y="17"/>
                    <a:pt x="2" y="13"/>
                    <a:pt x="2" y="10"/>
                  </a:cubicBezTo>
                  <a:cubicBezTo>
                    <a:pt x="2" y="6"/>
                    <a:pt x="5" y="2"/>
                    <a:pt x="9" y="2"/>
                  </a:cubicBezTo>
                  <a:cubicBezTo>
                    <a:pt x="13" y="2"/>
                    <a:pt x="17" y="6"/>
                    <a:pt x="17" y="10"/>
                  </a:cubicBezTo>
                  <a:cubicBezTo>
                    <a:pt x="17" y="13"/>
                    <a:pt x="13" y="17"/>
                    <a:pt x="9" y="17"/>
                  </a:cubicBezTo>
                  <a:moveTo>
                    <a:pt x="9" y="0"/>
                  </a:moveTo>
                  <a:cubicBezTo>
                    <a:pt x="4" y="0"/>
                    <a:pt x="0" y="4"/>
                    <a:pt x="0" y="10"/>
                  </a:cubicBezTo>
                  <a:cubicBezTo>
                    <a:pt x="0" y="15"/>
                    <a:pt x="4" y="19"/>
                    <a:pt x="9" y="19"/>
                  </a:cubicBezTo>
                  <a:cubicBezTo>
                    <a:pt x="14" y="19"/>
                    <a:pt x="19" y="15"/>
                    <a:pt x="19" y="10"/>
                  </a:cubicBezTo>
                  <a:cubicBezTo>
                    <a:pt x="19" y="4"/>
                    <a:pt x="14" y="0"/>
                    <a:pt x="9" y="0"/>
                  </a:cubicBezTo>
                </a:path>
              </a:pathLst>
            </a:custGeom>
            <a:solidFill>
              <a:srgbClr val="BFBFBF"/>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sp>
          <p:nvSpPr>
            <p:cNvPr id="45" name="Shape 4585"/>
            <p:cNvSpPr/>
            <p:nvPr/>
          </p:nvSpPr>
          <p:spPr>
            <a:xfrm>
              <a:off x="4649787" y="3363912"/>
              <a:ext cx="142874" cy="147637"/>
            </a:xfrm>
            <a:custGeom>
              <a:avLst/>
              <a:gdLst/>
              <a:ahLst/>
              <a:cxnLst/>
              <a:rect l="0" t="0" r="0" b="0"/>
              <a:pathLst>
                <a:path w="34" h="35" extrusionOk="0">
                  <a:moveTo>
                    <a:pt x="17" y="0"/>
                  </a:moveTo>
                  <a:cubicBezTo>
                    <a:pt x="8" y="0"/>
                    <a:pt x="0" y="8"/>
                    <a:pt x="0" y="17"/>
                  </a:cubicBezTo>
                  <a:cubicBezTo>
                    <a:pt x="0" y="27"/>
                    <a:pt x="8" y="35"/>
                    <a:pt x="17" y="35"/>
                  </a:cubicBezTo>
                  <a:cubicBezTo>
                    <a:pt x="22" y="35"/>
                    <a:pt x="27" y="33"/>
                    <a:pt x="30" y="29"/>
                  </a:cubicBezTo>
                  <a:cubicBezTo>
                    <a:pt x="29" y="28"/>
                    <a:pt x="29" y="28"/>
                    <a:pt x="29" y="28"/>
                  </a:cubicBezTo>
                  <a:cubicBezTo>
                    <a:pt x="26" y="31"/>
                    <a:pt x="22" y="33"/>
                    <a:pt x="17" y="33"/>
                  </a:cubicBezTo>
                  <a:cubicBezTo>
                    <a:pt x="9" y="33"/>
                    <a:pt x="2" y="26"/>
                    <a:pt x="2" y="17"/>
                  </a:cubicBezTo>
                  <a:cubicBezTo>
                    <a:pt x="2" y="9"/>
                    <a:pt x="9" y="2"/>
                    <a:pt x="17" y="2"/>
                  </a:cubicBezTo>
                  <a:cubicBezTo>
                    <a:pt x="26" y="2"/>
                    <a:pt x="32" y="9"/>
                    <a:pt x="32" y="17"/>
                  </a:cubicBezTo>
                  <a:cubicBezTo>
                    <a:pt x="32" y="19"/>
                    <a:pt x="32" y="20"/>
                    <a:pt x="32" y="21"/>
                  </a:cubicBezTo>
                  <a:cubicBezTo>
                    <a:pt x="34" y="21"/>
                    <a:pt x="34" y="21"/>
                    <a:pt x="34" y="21"/>
                  </a:cubicBezTo>
                  <a:cubicBezTo>
                    <a:pt x="34" y="20"/>
                    <a:pt x="34" y="19"/>
                    <a:pt x="34" y="17"/>
                  </a:cubicBezTo>
                  <a:cubicBezTo>
                    <a:pt x="34" y="8"/>
                    <a:pt x="27" y="0"/>
                    <a:pt x="17" y="0"/>
                  </a:cubicBezTo>
                </a:path>
              </a:pathLst>
            </a:custGeom>
            <a:solidFill>
              <a:srgbClr val="BFBFBF"/>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sp>
          <p:nvSpPr>
            <p:cNvPr id="46" name="Shape 4586"/>
            <p:cNvSpPr/>
            <p:nvPr/>
          </p:nvSpPr>
          <p:spPr>
            <a:xfrm>
              <a:off x="5300662" y="3289300"/>
              <a:ext cx="298449" cy="296863"/>
            </a:xfrm>
            <a:custGeom>
              <a:avLst/>
              <a:gdLst/>
              <a:ahLst/>
              <a:cxnLst/>
              <a:rect l="0" t="0" r="0" b="0"/>
              <a:pathLst>
                <a:path w="71" h="71" extrusionOk="0">
                  <a:moveTo>
                    <a:pt x="22" y="16"/>
                  </a:moveTo>
                  <a:cubicBezTo>
                    <a:pt x="22" y="16"/>
                    <a:pt x="22" y="16"/>
                    <a:pt x="22" y="16"/>
                  </a:cubicBezTo>
                  <a:cubicBezTo>
                    <a:pt x="25" y="14"/>
                    <a:pt x="28" y="13"/>
                    <a:pt x="31" y="12"/>
                  </a:cubicBezTo>
                  <a:cubicBezTo>
                    <a:pt x="32" y="12"/>
                    <a:pt x="32" y="12"/>
                    <a:pt x="32" y="11"/>
                  </a:cubicBezTo>
                  <a:cubicBezTo>
                    <a:pt x="33" y="2"/>
                    <a:pt x="33" y="2"/>
                    <a:pt x="33" y="2"/>
                  </a:cubicBezTo>
                  <a:cubicBezTo>
                    <a:pt x="34" y="2"/>
                    <a:pt x="35" y="2"/>
                    <a:pt x="36" y="2"/>
                  </a:cubicBezTo>
                  <a:cubicBezTo>
                    <a:pt x="36" y="2"/>
                    <a:pt x="37" y="2"/>
                    <a:pt x="38" y="2"/>
                  </a:cubicBezTo>
                  <a:cubicBezTo>
                    <a:pt x="39" y="11"/>
                    <a:pt x="39" y="11"/>
                    <a:pt x="39" y="11"/>
                  </a:cubicBezTo>
                  <a:cubicBezTo>
                    <a:pt x="39" y="12"/>
                    <a:pt x="40" y="12"/>
                    <a:pt x="40" y="12"/>
                  </a:cubicBezTo>
                  <a:cubicBezTo>
                    <a:pt x="43" y="13"/>
                    <a:pt x="46" y="14"/>
                    <a:pt x="49" y="16"/>
                  </a:cubicBezTo>
                  <a:cubicBezTo>
                    <a:pt x="49" y="16"/>
                    <a:pt x="49" y="16"/>
                    <a:pt x="50" y="16"/>
                  </a:cubicBezTo>
                  <a:cubicBezTo>
                    <a:pt x="50" y="16"/>
                    <a:pt x="50" y="16"/>
                    <a:pt x="50" y="16"/>
                  </a:cubicBezTo>
                  <a:cubicBezTo>
                    <a:pt x="57" y="10"/>
                    <a:pt x="57" y="10"/>
                    <a:pt x="57" y="10"/>
                  </a:cubicBezTo>
                  <a:cubicBezTo>
                    <a:pt x="59" y="11"/>
                    <a:pt x="60" y="13"/>
                    <a:pt x="61" y="14"/>
                  </a:cubicBezTo>
                  <a:cubicBezTo>
                    <a:pt x="55" y="21"/>
                    <a:pt x="55" y="21"/>
                    <a:pt x="55" y="21"/>
                  </a:cubicBezTo>
                  <a:cubicBezTo>
                    <a:pt x="55" y="21"/>
                    <a:pt x="55" y="22"/>
                    <a:pt x="55" y="22"/>
                  </a:cubicBezTo>
                  <a:cubicBezTo>
                    <a:pt x="57" y="25"/>
                    <a:pt x="58" y="28"/>
                    <a:pt x="59" y="31"/>
                  </a:cubicBezTo>
                  <a:cubicBezTo>
                    <a:pt x="59" y="32"/>
                    <a:pt x="59" y="32"/>
                    <a:pt x="60" y="32"/>
                  </a:cubicBezTo>
                  <a:cubicBezTo>
                    <a:pt x="69" y="33"/>
                    <a:pt x="69" y="33"/>
                    <a:pt x="69" y="33"/>
                  </a:cubicBezTo>
                  <a:cubicBezTo>
                    <a:pt x="69" y="35"/>
                    <a:pt x="69" y="36"/>
                    <a:pt x="69" y="38"/>
                  </a:cubicBezTo>
                  <a:cubicBezTo>
                    <a:pt x="60" y="39"/>
                    <a:pt x="60" y="39"/>
                    <a:pt x="60" y="39"/>
                  </a:cubicBezTo>
                  <a:cubicBezTo>
                    <a:pt x="59" y="39"/>
                    <a:pt x="59" y="39"/>
                    <a:pt x="59" y="40"/>
                  </a:cubicBezTo>
                  <a:cubicBezTo>
                    <a:pt x="58" y="43"/>
                    <a:pt x="57" y="46"/>
                    <a:pt x="55" y="49"/>
                  </a:cubicBezTo>
                  <a:cubicBezTo>
                    <a:pt x="55" y="49"/>
                    <a:pt x="55" y="50"/>
                    <a:pt x="55" y="50"/>
                  </a:cubicBezTo>
                  <a:cubicBezTo>
                    <a:pt x="61" y="57"/>
                    <a:pt x="61" y="57"/>
                    <a:pt x="61" y="57"/>
                  </a:cubicBezTo>
                  <a:cubicBezTo>
                    <a:pt x="60" y="59"/>
                    <a:pt x="59" y="60"/>
                    <a:pt x="57" y="61"/>
                  </a:cubicBezTo>
                  <a:cubicBezTo>
                    <a:pt x="50" y="55"/>
                    <a:pt x="50" y="55"/>
                    <a:pt x="50" y="55"/>
                  </a:cubicBezTo>
                  <a:cubicBezTo>
                    <a:pt x="50" y="55"/>
                    <a:pt x="50" y="55"/>
                    <a:pt x="50" y="55"/>
                  </a:cubicBezTo>
                  <a:cubicBezTo>
                    <a:pt x="49" y="55"/>
                    <a:pt x="49" y="55"/>
                    <a:pt x="49" y="55"/>
                  </a:cubicBezTo>
                  <a:cubicBezTo>
                    <a:pt x="46" y="57"/>
                    <a:pt x="43" y="58"/>
                    <a:pt x="40" y="59"/>
                  </a:cubicBezTo>
                  <a:cubicBezTo>
                    <a:pt x="40" y="59"/>
                    <a:pt x="39" y="59"/>
                    <a:pt x="39" y="60"/>
                  </a:cubicBezTo>
                  <a:cubicBezTo>
                    <a:pt x="38" y="69"/>
                    <a:pt x="38" y="69"/>
                    <a:pt x="38" y="69"/>
                  </a:cubicBezTo>
                  <a:cubicBezTo>
                    <a:pt x="37" y="69"/>
                    <a:pt x="37" y="69"/>
                    <a:pt x="36" y="69"/>
                  </a:cubicBezTo>
                  <a:cubicBezTo>
                    <a:pt x="35" y="69"/>
                    <a:pt x="34" y="69"/>
                    <a:pt x="33" y="69"/>
                  </a:cubicBezTo>
                  <a:cubicBezTo>
                    <a:pt x="32" y="60"/>
                    <a:pt x="32" y="60"/>
                    <a:pt x="32" y="60"/>
                  </a:cubicBezTo>
                  <a:cubicBezTo>
                    <a:pt x="32" y="59"/>
                    <a:pt x="32" y="59"/>
                    <a:pt x="31" y="59"/>
                  </a:cubicBezTo>
                  <a:cubicBezTo>
                    <a:pt x="28" y="58"/>
                    <a:pt x="25" y="57"/>
                    <a:pt x="22" y="55"/>
                  </a:cubicBezTo>
                  <a:cubicBezTo>
                    <a:pt x="22" y="55"/>
                    <a:pt x="22" y="55"/>
                    <a:pt x="22" y="55"/>
                  </a:cubicBezTo>
                  <a:cubicBezTo>
                    <a:pt x="21" y="55"/>
                    <a:pt x="21" y="55"/>
                    <a:pt x="21" y="55"/>
                  </a:cubicBezTo>
                  <a:cubicBezTo>
                    <a:pt x="14" y="61"/>
                    <a:pt x="14" y="61"/>
                    <a:pt x="14" y="61"/>
                  </a:cubicBezTo>
                  <a:cubicBezTo>
                    <a:pt x="13" y="60"/>
                    <a:pt x="11" y="59"/>
                    <a:pt x="10" y="57"/>
                  </a:cubicBezTo>
                  <a:cubicBezTo>
                    <a:pt x="16" y="50"/>
                    <a:pt x="16" y="50"/>
                    <a:pt x="16" y="50"/>
                  </a:cubicBezTo>
                  <a:cubicBezTo>
                    <a:pt x="16" y="50"/>
                    <a:pt x="16" y="49"/>
                    <a:pt x="16" y="49"/>
                  </a:cubicBezTo>
                  <a:cubicBezTo>
                    <a:pt x="14" y="46"/>
                    <a:pt x="13" y="43"/>
                    <a:pt x="12" y="40"/>
                  </a:cubicBezTo>
                  <a:cubicBezTo>
                    <a:pt x="12" y="39"/>
                    <a:pt x="12" y="39"/>
                    <a:pt x="11" y="39"/>
                  </a:cubicBezTo>
                  <a:cubicBezTo>
                    <a:pt x="2" y="38"/>
                    <a:pt x="2" y="38"/>
                    <a:pt x="2" y="38"/>
                  </a:cubicBezTo>
                  <a:cubicBezTo>
                    <a:pt x="2" y="36"/>
                    <a:pt x="2" y="35"/>
                    <a:pt x="2" y="33"/>
                  </a:cubicBezTo>
                  <a:cubicBezTo>
                    <a:pt x="11" y="32"/>
                    <a:pt x="11" y="32"/>
                    <a:pt x="11" y="32"/>
                  </a:cubicBezTo>
                  <a:cubicBezTo>
                    <a:pt x="12" y="32"/>
                    <a:pt x="12" y="32"/>
                    <a:pt x="12" y="31"/>
                  </a:cubicBezTo>
                  <a:cubicBezTo>
                    <a:pt x="13" y="28"/>
                    <a:pt x="14" y="25"/>
                    <a:pt x="16" y="22"/>
                  </a:cubicBezTo>
                  <a:cubicBezTo>
                    <a:pt x="16" y="22"/>
                    <a:pt x="16" y="21"/>
                    <a:pt x="16" y="21"/>
                  </a:cubicBezTo>
                  <a:cubicBezTo>
                    <a:pt x="10" y="14"/>
                    <a:pt x="10" y="14"/>
                    <a:pt x="10" y="14"/>
                  </a:cubicBezTo>
                  <a:cubicBezTo>
                    <a:pt x="11" y="12"/>
                    <a:pt x="13" y="11"/>
                    <a:pt x="14" y="10"/>
                  </a:cubicBezTo>
                  <a:cubicBezTo>
                    <a:pt x="21" y="16"/>
                    <a:pt x="21" y="16"/>
                    <a:pt x="21" y="16"/>
                  </a:cubicBezTo>
                  <a:cubicBezTo>
                    <a:pt x="21" y="16"/>
                    <a:pt x="21" y="16"/>
                    <a:pt x="22" y="16"/>
                  </a:cubicBezTo>
                  <a:moveTo>
                    <a:pt x="36" y="0"/>
                  </a:moveTo>
                  <a:cubicBezTo>
                    <a:pt x="34" y="0"/>
                    <a:pt x="33" y="0"/>
                    <a:pt x="32" y="0"/>
                  </a:cubicBezTo>
                  <a:cubicBezTo>
                    <a:pt x="31" y="0"/>
                    <a:pt x="31" y="1"/>
                    <a:pt x="31" y="1"/>
                  </a:cubicBezTo>
                  <a:cubicBezTo>
                    <a:pt x="30" y="10"/>
                    <a:pt x="30" y="10"/>
                    <a:pt x="30" y="10"/>
                  </a:cubicBezTo>
                  <a:cubicBezTo>
                    <a:pt x="27" y="11"/>
                    <a:pt x="24" y="12"/>
                    <a:pt x="22" y="14"/>
                  </a:cubicBezTo>
                  <a:cubicBezTo>
                    <a:pt x="15" y="8"/>
                    <a:pt x="15" y="8"/>
                    <a:pt x="15" y="8"/>
                  </a:cubicBezTo>
                  <a:cubicBezTo>
                    <a:pt x="14" y="8"/>
                    <a:pt x="14" y="8"/>
                    <a:pt x="14" y="8"/>
                  </a:cubicBezTo>
                  <a:cubicBezTo>
                    <a:pt x="14" y="8"/>
                    <a:pt x="13" y="8"/>
                    <a:pt x="13" y="8"/>
                  </a:cubicBezTo>
                  <a:cubicBezTo>
                    <a:pt x="11" y="9"/>
                    <a:pt x="10" y="11"/>
                    <a:pt x="8" y="13"/>
                  </a:cubicBezTo>
                  <a:cubicBezTo>
                    <a:pt x="8" y="14"/>
                    <a:pt x="8" y="14"/>
                    <a:pt x="8" y="15"/>
                  </a:cubicBezTo>
                  <a:cubicBezTo>
                    <a:pt x="14" y="22"/>
                    <a:pt x="14" y="22"/>
                    <a:pt x="14" y="22"/>
                  </a:cubicBezTo>
                  <a:cubicBezTo>
                    <a:pt x="12" y="24"/>
                    <a:pt x="11" y="27"/>
                    <a:pt x="10" y="30"/>
                  </a:cubicBezTo>
                  <a:cubicBezTo>
                    <a:pt x="1" y="31"/>
                    <a:pt x="1" y="31"/>
                    <a:pt x="1" y="31"/>
                  </a:cubicBezTo>
                  <a:cubicBezTo>
                    <a:pt x="1" y="31"/>
                    <a:pt x="0" y="31"/>
                    <a:pt x="0" y="32"/>
                  </a:cubicBezTo>
                  <a:cubicBezTo>
                    <a:pt x="0" y="34"/>
                    <a:pt x="0" y="37"/>
                    <a:pt x="0" y="39"/>
                  </a:cubicBezTo>
                  <a:cubicBezTo>
                    <a:pt x="0" y="40"/>
                    <a:pt x="1" y="40"/>
                    <a:pt x="1" y="40"/>
                  </a:cubicBezTo>
                  <a:cubicBezTo>
                    <a:pt x="10" y="41"/>
                    <a:pt x="10" y="41"/>
                    <a:pt x="10" y="41"/>
                  </a:cubicBezTo>
                  <a:cubicBezTo>
                    <a:pt x="11" y="44"/>
                    <a:pt x="12" y="47"/>
                    <a:pt x="14" y="49"/>
                  </a:cubicBezTo>
                  <a:cubicBezTo>
                    <a:pt x="8" y="56"/>
                    <a:pt x="8" y="56"/>
                    <a:pt x="8" y="56"/>
                  </a:cubicBezTo>
                  <a:cubicBezTo>
                    <a:pt x="8" y="57"/>
                    <a:pt x="8" y="57"/>
                    <a:pt x="8" y="58"/>
                  </a:cubicBezTo>
                  <a:cubicBezTo>
                    <a:pt x="10" y="60"/>
                    <a:pt x="11" y="62"/>
                    <a:pt x="13" y="63"/>
                  </a:cubicBezTo>
                  <a:cubicBezTo>
                    <a:pt x="13" y="63"/>
                    <a:pt x="14" y="63"/>
                    <a:pt x="14" y="63"/>
                  </a:cubicBezTo>
                  <a:cubicBezTo>
                    <a:pt x="14" y="63"/>
                    <a:pt x="14" y="63"/>
                    <a:pt x="15" y="63"/>
                  </a:cubicBezTo>
                  <a:cubicBezTo>
                    <a:pt x="22" y="57"/>
                    <a:pt x="22" y="57"/>
                    <a:pt x="22" y="57"/>
                  </a:cubicBezTo>
                  <a:cubicBezTo>
                    <a:pt x="24" y="59"/>
                    <a:pt x="27" y="60"/>
                    <a:pt x="30" y="61"/>
                  </a:cubicBezTo>
                  <a:cubicBezTo>
                    <a:pt x="31" y="70"/>
                    <a:pt x="31" y="70"/>
                    <a:pt x="31" y="70"/>
                  </a:cubicBezTo>
                  <a:cubicBezTo>
                    <a:pt x="31" y="70"/>
                    <a:pt x="31" y="71"/>
                    <a:pt x="32" y="71"/>
                  </a:cubicBezTo>
                  <a:cubicBezTo>
                    <a:pt x="33" y="71"/>
                    <a:pt x="34" y="71"/>
                    <a:pt x="36" y="71"/>
                  </a:cubicBezTo>
                  <a:cubicBezTo>
                    <a:pt x="37" y="71"/>
                    <a:pt x="38" y="71"/>
                    <a:pt x="39" y="71"/>
                  </a:cubicBezTo>
                  <a:cubicBezTo>
                    <a:pt x="40" y="71"/>
                    <a:pt x="40" y="70"/>
                    <a:pt x="40" y="70"/>
                  </a:cubicBezTo>
                  <a:cubicBezTo>
                    <a:pt x="41" y="61"/>
                    <a:pt x="41" y="61"/>
                    <a:pt x="41" y="61"/>
                  </a:cubicBezTo>
                  <a:cubicBezTo>
                    <a:pt x="44" y="60"/>
                    <a:pt x="47" y="59"/>
                    <a:pt x="50" y="57"/>
                  </a:cubicBezTo>
                  <a:cubicBezTo>
                    <a:pt x="57" y="63"/>
                    <a:pt x="57" y="63"/>
                    <a:pt x="57" y="63"/>
                  </a:cubicBezTo>
                  <a:cubicBezTo>
                    <a:pt x="57" y="63"/>
                    <a:pt x="57" y="63"/>
                    <a:pt x="57" y="63"/>
                  </a:cubicBezTo>
                  <a:cubicBezTo>
                    <a:pt x="57" y="63"/>
                    <a:pt x="58" y="63"/>
                    <a:pt x="58" y="63"/>
                  </a:cubicBezTo>
                  <a:cubicBezTo>
                    <a:pt x="60" y="62"/>
                    <a:pt x="62" y="60"/>
                    <a:pt x="63" y="58"/>
                  </a:cubicBezTo>
                  <a:cubicBezTo>
                    <a:pt x="64" y="57"/>
                    <a:pt x="64" y="57"/>
                    <a:pt x="63" y="56"/>
                  </a:cubicBezTo>
                  <a:cubicBezTo>
                    <a:pt x="57" y="49"/>
                    <a:pt x="57" y="49"/>
                    <a:pt x="57" y="49"/>
                  </a:cubicBezTo>
                  <a:cubicBezTo>
                    <a:pt x="59" y="47"/>
                    <a:pt x="60" y="44"/>
                    <a:pt x="61" y="41"/>
                  </a:cubicBezTo>
                  <a:cubicBezTo>
                    <a:pt x="70" y="40"/>
                    <a:pt x="70" y="40"/>
                    <a:pt x="70" y="40"/>
                  </a:cubicBezTo>
                  <a:cubicBezTo>
                    <a:pt x="70" y="40"/>
                    <a:pt x="71" y="40"/>
                    <a:pt x="71" y="39"/>
                  </a:cubicBezTo>
                  <a:cubicBezTo>
                    <a:pt x="71" y="37"/>
                    <a:pt x="71" y="34"/>
                    <a:pt x="71" y="32"/>
                  </a:cubicBezTo>
                  <a:cubicBezTo>
                    <a:pt x="71" y="31"/>
                    <a:pt x="70" y="31"/>
                    <a:pt x="70" y="31"/>
                  </a:cubicBezTo>
                  <a:cubicBezTo>
                    <a:pt x="61" y="30"/>
                    <a:pt x="61" y="30"/>
                    <a:pt x="61" y="30"/>
                  </a:cubicBezTo>
                  <a:cubicBezTo>
                    <a:pt x="60" y="27"/>
                    <a:pt x="59" y="24"/>
                    <a:pt x="57" y="22"/>
                  </a:cubicBezTo>
                  <a:cubicBezTo>
                    <a:pt x="63" y="15"/>
                    <a:pt x="63" y="15"/>
                    <a:pt x="63" y="15"/>
                  </a:cubicBezTo>
                  <a:cubicBezTo>
                    <a:pt x="64" y="14"/>
                    <a:pt x="64" y="14"/>
                    <a:pt x="63" y="13"/>
                  </a:cubicBezTo>
                  <a:cubicBezTo>
                    <a:pt x="62" y="11"/>
                    <a:pt x="60" y="10"/>
                    <a:pt x="58" y="8"/>
                  </a:cubicBezTo>
                  <a:cubicBezTo>
                    <a:pt x="58" y="8"/>
                    <a:pt x="57" y="8"/>
                    <a:pt x="57" y="8"/>
                  </a:cubicBezTo>
                  <a:cubicBezTo>
                    <a:pt x="57" y="8"/>
                    <a:pt x="57" y="8"/>
                    <a:pt x="57" y="8"/>
                  </a:cubicBezTo>
                  <a:cubicBezTo>
                    <a:pt x="50" y="14"/>
                    <a:pt x="50" y="14"/>
                    <a:pt x="50" y="14"/>
                  </a:cubicBezTo>
                  <a:cubicBezTo>
                    <a:pt x="47" y="12"/>
                    <a:pt x="44" y="11"/>
                    <a:pt x="41" y="10"/>
                  </a:cubicBezTo>
                  <a:cubicBezTo>
                    <a:pt x="40" y="1"/>
                    <a:pt x="40" y="1"/>
                    <a:pt x="40" y="1"/>
                  </a:cubicBezTo>
                  <a:cubicBezTo>
                    <a:pt x="40" y="1"/>
                    <a:pt x="40" y="0"/>
                    <a:pt x="39" y="0"/>
                  </a:cubicBezTo>
                  <a:cubicBezTo>
                    <a:pt x="38" y="0"/>
                    <a:pt x="37" y="0"/>
                    <a:pt x="36" y="0"/>
                  </a:cubicBezTo>
                </a:path>
              </a:pathLst>
            </a:custGeom>
            <a:solidFill>
              <a:srgbClr val="BFBFBF"/>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sp>
          <p:nvSpPr>
            <p:cNvPr id="47" name="Shape 4587"/>
            <p:cNvSpPr/>
            <p:nvPr/>
          </p:nvSpPr>
          <p:spPr>
            <a:xfrm>
              <a:off x="5410200" y="3398837"/>
              <a:ext cx="79375" cy="79375"/>
            </a:xfrm>
            <a:custGeom>
              <a:avLst/>
              <a:gdLst/>
              <a:ahLst/>
              <a:cxnLst/>
              <a:rect l="0" t="0" r="0" b="0"/>
              <a:pathLst>
                <a:path w="19" h="19" extrusionOk="0">
                  <a:moveTo>
                    <a:pt x="10" y="17"/>
                  </a:moveTo>
                  <a:cubicBezTo>
                    <a:pt x="6" y="17"/>
                    <a:pt x="2" y="13"/>
                    <a:pt x="2" y="10"/>
                  </a:cubicBezTo>
                  <a:cubicBezTo>
                    <a:pt x="2" y="6"/>
                    <a:pt x="6" y="2"/>
                    <a:pt x="10" y="2"/>
                  </a:cubicBezTo>
                  <a:cubicBezTo>
                    <a:pt x="14" y="2"/>
                    <a:pt x="17" y="6"/>
                    <a:pt x="17" y="10"/>
                  </a:cubicBezTo>
                  <a:cubicBezTo>
                    <a:pt x="17" y="13"/>
                    <a:pt x="14" y="17"/>
                    <a:pt x="10" y="17"/>
                  </a:cubicBezTo>
                  <a:moveTo>
                    <a:pt x="10" y="0"/>
                  </a:moveTo>
                  <a:cubicBezTo>
                    <a:pt x="5" y="0"/>
                    <a:pt x="0" y="4"/>
                    <a:pt x="0" y="10"/>
                  </a:cubicBezTo>
                  <a:cubicBezTo>
                    <a:pt x="0" y="15"/>
                    <a:pt x="5" y="19"/>
                    <a:pt x="10" y="19"/>
                  </a:cubicBezTo>
                  <a:cubicBezTo>
                    <a:pt x="15" y="19"/>
                    <a:pt x="19" y="15"/>
                    <a:pt x="19" y="10"/>
                  </a:cubicBezTo>
                  <a:cubicBezTo>
                    <a:pt x="19" y="4"/>
                    <a:pt x="15" y="0"/>
                    <a:pt x="10" y="0"/>
                  </a:cubicBezTo>
                </a:path>
              </a:pathLst>
            </a:custGeom>
            <a:solidFill>
              <a:srgbClr val="BFBFBF"/>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sp>
          <p:nvSpPr>
            <p:cNvPr id="48" name="Shape 4588"/>
            <p:cNvSpPr/>
            <p:nvPr/>
          </p:nvSpPr>
          <p:spPr>
            <a:xfrm>
              <a:off x="5380037" y="3363912"/>
              <a:ext cx="142874" cy="147637"/>
            </a:xfrm>
            <a:custGeom>
              <a:avLst/>
              <a:gdLst/>
              <a:ahLst/>
              <a:cxnLst/>
              <a:rect l="0" t="0" r="0" b="0"/>
              <a:pathLst>
                <a:path w="34" h="35" extrusionOk="0">
                  <a:moveTo>
                    <a:pt x="17" y="0"/>
                  </a:moveTo>
                  <a:cubicBezTo>
                    <a:pt x="7" y="0"/>
                    <a:pt x="0" y="8"/>
                    <a:pt x="0" y="17"/>
                  </a:cubicBezTo>
                  <a:cubicBezTo>
                    <a:pt x="0" y="27"/>
                    <a:pt x="7" y="35"/>
                    <a:pt x="17" y="35"/>
                  </a:cubicBezTo>
                  <a:cubicBezTo>
                    <a:pt x="21" y="35"/>
                    <a:pt x="26" y="33"/>
                    <a:pt x="29" y="29"/>
                  </a:cubicBezTo>
                  <a:cubicBezTo>
                    <a:pt x="28" y="28"/>
                    <a:pt x="28" y="28"/>
                    <a:pt x="28" y="28"/>
                  </a:cubicBezTo>
                  <a:cubicBezTo>
                    <a:pt x="25" y="31"/>
                    <a:pt x="21" y="33"/>
                    <a:pt x="17" y="33"/>
                  </a:cubicBezTo>
                  <a:cubicBezTo>
                    <a:pt x="8" y="33"/>
                    <a:pt x="2" y="26"/>
                    <a:pt x="2" y="17"/>
                  </a:cubicBezTo>
                  <a:cubicBezTo>
                    <a:pt x="2" y="9"/>
                    <a:pt x="8" y="2"/>
                    <a:pt x="17" y="2"/>
                  </a:cubicBezTo>
                  <a:cubicBezTo>
                    <a:pt x="25" y="2"/>
                    <a:pt x="32" y="9"/>
                    <a:pt x="32" y="17"/>
                  </a:cubicBezTo>
                  <a:cubicBezTo>
                    <a:pt x="32" y="19"/>
                    <a:pt x="32" y="20"/>
                    <a:pt x="31" y="21"/>
                  </a:cubicBezTo>
                  <a:cubicBezTo>
                    <a:pt x="33" y="21"/>
                    <a:pt x="33" y="21"/>
                    <a:pt x="33" y="21"/>
                  </a:cubicBezTo>
                  <a:cubicBezTo>
                    <a:pt x="34" y="20"/>
                    <a:pt x="34" y="19"/>
                    <a:pt x="34" y="17"/>
                  </a:cubicBezTo>
                  <a:cubicBezTo>
                    <a:pt x="34" y="8"/>
                    <a:pt x="26" y="0"/>
                    <a:pt x="17" y="0"/>
                  </a:cubicBezTo>
                </a:path>
              </a:pathLst>
            </a:custGeom>
            <a:solidFill>
              <a:srgbClr val="BFBFBF"/>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sp>
          <p:nvSpPr>
            <p:cNvPr id="49" name="Shape 4589"/>
            <p:cNvSpPr/>
            <p:nvPr/>
          </p:nvSpPr>
          <p:spPr>
            <a:xfrm>
              <a:off x="4935537" y="3289300"/>
              <a:ext cx="298449" cy="296863"/>
            </a:xfrm>
            <a:custGeom>
              <a:avLst/>
              <a:gdLst/>
              <a:ahLst/>
              <a:cxnLst/>
              <a:rect l="0" t="0" r="0" b="0"/>
              <a:pathLst>
                <a:path w="71" h="71" extrusionOk="0">
                  <a:moveTo>
                    <a:pt x="22" y="16"/>
                  </a:moveTo>
                  <a:cubicBezTo>
                    <a:pt x="22" y="16"/>
                    <a:pt x="22" y="16"/>
                    <a:pt x="23" y="16"/>
                  </a:cubicBezTo>
                  <a:cubicBezTo>
                    <a:pt x="25" y="14"/>
                    <a:pt x="28" y="13"/>
                    <a:pt x="32" y="12"/>
                  </a:cubicBezTo>
                  <a:cubicBezTo>
                    <a:pt x="32" y="12"/>
                    <a:pt x="32" y="12"/>
                    <a:pt x="32" y="11"/>
                  </a:cubicBezTo>
                  <a:cubicBezTo>
                    <a:pt x="33" y="2"/>
                    <a:pt x="33" y="2"/>
                    <a:pt x="33" y="2"/>
                  </a:cubicBezTo>
                  <a:cubicBezTo>
                    <a:pt x="34" y="2"/>
                    <a:pt x="35" y="2"/>
                    <a:pt x="36" y="2"/>
                  </a:cubicBezTo>
                  <a:cubicBezTo>
                    <a:pt x="37" y="2"/>
                    <a:pt x="38" y="2"/>
                    <a:pt x="39" y="2"/>
                  </a:cubicBezTo>
                  <a:cubicBezTo>
                    <a:pt x="40" y="11"/>
                    <a:pt x="40" y="11"/>
                    <a:pt x="40" y="11"/>
                  </a:cubicBezTo>
                  <a:cubicBezTo>
                    <a:pt x="40" y="12"/>
                    <a:pt x="40" y="12"/>
                    <a:pt x="40" y="12"/>
                  </a:cubicBezTo>
                  <a:cubicBezTo>
                    <a:pt x="44" y="13"/>
                    <a:pt x="47" y="14"/>
                    <a:pt x="49" y="16"/>
                  </a:cubicBezTo>
                  <a:cubicBezTo>
                    <a:pt x="50" y="16"/>
                    <a:pt x="50" y="16"/>
                    <a:pt x="50" y="16"/>
                  </a:cubicBezTo>
                  <a:cubicBezTo>
                    <a:pt x="50" y="16"/>
                    <a:pt x="50" y="16"/>
                    <a:pt x="51" y="16"/>
                  </a:cubicBezTo>
                  <a:cubicBezTo>
                    <a:pt x="58" y="10"/>
                    <a:pt x="58" y="10"/>
                    <a:pt x="58" y="10"/>
                  </a:cubicBezTo>
                  <a:cubicBezTo>
                    <a:pt x="59" y="11"/>
                    <a:pt x="60" y="13"/>
                    <a:pt x="62" y="14"/>
                  </a:cubicBezTo>
                  <a:cubicBezTo>
                    <a:pt x="56" y="21"/>
                    <a:pt x="56" y="21"/>
                    <a:pt x="56" y="21"/>
                  </a:cubicBezTo>
                  <a:cubicBezTo>
                    <a:pt x="55" y="21"/>
                    <a:pt x="55" y="22"/>
                    <a:pt x="56" y="22"/>
                  </a:cubicBezTo>
                  <a:cubicBezTo>
                    <a:pt x="58" y="25"/>
                    <a:pt x="59" y="28"/>
                    <a:pt x="59" y="31"/>
                  </a:cubicBezTo>
                  <a:cubicBezTo>
                    <a:pt x="59" y="32"/>
                    <a:pt x="60" y="32"/>
                    <a:pt x="60" y="32"/>
                  </a:cubicBezTo>
                  <a:cubicBezTo>
                    <a:pt x="69" y="33"/>
                    <a:pt x="69" y="33"/>
                    <a:pt x="69" y="33"/>
                  </a:cubicBezTo>
                  <a:cubicBezTo>
                    <a:pt x="69" y="35"/>
                    <a:pt x="69" y="36"/>
                    <a:pt x="69" y="38"/>
                  </a:cubicBezTo>
                  <a:cubicBezTo>
                    <a:pt x="60" y="39"/>
                    <a:pt x="60" y="39"/>
                    <a:pt x="60" y="39"/>
                  </a:cubicBezTo>
                  <a:cubicBezTo>
                    <a:pt x="60" y="39"/>
                    <a:pt x="59" y="39"/>
                    <a:pt x="59" y="40"/>
                  </a:cubicBezTo>
                  <a:cubicBezTo>
                    <a:pt x="59" y="43"/>
                    <a:pt x="58" y="46"/>
                    <a:pt x="56" y="49"/>
                  </a:cubicBezTo>
                  <a:cubicBezTo>
                    <a:pt x="55" y="49"/>
                    <a:pt x="55" y="50"/>
                    <a:pt x="56" y="50"/>
                  </a:cubicBezTo>
                  <a:cubicBezTo>
                    <a:pt x="62" y="57"/>
                    <a:pt x="62" y="57"/>
                    <a:pt x="62" y="57"/>
                  </a:cubicBezTo>
                  <a:cubicBezTo>
                    <a:pt x="60" y="59"/>
                    <a:pt x="59" y="60"/>
                    <a:pt x="58" y="61"/>
                  </a:cubicBezTo>
                  <a:cubicBezTo>
                    <a:pt x="51" y="55"/>
                    <a:pt x="51" y="55"/>
                    <a:pt x="51" y="55"/>
                  </a:cubicBezTo>
                  <a:cubicBezTo>
                    <a:pt x="50" y="55"/>
                    <a:pt x="50" y="55"/>
                    <a:pt x="50" y="55"/>
                  </a:cubicBezTo>
                  <a:cubicBezTo>
                    <a:pt x="50" y="55"/>
                    <a:pt x="50" y="55"/>
                    <a:pt x="49" y="55"/>
                  </a:cubicBezTo>
                  <a:cubicBezTo>
                    <a:pt x="47" y="57"/>
                    <a:pt x="44" y="58"/>
                    <a:pt x="40" y="59"/>
                  </a:cubicBezTo>
                  <a:cubicBezTo>
                    <a:pt x="40" y="59"/>
                    <a:pt x="40" y="59"/>
                    <a:pt x="40" y="60"/>
                  </a:cubicBezTo>
                  <a:cubicBezTo>
                    <a:pt x="39" y="69"/>
                    <a:pt x="39" y="69"/>
                    <a:pt x="39" y="69"/>
                  </a:cubicBezTo>
                  <a:cubicBezTo>
                    <a:pt x="38" y="69"/>
                    <a:pt x="37" y="69"/>
                    <a:pt x="36" y="69"/>
                  </a:cubicBezTo>
                  <a:cubicBezTo>
                    <a:pt x="35" y="69"/>
                    <a:pt x="34" y="69"/>
                    <a:pt x="33" y="69"/>
                  </a:cubicBezTo>
                  <a:cubicBezTo>
                    <a:pt x="32" y="60"/>
                    <a:pt x="32" y="60"/>
                    <a:pt x="32" y="60"/>
                  </a:cubicBezTo>
                  <a:cubicBezTo>
                    <a:pt x="32" y="59"/>
                    <a:pt x="32" y="59"/>
                    <a:pt x="32" y="59"/>
                  </a:cubicBezTo>
                  <a:cubicBezTo>
                    <a:pt x="28" y="58"/>
                    <a:pt x="25" y="57"/>
                    <a:pt x="23" y="55"/>
                  </a:cubicBezTo>
                  <a:cubicBezTo>
                    <a:pt x="22" y="55"/>
                    <a:pt x="22" y="55"/>
                    <a:pt x="22" y="55"/>
                  </a:cubicBezTo>
                  <a:cubicBezTo>
                    <a:pt x="22" y="55"/>
                    <a:pt x="21" y="55"/>
                    <a:pt x="21" y="55"/>
                  </a:cubicBezTo>
                  <a:cubicBezTo>
                    <a:pt x="14" y="61"/>
                    <a:pt x="14" y="61"/>
                    <a:pt x="14" y="61"/>
                  </a:cubicBezTo>
                  <a:cubicBezTo>
                    <a:pt x="13" y="60"/>
                    <a:pt x="12" y="59"/>
                    <a:pt x="10" y="57"/>
                  </a:cubicBezTo>
                  <a:cubicBezTo>
                    <a:pt x="16" y="50"/>
                    <a:pt x="16" y="50"/>
                    <a:pt x="16" y="50"/>
                  </a:cubicBezTo>
                  <a:cubicBezTo>
                    <a:pt x="17" y="50"/>
                    <a:pt x="17" y="49"/>
                    <a:pt x="16" y="49"/>
                  </a:cubicBezTo>
                  <a:cubicBezTo>
                    <a:pt x="14" y="46"/>
                    <a:pt x="13" y="43"/>
                    <a:pt x="13" y="40"/>
                  </a:cubicBezTo>
                  <a:cubicBezTo>
                    <a:pt x="12" y="39"/>
                    <a:pt x="12" y="39"/>
                    <a:pt x="12" y="39"/>
                  </a:cubicBezTo>
                  <a:cubicBezTo>
                    <a:pt x="3" y="38"/>
                    <a:pt x="3" y="38"/>
                    <a:pt x="3" y="38"/>
                  </a:cubicBezTo>
                  <a:cubicBezTo>
                    <a:pt x="3" y="36"/>
                    <a:pt x="3" y="35"/>
                    <a:pt x="3" y="33"/>
                  </a:cubicBezTo>
                  <a:cubicBezTo>
                    <a:pt x="12" y="32"/>
                    <a:pt x="12" y="32"/>
                    <a:pt x="12" y="32"/>
                  </a:cubicBezTo>
                  <a:cubicBezTo>
                    <a:pt x="12" y="32"/>
                    <a:pt x="12" y="32"/>
                    <a:pt x="13" y="31"/>
                  </a:cubicBezTo>
                  <a:cubicBezTo>
                    <a:pt x="13" y="28"/>
                    <a:pt x="14" y="25"/>
                    <a:pt x="16" y="22"/>
                  </a:cubicBezTo>
                  <a:cubicBezTo>
                    <a:pt x="17" y="22"/>
                    <a:pt x="17" y="21"/>
                    <a:pt x="16" y="21"/>
                  </a:cubicBezTo>
                  <a:cubicBezTo>
                    <a:pt x="10" y="14"/>
                    <a:pt x="10" y="14"/>
                    <a:pt x="10" y="14"/>
                  </a:cubicBezTo>
                  <a:cubicBezTo>
                    <a:pt x="12" y="12"/>
                    <a:pt x="13" y="11"/>
                    <a:pt x="14" y="10"/>
                  </a:cubicBezTo>
                  <a:cubicBezTo>
                    <a:pt x="21" y="16"/>
                    <a:pt x="21" y="16"/>
                    <a:pt x="21" y="16"/>
                  </a:cubicBezTo>
                  <a:cubicBezTo>
                    <a:pt x="21" y="16"/>
                    <a:pt x="22" y="16"/>
                    <a:pt x="22" y="16"/>
                  </a:cubicBezTo>
                  <a:moveTo>
                    <a:pt x="36" y="0"/>
                  </a:moveTo>
                  <a:cubicBezTo>
                    <a:pt x="35" y="0"/>
                    <a:pt x="33" y="0"/>
                    <a:pt x="32" y="0"/>
                  </a:cubicBezTo>
                  <a:cubicBezTo>
                    <a:pt x="32" y="0"/>
                    <a:pt x="31" y="1"/>
                    <a:pt x="31" y="1"/>
                  </a:cubicBezTo>
                  <a:cubicBezTo>
                    <a:pt x="30" y="10"/>
                    <a:pt x="30" y="10"/>
                    <a:pt x="30" y="10"/>
                  </a:cubicBezTo>
                  <a:cubicBezTo>
                    <a:pt x="27" y="11"/>
                    <a:pt x="25" y="12"/>
                    <a:pt x="22" y="14"/>
                  </a:cubicBezTo>
                  <a:cubicBezTo>
                    <a:pt x="15" y="8"/>
                    <a:pt x="15" y="8"/>
                    <a:pt x="15" y="8"/>
                  </a:cubicBezTo>
                  <a:cubicBezTo>
                    <a:pt x="15" y="8"/>
                    <a:pt x="15" y="8"/>
                    <a:pt x="14" y="8"/>
                  </a:cubicBezTo>
                  <a:cubicBezTo>
                    <a:pt x="14" y="8"/>
                    <a:pt x="14" y="8"/>
                    <a:pt x="14" y="8"/>
                  </a:cubicBezTo>
                  <a:cubicBezTo>
                    <a:pt x="12" y="9"/>
                    <a:pt x="10" y="11"/>
                    <a:pt x="8" y="13"/>
                  </a:cubicBezTo>
                  <a:cubicBezTo>
                    <a:pt x="8" y="14"/>
                    <a:pt x="8" y="14"/>
                    <a:pt x="8" y="15"/>
                  </a:cubicBezTo>
                  <a:cubicBezTo>
                    <a:pt x="14" y="22"/>
                    <a:pt x="14" y="22"/>
                    <a:pt x="14" y="22"/>
                  </a:cubicBezTo>
                  <a:cubicBezTo>
                    <a:pt x="13" y="24"/>
                    <a:pt x="11" y="27"/>
                    <a:pt x="11" y="30"/>
                  </a:cubicBezTo>
                  <a:cubicBezTo>
                    <a:pt x="2" y="31"/>
                    <a:pt x="2" y="31"/>
                    <a:pt x="2" y="31"/>
                  </a:cubicBezTo>
                  <a:cubicBezTo>
                    <a:pt x="1" y="31"/>
                    <a:pt x="1" y="31"/>
                    <a:pt x="1" y="32"/>
                  </a:cubicBezTo>
                  <a:cubicBezTo>
                    <a:pt x="0" y="34"/>
                    <a:pt x="0" y="37"/>
                    <a:pt x="1" y="39"/>
                  </a:cubicBezTo>
                  <a:cubicBezTo>
                    <a:pt x="1" y="40"/>
                    <a:pt x="1" y="40"/>
                    <a:pt x="2" y="40"/>
                  </a:cubicBezTo>
                  <a:cubicBezTo>
                    <a:pt x="11" y="41"/>
                    <a:pt x="11" y="41"/>
                    <a:pt x="11" y="41"/>
                  </a:cubicBezTo>
                  <a:cubicBezTo>
                    <a:pt x="11" y="44"/>
                    <a:pt x="13" y="47"/>
                    <a:pt x="14" y="49"/>
                  </a:cubicBezTo>
                  <a:cubicBezTo>
                    <a:pt x="8" y="56"/>
                    <a:pt x="8" y="56"/>
                    <a:pt x="8" y="56"/>
                  </a:cubicBezTo>
                  <a:cubicBezTo>
                    <a:pt x="8" y="57"/>
                    <a:pt x="8" y="57"/>
                    <a:pt x="8" y="58"/>
                  </a:cubicBezTo>
                  <a:cubicBezTo>
                    <a:pt x="10" y="60"/>
                    <a:pt x="12" y="62"/>
                    <a:pt x="14" y="63"/>
                  </a:cubicBezTo>
                  <a:cubicBezTo>
                    <a:pt x="14" y="63"/>
                    <a:pt x="14" y="63"/>
                    <a:pt x="14" y="63"/>
                  </a:cubicBezTo>
                  <a:cubicBezTo>
                    <a:pt x="15" y="63"/>
                    <a:pt x="15" y="63"/>
                    <a:pt x="15" y="63"/>
                  </a:cubicBezTo>
                  <a:cubicBezTo>
                    <a:pt x="22" y="57"/>
                    <a:pt x="22" y="57"/>
                    <a:pt x="22" y="57"/>
                  </a:cubicBezTo>
                  <a:cubicBezTo>
                    <a:pt x="25" y="59"/>
                    <a:pt x="27" y="60"/>
                    <a:pt x="30" y="61"/>
                  </a:cubicBezTo>
                  <a:cubicBezTo>
                    <a:pt x="31" y="70"/>
                    <a:pt x="31" y="70"/>
                    <a:pt x="31" y="70"/>
                  </a:cubicBezTo>
                  <a:cubicBezTo>
                    <a:pt x="31" y="70"/>
                    <a:pt x="32" y="71"/>
                    <a:pt x="32" y="71"/>
                  </a:cubicBezTo>
                  <a:cubicBezTo>
                    <a:pt x="33" y="71"/>
                    <a:pt x="35" y="71"/>
                    <a:pt x="36" y="71"/>
                  </a:cubicBezTo>
                  <a:cubicBezTo>
                    <a:pt x="37" y="71"/>
                    <a:pt x="39" y="71"/>
                    <a:pt x="40" y="71"/>
                  </a:cubicBezTo>
                  <a:cubicBezTo>
                    <a:pt x="40" y="71"/>
                    <a:pt x="41" y="70"/>
                    <a:pt x="41" y="70"/>
                  </a:cubicBezTo>
                  <a:cubicBezTo>
                    <a:pt x="41" y="61"/>
                    <a:pt x="41" y="61"/>
                    <a:pt x="41" y="61"/>
                  </a:cubicBezTo>
                  <a:cubicBezTo>
                    <a:pt x="45" y="60"/>
                    <a:pt x="47" y="59"/>
                    <a:pt x="50" y="57"/>
                  </a:cubicBezTo>
                  <a:cubicBezTo>
                    <a:pt x="57" y="63"/>
                    <a:pt x="57" y="63"/>
                    <a:pt x="57" y="63"/>
                  </a:cubicBezTo>
                  <a:cubicBezTo>
                    <a:pt x="57" y="63"/>
                    <a:pt x="57" y="63"/>
                    <a:pt x="58" y="63"/>
                  </a:cubicBezTo>
                  <a:cubicBezTo>
                    <a:pt x="58" y="63"/>
                    <a:pt x="58" y="63"/>
                    <a:pt x="58" y="63"/>
                  </a:cubicBezTo>
                  <a:cubicBezTo>
                    <a:pt x="60" y="62"/>
                    <a:pt x="62" y="60"/>
                    <a:pt x="64" y="58"/>
                  </a:cubicBezTo>
                  <a:cubicBezTo>
                    <a:pt x="64" y="57"/>
                    <a:pt x="64" y="57"/>
                    <a:pt x="64" y="56"/>
                  </a:cubicBezTo>
                  <a:cubicBezTo>
                    <a:pt x="58" y="49"/>
                    <a:pt x="58" y="49"/>
                    <a:pt x="58" y="49"/>
                  </a:cubicBezTo>
                  <a:cubicBezTo>
                    <a:pt x="59" y="47"/>
                    <a:pt x="61" y="44"/>
                    <a:pt x="61" y="41"/>
                  </a:cubicBezTo>
                  <a:cubicBezTo>
                    <a:pt x="70" y="40"/>
                    <a:pt x="70" y="40"/>
                    <a:pt x="70" y="40"/>
                  </a:cubicBezTo>
                  <a:cubicBezTo>
                    <a:pt x="71" y="40"/>
                    <a:pt x="71" y="40"/>
                    <a:pt x="71" y="39"/>
                  </a:cubicBezTo>
                  <a:cubicBezTo>
                    <a:pt x="71" y="37"/>
                    <a:pt x="71" y="34"/>
                    <a:pt x="71" y="32"/>
                  </a:cubicBezTo>
                  <a:cubicBezTo>
                    <a:pt x="71" y="31"/>
                    <a:pt x="71" y="31"/>
                    <a:pt x="70" y="31"/>
                  </a:cubicBezTo>
                  <a:cubicBezTo>
                    <a:pt x="61" y="30"/>
                    <a:pt x="61" y="30"/>
                    <a:pt x="61" y="30"/>
                  </a:cubicBezTo>
                  <a:cubicBezTo>
                    <a:pt x="61" y="27"/>
                    <a:pt x="59" y="24"/>
                    <a:pt x="58" y="22"/>
                  </a:cubicBezTo>
                  <a:cubicBezTo>
                    <a:pt x="64" y="15"/>
                    <a:pt x="64" y="15"/>
                    <a:pt x="64" y="15"/>
                  </a:cubicBezTo>
                  <a:cubicBezTo>
                    <a:pt x="64" y="14"/>
                    <a:pt x="64" y="14"/>
                    <a:pt x="64" y="13"/>
                  </a:cubicBezTo>
                  <a:cubicBezTo>
                    <a:pt x="62" y="11"/>
                    <a:pt x="60" y="10"/>
                    <a:pt x="58" y="8"/>
                  </a:cubicBezTo>
                  <a:cubicBezTo>
                    <a:pt x="58" y="8"/>
                    <a:pt x="58" y="8"/>
                    <a:pt x="58" y="8"/>
                  </a:cubicBezTo>
                  <a:cubicBezTo>
                    <a:pt x="57" y="8"/>
                    <a:pt x="57" y="8"/>
                    <a:pt x="57" y="8"/>
                  </a:cubicBezTo>
                  <a:cubicBezTo>
                    <a:pt x="50" y="14"/>
                    <a:pt x="50" y="14"/>
                    <a:pt x="50" y="14"/>
                  </a:cubicBezTo>
                  <a:cubicBezTo>
                    <a:pt x="47" y="12"/>
                    <a:pt x="45" y="11"/>
                    <a:pt x="41" y="10"/>
                  </a:cubicBezTo>
                  <a:cubicBezTo>
                    <a:pt x="41" y="1"/>
                    <a:pt x="41" y="1"/>
                    <a:pt x="41" y="1"/>
                  </a:cubicBezTo>
                  <a:cubicBezTo>
                    <a:pt x="41" y="1"/>
                    <a:pt x="40" y="0"/>
                    <a:pt x="40" y="0"/>
                  </a:cubicBezTo>
                  <a:cubicBezTo>
                    <a:pt x="39" y="0"/>
                    <a:pt x="37" y="0"/>
                    <a:pt x="36" y="0"/>
                  </a:cubicBezTo>
                </a:path>
              </a:pathLst>
            </a:custGeom>
            <a:solidFill>
              <a:srgbClr val="BFBFBF"/>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sp>
          <p:nvSpPr>
            <p:cNvPr id="50" name="Shape 4590"/>
            <p:cNvSpPr/>
            <p:nvPr/>
          </p:nvSpPr>
          <p:spPr>
            <a:xfrm>
              <a:off x="5048250" y="3398837"/>
              <a:ext cx="76199" cy="79375"/>
            </a:xfrm>
            <a:custGeom>
              <a:avLst/>
              <a:gdLst/>
              <a:ahLst/>
              <a:cxnLst/>
              <a:rect l="0" t="0" r="0" b="0"/>
              <a:pathLst>
                <a:path w="18" h="19" extrusionOk="0">
                  <a:moveTo>
                    <a:pt x="9" y="17"/>
                  </a:moveTo>
                  <a:cubicBezTo>
                    <a:pt x="5" y="17"/>
                    <a:pt x="2" y="13"/>
                    <a:pt x="2" y="10"/>
                  </a:cubicBezTo>
                  <a:cubicBezTo>
                    <a:pt x="2" y="6"/>
                    <a:pt x="5" y="2"/>
                    <a:pt x="9" y="2"/>
                  </a:cubicBezTo>
                  <a:cubicBezTo>
                    <a:pt x="13" y="2"/>
                    <a:pt x="16" y="6"/>
                    <a:pt x="16" y="10"/>
                  </a:cubicBezTo>
                  <a:cubicBezTo>
                    <a:pt x="16" y="13"/>
                    <a:pt x="13" y="17"/>
                    <a:pt x="9" y="17"/>
                  </a:cubicBezTo>
                  <a:moveTo>
                    <a:pt x="9" y="0"/>
                  </a:moveTo>
                  <a:cubicBezTo>
                    <a:pt x="4" y="0"/>
                    <a:pt x="0" y="4"/>
                    <a:pt x="0" y="10"/>
                  </a:cubicBezTo>
                  <a:cubicBezTo>
                    <a:pt x="0" y="15"/>
                    <a:pt x="4" y="19"/>
                    <a:pt x="9" y="19"/>
                  </a:cubicBezTo>
                  <a:cubicBezTo>
                    <a:pt x="14" y="19"/>
                    <a:pt x="18" y="15"/>
                    <a:pt x="18" y="10"/>
                  </a:cubicBezTo>
                  <a:cubicBezTo>
                    <a:pt x="18" y="4"/>
                    <a:pt x="14" y="0"/>
                    <a:pt x="9" y="0"/>
                  </a:cubicBezTo>
                </a:path>
              </a:pathLst>
            </a:custGeom>
            <a:solidFill>
              <a:srgbClr val="BFBFBF"/>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sp>
          <p:nvSpPr>
            <p:cNvPr id="51" name="Shape 4591"/>
            <p:cNvSpPr/>
            <p:nvPr/>
          </p:nvSpPr>
          <p:spPr>
            <a:xfrm>
              <a:off x="5014912" y="3363912"/>
              <a:ext cx="142874" cy="147637"/>
            </a:xfrm>
            <a:custGeom>
              <a:avLst/>
              <a:gdLst/>
              <a:ahLst/>
              <a:cxnLst/>
              <a:rect l="0" t="0" r="0" b="0"/>
              <a:pathLst>
                <a:path w="34" h="35" extrusionOk="0">
                  <a:moveTo>
                    <a:pt x="17" y="0"/>
                  </a:moveTo>
                  <a:cubicBezTo>
                    <a:pt x="8" y="0"/>
                    <a:pt x="0" y="8"/>
                    <a:pt x="0" y="17"/>
                  </a:cubicBezTo>
                  <a:cubicBezTo>
                    <a:pt x="0" y="27"/>
                    <a:pt x="8" y="35"/>
                    <a:pt x="17" y="35"/>
                  </a:cubicBezTo>
                  <a:cubicBezTo>
                    <a:pt x="22" y="35"/>
                    <a:pt x="26" y="33"/>
                    <a:pt x="30" y="29"/>
                  </a:cubicBezTo>
                  <a:cubicBezTo>
                    <a:pt x="28" y="28"/>
                    <a:pt x="28" y="28"/>
                    <a:pt x="28" y="28"/>
                  </a:cubicBezTo>
                  <a:cubicBezTo>
                    <a:pt x="25" y="31"/>
                    <a:pt x="21" y="33"/>
                    <a:pt x="17" y="33"/>
                  </a:cubicBezTo>
                  <a:cubicBezTo>
                    <a:pt x="9" y="33"/>
                    <a:pt x="2" y="26"/>
                    <a:pt x="2" y="17"/>
                  </a:cubicBezTo>
                  <a:cubicBezTo>
                    <a:pt x="2" y="9"/>
                    <a:pt x="9" y="2"/>
                    <a:pt x="17" y="2"/>
                  </a:cubicBezTo>
                  <a:cubicBezTo>
                    <a:pt x="25" y="2"/>
                    <a:pt x="32" y="9"/>
                    <a:pt x="32" y="17"/>
                  </a:cubicBezTo>
                  <a:cubicBezTo>
                    <a:pt x="32" y="19"/>
                    <a:pt x="32" y="20"/>
                    <a:pt x="32" y="21"/>
                  </a:cubicBezTo>
                  <a:cubicBezTo>
                    <a:pt x="34" y="21"/>
                    <a:pt x="34" y="21"/>
                    <a:pt x="34" y="21"/>
                  </a:cubicBezTo>
                  <a:cubicBezTo>
                    <a:pt x="34" y="20"/>
                    <a:pt x="34" y="19"/>
                    <a:pt x="34" y="17"/>
                  </a:cubicBezTo>
                  <a:cubicBezTo>
                    <a:pt x="34" y="8"/>
                    <a:pt x="26" y="0"/>
                    <a:pt x="17" y="0"/>
                  </a:cubicBezTo>
                </a:path>
              </a:pathLst>
            </a:custGeom>
            <a:solidFill>
              <a:srgbClr val="BFBFBF"/>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grpSp>
      <p:grpSp>
        <p:nvGrpSpPr>
          <p:cNvPr id="52" name="Shape 4592"/>
          <p:cNvGrpSpPr/>
          <p:nvPr/>
        </p:nvGrpSpPr>
        <p:grpSpPr>
          <a:xfrm>
            <a:off x="7626969" y="1488196"/>
            <a:ext cx="720033" cy="208665"/>
            <a:chOff x="4575175" y="3289300"/>
            <a:chExt cx="1023937" cy="296863"/>
          </a:xfrm>
        </p:grpSpPr>
        <p:sp>
          <p:nvSpPr>
            <p:cNvPr id="53" name="Shape 4593"/>
            <p:cNvSpPr/>
            <p:nvPr/>
          </p:nvSpPr>
          <p:spPr>
            <a:xfrm>
              <a:off x="4575175" y="3289300"/>
              <a:ext cx="296863" cy="296863"/>
            </a:xfrm>
            <a:custGeom>
              <a:avLst/>
              <a:gdLst/>
              <a:ahLst/>
              <a:cxnLst/>
              <a:rect l="0" t="0" r="0" b="0"/>
              <a:pathLst>
                <a:path w="71" h="71" extrusionOk="0">
                  <a:moveTo>
                    <a:pt x="21" y="16"/>
                  </a:moveTo>
                  <a:cubicBezTo>
                    <a:pt x="22" y="16"/>
                    <a:pt x="22" y="16"/>
                    <a:pt x="22" y="16"/>
                  </a:cubicBezTo>
                  <a:cubicBezTo>
                    <a:pt x="25" y="14"/>
                    <a:pt x="28" y="13"/>
                    <a:pt x="31" y="12"/>
                  </a:cubicBezTo>
                  <a:cubicBezTo>
                    <a:pt x="31" y="12"/>
                    <a:pt x="32" y="12"/>
                    <a:pt x="32" y="11"/>
                  </a:cubicBezTo>
                  <a:cubicBezTo>
                    <a:pt x="33" y="2"/>
                    <a:pt x="33" y="2"/>
                    <a:pt x="33" y="2"/>
                  </a:cubicBezTo>
                  <a:cubicBezTo>
                    <a:pt x="34" y="2"/>
                    <a:pt x="34" y="2"/>
                    <a:pt x="35" y="2"/>
                  </a:cubicBezTo>
                  <a:cubicBezTo>
                    <a:pt x="36" y="2"/>
                    <a:pt x="37" y="2"/>
                    <a:pt x="38" y="2"/>
                  </a:cubicBezTo>
                  <a:cubicBezTo>
                    <a:pt x="39" y="11"/>
                    <a:pt x="39" y="11"/>
                    <a:pt x="39" y="11"/>
                  </a:cubicBezTo>
                  <a:cubicBezTo>
                    <a:pt x="39" y="12"/>
                    <a:pt x="39" y="12"/>
                    <a:pt x="40" y="12"/>
                  </a:cubicBezTo>
                  <a:cubicBezTo>
                    <a:pt x="43" y="13"/>
                    <a:pt x="46" y="14"/>
                    <a:pt x="49" y="16"/>
                  </a:cubicBezTo>
                  <a:cubicBezTo>
                    <a:pt x="49" y="16"/>
                    <a:pt x="49" y="16"/>
                    <a:pt x="49" y="16"/>
                  </a:cubicBezTo>
                  <a:cubicBezTo>
                    <a:pt x="50" y="16"/>
                    <a:pt x="50" y="16"/>
                    <a:pt x="50" y="16"/>
                  </a:cubicBezTo>
                  <a:cubicBezTo>
                    <a:pt x="57" y="10"/>
                    <a:pt x="57" y="10"/>
                    <a:pt x="57" y="10"/>
                  </a:cubicBezTo>
                  <a:cubicBezTo>
                    <a:pt x="58" y="11"/>
                    <a:pt x="60" y="13"/>
                    <a:pt x="61" y="14"/>
                  </a:cubicBezTo>
                  <a:cubicBezTo>
                    <a:pt x="55" y="21"/>
                    <a:pt x="55" y="21"/>
                    <a:pt x="55" y="21"/>
                  </a:cubicBezTo>
                  <a:cubicBezTo>
                    <a:pt x="55" y="21"/>
                    <a:pt x="55" y="22"/>
                    <a:pt x="55" y="22"/>
                  </a:cubicBezTo>
                  <a:cubicBezTo>
                    <a:pt x="57" y="25"/>
                    <a:pt x="58" y="28"/>
                    <a:pt x="59" y="31"/>
                  </a:cubicBezTo>
                  <a:cubicBezTo>
                    <a:pt x="59" y="32"/>
                    <a:pt x="59" y="32"/>
                    <a:pt x="60" y="32"/>
                  </a:cubicBezTo>
                  <a:cubicBezTo>
                    <a:pt x="69" y="33"/>
                    <a:pt x="69" y="33"/>
                    <a:pt x="69" y="33"/>
                  </a:cubicBezTo>
                  <a:cubicBezTo>
                    <a:pt x="69" y="35"/>
                    <a:pt x="69" y="36"/>
                    <a:pt x="69" y="38"/>
                  </a:cubicBezTo>
                  <a:cubicBezTo>
                    <a:pt x="60" y="39"/>
                    <a:pt x="60" y="39"/>
                    <a:pt x="60" y="39"/>
                  </a:cubicBezTo>
                  <a:cubicBezTo>
                    <a:pt x="59" y="39"/>
                    <a:pt x="59" y="39"/>
                    <a:pt x="59" y="40"/>
                  </a:cubicBezTo>
                  <a:cubicBezTo>
                    <a:pt x="58" y="43"/>
                    <a:pt x="57" y="46"/>
                    <a:pt x="55" y="49"/>
                  </a:cubicBezTo>
                  <a:cubicBezTo>
                    <a:pt x="55" y="49"/>
                    <a:pt x="55" y="50"/>
                    <a:pt x="55" y="50"/>
                  </a:cubicBezTo>
                  <a:cubicBezTo>
                    <a:pt x="61" y="57"/>
                    <a:pt x="61" y="57"/>
                    <a:pt x="61" y="57"/>
                  </a:cubicBezTo>
                  <a:cubicBezTo>
                    <a:pt x="60" y="59"/>
                    <a:pt x="58" y="60"/>
                    <a:pt x="57" y="61"/>
                  </a:cubicBezTo>
                  <a:cubicBezTo>
                    <a:pt x="50" y="55"/>
                    <a:pt x="50" y="55"/>
                    <a:pt x="50" y="55"/>
                  </a:cubicBezTo>
                  <a:cubicBezTo>
                    <a:pt x="50" y="55"/>
                    <a:pt x="50" y="55"/>
                    <a:pt x="49" y="55"/>
                  </a:cubicBezTo>
                  <a:cubicBezTo>
                    <a:pt x="49" y="55"/>
                    <a:pt x="49" y="55"/>
                    <a:pt x="49" y="55"/>
                  </a:cubicBezTo>
                  <a:cubicBezTo>
                    <a:pt x="46" y="57"/>
                    <a:pt x="43" y="58"/>
                    <a:pt x="40" y="59"/>
                  </a:cubicBezTo>
                  <a:cubicBezTo>
                    <a:pt x="39" y="59"/>
                    <a:pt x="39" y="59"/>
                    <a:pt x="39" y="60"/>
                  </a:cubicBezTo>
                  <a:cubicBezTo>
                    <a:pt x="38" y="69"/>
                    <a:pt x="38" y="69"/>
                    <a:pt x="38" y="69"/>
                  </a:cubicBezTo>
                  <a:cubicBezTo>
                    <a:pt x="37" y="69"/>
                    <a:pt x="36" y="69"/>
                    <a:pt x="35" y="69"/>
                  </a:cubicBezTo>
                  <a:cubicBezTo>
                    <a:pt x="34" y="69"/>
                    <a:pt x="34" y="69"/>
                    <a:pt x="33" y="69"/>
                  </a:cubicBezTo>
                  <a:cubicBezTo>
                    <a:pt x="32" y="60"/>
                    <a:pt x="32" y="60"/>
                    <a:pt x="32" y="60"/>
                  </a:cubicBezTo>
                  <a:cubicBezTo>
                    <a:pt x="32" y="59"/>
                    <a:pt x="31" y="59"/>
                    <a:pt x="31" y="59"/>
                  </a:cubicBezTo>
                  <a:cubicBezTo>
                    <a:pt x="28" y="58"/>
                    <a:pt x="25" y="57"/>
                    <a:pt x="22" y="55"/>
                  </a:cubicBezTo>
                  <a:cubicBezTo>
                    <a:pt x="22" y="55"/>
                    <a:pt x="22" y="55"/>
                    <a:pt x="21" y="55"/>
                  </a:cubicBezTo>
                  <a:cubicBezTo>
                    <a:pt x="21" y="55"/>
                    <a:pt x="21" y="55"/>
                    <a:pt x="21" y="55"/>
                  </a:cubicBezTo>
                  <a:cubicBezTo>
                    <a:pt x="14" y="61"/>
                    <a:pt x="14" y="61"/>
                    <a:pt x="14" y="61"/>
                  </a:cubicBezTo>
                  <a:cubicBezTo>
                    <a:pt x="12" y="60"/>
                    <a:pt x="11" y="59"/>
                    <a:pt x="10" y="57"/>
                  </a:cubicBezTo>
                  <a:cubicBezTo>
                    <a:pt x="16" y="50"/>
                    <a:pt x="16" y="50"/>
                    <a:pt x="16" y="50"/>
                  </a:cubicBezTo>
                  <a:cubicBezTo>
                    <a:pt x="16" y="50"/>
                    <a:pt x="16" y="49"/>
                    <a:pt x="16" y="49"/>
                  </a:cubicBezTo>
                  <a:cubicBezTo>
                    <a:pt x="14" y="46"/>
                    <a:pt x="13" y="43"/>
                    <a:pt x="12" y="40"/>
                  </a:cubicBezTo>
                  <a:cubicBezTo>
                    <a:pt x="12" y="39"/>
                    <a:pt x="12" y="39"/>
                    <a:pt x="11" y="39"/>
                  </a:cubicBezTo>
                  <a:cubicBezTo>
                    <a:pt x="2" y="38"/>
                    <a:pt x="2" y="38"/>
                    <a:pt x="2" y="38"/>
                  </a:cubicBezTo>
                  <a:cubicBezTo>
                    <a:pt x="2" y="36"/>
                    <a:pt x="2" y="35"/>
                    <a:pt x="2" y="33"/>
                  </a:cubicBezTo>
                  <a:cubicBezTo>
                    <a:pt x="11" y="32"/>
                    <a:pt x="11" y="32"/>
                    <a:pt x="11" y="32"/>
                  </a:cubicBezTo>
                  <a:cubicBezTo>
                    <a:pt x="12" y="32"/>
                    <a:pt x="12" y="32"/>
                    <a:pt x="12" y="31"/>
                  </a:cubicBezTo>
                  <a:cubicBezTo>
                    <a:pt x="13" y="28"/>
                    <a:pt x="14" y="25"/>
                    <a:pt x="16" y="22"/>
                  </a:cubicBezTo>
                  <a:cubicBezTo>
                    <a:pt x="16" y="22"/>
                    <a:pt x="16" y="21"/>
                    <a:pt x="16" y="21"/>
                  </a:cubicBezTo>
                  <a:cubicBezTo>
                    <a:pt x="10" y="14"/>
                    <a:pt x="10" y="14"/>
                    <a:pt x="10" y="14"/>
                  </a:cubicBezTo>
                  <a:cubicBezTo>
                    <a:pt x="11" y="12"/>
                    <a:pt x="12" y="11"/>
                    <a:pt x="14" y="10"/>
                  </a:cubicBezTo>
                  <a:cubicBezTo>
                    <a:pt x="21" y="16"/>
                    <a:pt x="21" y="16"/>
                    <a:pt x="21" y="16"/>
                  </a:cubicBezTo>
                  <a:cubicBezTo>
                    <a:pt x="21" y="16"/>
                    <a:pt x="21" y="16"/>
                    <a:pt x="21" y="16"/>
                  </a:cubicBezTo>
                  <a:moveTo>
                    <a:pt x="35" y="0"/>
                  </a:moveTo>
                  <a:cubicBezTo>
                    <a:pt x="34" y="0"/>
                    <a:pt x="33" y="0"/>
                    <a:pt x="32" y="0"/>
                  </a:cubicBezTo>
                  <a:cubicBezTo>
                    <a:pt x="31" y="0"/>
                    <a:pt x="31" y="1"/>
                    <a:pt x="31" y="1"/>
                  </a:cubicBezTo>
                  <a:cubicBezTo>
                    <a:pt x="30" y="10"/>
                    <a:pt x="30" y="10"/>
                    <a:pt x="30" y="10"/>
                  </a:cubicBezTo>
                  <a:cubicBezTo>
                    <a:pt x="27" y="11"/>
                    <a:pt x="24" y="12"/>
                    <a:pt x="21" y="14"/>
                  </a:cubicBezTo>
                  <a:cubicBezTo>
                    <a:pt x="14" y="8"/>
                    <a:pt x="14" y="8"/>
                    <a:pt x="14" y="8"/>
                  </a:cubicBezTo>
                  <a:cubicBezTo>
                    <a:pt x="14" y="8"/>
                    <a:pt x="14" y="8"/>
                    <a:pt x="14" y="8"/>
                  </a:cubicBezTo>
                  <a:cubicBezTo>
                    <a:pt x="14" y="8"/>
                    <a:pt x="13" y="8"/>
                    <a:pt x="13" y="8"/>
                  </a:cubicBezTo>
                  <a:cubicBezTo>
                    <a:pt x="11" y="9"/>
                    <a:pt x="9" y="11"/>
                    <a:pt x="8" y="13"/>
                  </a:cubicBezTo>
                  <a:cubicBezTo>
                    <a:pt x="7" y="14"/>
                    <a:pt x="7" y="14"/>
                    <a:pt x="8" y="15"/>
                  </a:cubicBezTo>
                  <a:cubicBezTo>
                    <a:pt x="14" y="22"/>
                    <a:pt x="14" y="22"/>
                    <a:pt x="14" y="22"/>
                  </a:cubicBezTo>
                  <a:cubicBezTo>
                    <a:pt x="12" y="24"/>
                    <a:pt x="11" y="27"/>
                    <a:pt x="10" y="30"/>
                  </a:cubicBezTo>
                  <a:cubicBezTo>
                    <a:pt x="1" y="31"/>
                    <a:pt x="1" y="31"/>
                    <a:pt x="1" y="31"/>
                  </a:cubicBezTo>
                  <a:cubicBezTo>
                    <a:pt x="1" y="31"/>
                    <a:pt x="0" y="31"/>
                    <a:pt x="0" y="32"/>
                  </a:cubicBezTo>
                  <a:cubicBezTo>
                    <a:pt x="0" y="34"/>
                    <a:pt x="0" y="37"/>
                    <a:pt x="0" y="39"/>
                  </a:cubicBezTo>
                  <a:cubicBezTo>
                    <a:pt x="0" y="40"/>
                    <a:pt x="1" y="40"/>
                    <a:pt x="1" y="40"/>
                  </a:cubicBezTo>
                  <a:cubicBezTo>
                    <a:pt x="10" y="41"/>
                    <a:pt x="10" y="41"/>
                    <a:pt x="10" y="41"/>
                  </a:cubicBezTo>
                  <a:cubicBezTo>
                    <a:pt x="11" y="44"/>
                    <a:pt x="12" y="47"/>
                    <a:pt x="14" y="49"/>
                  </a:cubicBezTo>
                  <a:cubicBezTo>
                    <a:pt x="8" y="56"/>
                    <a:pt x="8" y="56"/>
                    <a:pt x="8" y="56"/>
                  </a:cubicBezTo>
                  <a:cubicBezTo>
                    <a:pt x="7" y="57"/>
                    <a:pt x="7" y="57"/>
                    <a:pt x="8" y="58"/>
                  </a:cubicBezTo>
                  <a:cubicBezTo>
                    <a:pt x="9" y="60"/>
                    <a:pt x="11" y="62"/>
                    <a:pt x="13" y="63"/>
                  </a:cubicBezTo>
                  <a:cubicBezTo>
                    <a:pt x="13" y="63"/>
                    <a:pt x="14" y="63"/>
                    <a:pt x="14" y="63"/>
                  </a:cubicBezTo>
                  <a:cubicBezTo>
                    <a:pt x="14" y="63"/>
                    <a:pt x="14" y="63"/>
                    <a:pt x="14" y="63"/>
                  </a:cubicBezTo>
                  <a:cubicBezTo>
                    <a:pt x="21" y="57"/>
                    <a:pt x="21" y="57"/>
                    <a:pt x="21" y="57"/>
                  </a:cubicBezTo>
                  <a:cubicBezTo>
                    <a:pt x="24" y="59"/>
                    <a:pt x="27" y="60"/>
                    <a:pt x="30" y="61"/>
                  </a:cubicBezTo>
                  <a:cubicBezTo>
                    <a:pt x="31" y="70"/>
                    <a:pt x="31" y="70"/>
                    <a:pt x="31" y="70"/>
                  </a:cubicBezTo>
                  <a:cubicBezTo>
                    <a:pt x="31" y="70"/>
                    <a:pt x="31" y="71"/>
                    <a:pt x="32" y="71"/>
                  </a:cubicBezTo>
                  <a:cubicBezTo>
                    <a:pt x="33" y="71"/>
                    <a:pt x="34" y="71"/>
                    <a:pt x="35" y="71"/>
                  </a:cubicBezTo>
                  <a:cubicBezTo>
                    <a:pt x="37" y="71"/>
                    <a:pt x="38" y="71"/>
                    <a:pt x="39" y="71"/>
                  </a:cubicBezTo>
                  <a:cubicBezTo>
                    <a:pt x="40" y="71"/>
                    <a:pt x="40" y="70"/>
                    <a:pt x="40" y="70"/>
                  </a:cubicBezTo>
                  <a:cubicBezTo>
                    <a:pt x="41" y="61"/>
                    <a:pt x="41" y="61"/>
                    <a:pt x="41" y="61"/>
                  </a:cubicBezTo>
                  <a:cubicBezTo>
                    <a:pt x="44" y="60"/>
                    <a:pt x="47" y="59"/>
                    <a:pt x="49" y="57"/>
                  </a:cubicBezTo>
                  <a:cubicBezTo>
                    <a:pt x="56" y="63"/>
                    <a:pt x="56" y="63"/>
                    <a:pt x="56" y="63"/>
                  </a:cubicBezTo>
                  <a:cubicBezTo>
                    <a:pt x="57" y="63"/>
                    <a:pt x="57" y="63"/>
                    <a:pt x="57" y="63"/>
                  </a:cubicBezTo>
                  <a:cubicBezTo>
                    <a:pt x="57" y="63"/>
                    <a:pt x="57" y="63"/>
                    <a:pt x="58" y="63"/>
                  </a:cubicBezTo>
                  <a:cubicBezTo>
                    <a:pt x="60" y="62"/>
                    <a:pt x="61" y="60"/>
                    <a:pt x="63" y="58"/>
                  </a:cubicBezTo>
                  <a:cubicBezTo>
                    <a:pt x="63" y="57"/>
                    <a:pt x="63" y="57"/>
                    <a:pt x="63" y="56"/>
                  </a:cubicBezTo>
                  <a:cubicBezTo>
                    <a:pt x="57" y="49"/>
                    <a:pt x="57" y="49"/>
                    <a:pt x="57" y="49"/>
                  </a:cubicBezTo>
                  <a:cubicBezTo>
                    <a:pt x="59" y="47"/>
                    <a:pt x="60" y="44"/>
                    <a:pt x="61" y="41"/>
                  </a:cubicBezTo>
                  <a:cubicBezTo>
                    <a:pt x="70" y="40"/>
                    <a:pt x="70" y="40"/>
                    <a:pt x="70" y="40"/>
                  </a:cubicBezTo>
                  <a:cubicBezTo>
                    <a:pt x="70" y="40"/>
                    <a:pt x="71" y="40"/>
                    <a:pt x="71" y="39"/>
                  </a:cubicBezTo>
                  <a:cubicBezTo>
                    <a:pt x="71" y="37"/>
                    <a:pt x="71" y="34"/>
                    <a:pt x="71" y="32"/>
                  </a:cubicBezTo>
                  <a:cubicBezTo>
                    <a:pt x="71" y="31"/>
                    <a:pt x="70" y="31"/>
                    <a:pt x="70" y="31"/>
                  </a:cubicBezTo>
                  <a:cubicBezTo>
                    <a:pt x="61" y="30"/>
                    <a:pt x="61" y="30"/>
                    <a:pt x="61" y="30"/>
                  </a:cubicBezTo>
                  <a:cubicBezTo>
                    <a:pt x="60" y="27"/>
                    <a:pt x="59" y="24"/>
                    <a:pt x="57" y="22"/>
                  </a:cubicBezTo>
                  <a:cubicBezTo>
                    <a:pt x="63" y="15"/>
                    <a:pt x="63" y="15"/>
                    <a:pt x="63" y="15"/>
                  </a:cubicBezTo>
                  <a:cubicBezTo>
                    <a:pt x="63" y="14"/>
                    <a:pt x="63" y="14"/>
                    <a:pt x="63" y="13"/>
                  </a:cubicBezTo>
                  <a:cubicBezTo>
                    <a:pt x="61" y="11"/>
                    <a:pt x="60" y="10"/>
                    <a:pt x="58" y="8"/>
                  </a:cubicBezTo>
                  <a:cubicBezTo>
                    <a:pt x="57" y="8"/>
                    <a:pt x="57" y="8"/>
                    <a:pt x="57" y="8"/>
                  </a:cubicBezTo>
                  <a:cubicBezTo>
                    <a:pt x="57" y="8"/>
                    <a:pt x="57" y="8"/>
                    <a:pt x="56" y="8"/>
                  </a:cubicBezTo>
                  <a:cubicBezTo>
                    <a:pt x="49" y="14"/>
                    <a:pt x="49" y="14"/>
                    <a:pt x="49" y="14"/>
                  </a:cubicBezTo>
                  <a:cubicBezTo>
                    <a:pt x="47" y="12"/>
                    <a:pt x="44" y="11"/>
                    <a:pt x="41" y="10"/>
                  </a:cubicBezTo>
                  <a:cubicBezTo>
                    <a:pt x="40" y="1"/>
                    <a:pt x="40" y="1"/>
                    <a:pt x="40" y="1"/>
                  </a:cubicBezTo>
                  <a:cubicBezTo>
                    <a:pt x="40" y="1"/>
                    <a:pt x="40" y="0"/>
                    <a:pt x="39" y="0"/>
                  </a:cubicBezTo>
                  <a:cubicBezTo>
                    <a:pt x="38" y="0"/>
                    <a:pt x="37" y="0"/>
                    <a:pt x="35" y="0"/>
                  </a:cubicBezTo>
                </a:path>
              </a:pathLst>
            </a:custGeom>
            <a:solidFill>
              <a:srgbClr val="BFBFBF"/>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sp>
          <p:nvSpPr>
            <p:cNvPr id="54" name="Shape 4594"/>
            <p:cNvSpPr/>
            <p:nvPr/>
          </p:nvSpPr>
          <p:spPr>
            <a:xfrm>
              <a:off x="4684712" y="3398837"/>
              <a:ext cx="79375" cy="79375"/>
            </a:xfrm>
            <a:custGeom>
              <a:avLst/>
              <a:gdLst/>
              <a:ahLst/>
              <a:cxnLst/>
              <a:rect l="0" t="0" r="0" b="0"/>
              <a:pathLst>
                <a:path w="19" h="19" extrusionOk="0">
                  <a:moveTo>
                    <a:pt x="9" y="17"/>
                  </a:moveTo>
                  <a:cubicBezTo>
                    <a:pt x="5" y="17"/>
                    <a:pt x="2" y="13"/>
                    <a:pt x="2" y="10"/>
                  </a:cubicBezTo>
                  <a:cubicBezTo>
                    <a:pt x="2" y="6"/>
                    <a:pt x="5" y="2"/>
                    <a:pt x="9" y="2"/>
                  </a:cubicBezTo>
                  <a:cubicBezTo>
                    <a:pt x="13" y="2"/>
                    <a:pt x="17" y="6"/>
                    <a:pt x="17" y="10"/>
                  </a:cubicBezTo>
                  <a:cubicBezTo>
                    <a:pt x="17" y="13"/>
                    <a:pt x="13" y="17"/>
                    <a:pt x="9" y="17"/>
                  </a:cubicBezTo>
                  <a:moveTo>
                    <a:pt x="9" y="0"/>
                  </a:moveTo>
                  <a:cubicBezTo>
                    <a:pt x="4" y="0"/>
                    <a:pt x="0" y="4"/>
                    <a:pt x="0" y="10"/>
                  </a:cubicBezTo>
                  <a:cubicBezTo>
                    <a:pt x="0" y="15"/>
                    <a:pt x="4" y="19"/>
                    <a:pt x="9" y="19"/>
                  </a:cubicBezTo>
                  <a:cubicBezTo>
                    <a:pt x="14" y="19"/>
                    <a:pt x="19" y="15"/>
                    <a:pt x="19" y="10"/>
                  </a:cubicBezTo>
                  <a:cubicBezTo>
                    <a:pt x="19" y="4"/>
                    <a:pt x="14" y="0"/>
                    <a:pt x="9" y="0"/>
                  </a:cubicBezTo>
                </a:path>
              </a:pathLst>
            </a:custGeom>
            <a:solidFill>
              <a:srgbClr val="BFBFBF"/>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sp>
          <p:nvSpPr>
            <p:cNvPr id="55" name="Shape 4595"/>
            <p:cNvSpPr/>
            <p:nvPr/>
          </p:nvSpPr>
          <p:spPr>
            <a:xfrm>
              <a:off x="4649787" y="3363912"/>
              <a:ext cx="142874" cy="147637"/>
            </a:xfrm>
            <a:custGeom>
              <a:avLst/>
              <a:gdLst/>
              <a:ahLst/>
              <a:cxnLst/>
              <a:rect l="0" t="0" r="0" b="0"/>
              <a:pathLst>
                <a:path w="34" h="35" extrusionOk="0">
                  <a:moveTo>
                    <a:pt x="17" y="0"/>
                  </a:moveTo>
                  <a:cubicBezTo>
                    <a:pt x="8" y="0"/>
                    <a:pt x="0" y="8"/>
                    <a:pt x="0" y="17"/>
                  </a:cubicBezTo>
                  <a:cubicBezTo>
                    <a:pt x="0" y="27"/>
                    <a:pt x="8" y="35"/>
                    <a:pt x="17" y="35"/>
                  </a:cubicBezTo>
                  <a:cubicBezTo>
                    <a:pt x="22" y="35"/>
                    <a:pt x="27" y="33"/>
                    <a:pt x="30" y="29"/>
                  </a:cubicBezTo>
                  <a:cubicBezTo>
                    <a:pt x="29" y="28"/>
                    <a:pt x="29" y="28"/>
                    <a:pt x="29" y="28"/>
                  </a:cubicBezTo>
                  <a:cubicBezTo>
                    <a:pt x="26" y="31"/>
                    <a:pt x="22" y="33"/>
                    <a:pt x="17" y="33"/>
                  </a:cubicBezTo>
                  <a:cubicBezTo>
                    <a:pt x="9" y="33"/>
                    <a:pt x="2" y="26"/>
                    <a:pt x="2" y="17"/>
                  </a:cubicBezTo>
                  <a:cubicBezTo>
                    <a:pt x="2" y="9"/>
                    <a:pt x="9" y="2"/>
                    <a:pt x="17" y="2"/>
                  </a:cubicBezTo>
                  <a:cubicBezTo>
                    <a:pt x="26" y="2"/>
                    <a:pt x="32" y="9"/>
                    <a:pt x="32" y="17"/>
                  </a:cubicBezTo>
                  <a:cubicBezTo>
                    <a:pt x="32" y="19"/>
                    <a:pt x="32" y="20"/>
                    <a:pt x="32" y="21"/>
                  </a:cubicBezTo>
                  <a:cubicBezTo>
                    <a:pt x="34" y="21"/>
                    <a:pt x="34" y="21"/>
                    <a:pt x="34" y="21"/>
                  </a:cubicBezTo>
                  <a:cubicBezTo>
                    <a:pt x="34" y="20"/>
                    <a:pt x="34" y="19"/>
                    <a:pt x="34" y="17"/>
                  </a:cubicBezTo>
                  <a:cubicBezTo>
                    <a:pt x="34" y="8"/>
                    <a:pt x="27" y="0"/>
                    <a:pt x="17" y="0"/>
                  </a:cubicBezTo>
                </a:path>
              </a:pathLst>
            </a:custGeom>
            <a:solidFill>
              <a:srgbClr val="BFBFBF"/>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sp>
          <p:nvSpPr>
            <p:cNvPr id="56" name="Shape 4596"/>
            <p:cNvSpPr/>
            <p:nvPr/>
          </p:nvSpPr>
          <p:spPr>
            <a:xfrm>
              <a:off x="5300662" y="3289300"/>
              <a:ext cx="298449" cy="296863"/>
            </a:xfrm>
            <a:custGeom>
              <a:avLst/>
              <a:gdLst/>
              <a:ahLst/>
              <a:cxnLst/>
              <a:rect l="0" t="0" r="0" b="0"/>
              <a:pathLst>
                <a:path w="71" h="71" extrusionOk="0">
                  <a:moveTo>
                    <a:pt x="22" y="16"/>
                  </a:moveTo>
                  <a:cubicBezTo>
                    <a:pt x="22" y="16"/>
                    <a:pt x="22" y="16"/>
                    <a:pt x="22" y="16"/>
                  </a:cubicBezTo>
                  <a:cubicBezTo>
                    <a:pt x="25" y="14"/>
                    <a:pt x="28" y="13"/>
                    <a:pt x="31" y="12"/>
                  </a:cubicBezTo>
                  <a:cubicBezTo>
                    <a:pt x="32" y="12"/>
                    <a:pt x="32" y="12"/>
                    <a:pt x="32" y="11"/>
                  </a:cubicBezTo>
                  <a:cubicBezTo>
                    <a:pt x="33" y="2"/>
                    <a:pt x="33" y="2"/>
                    <a:pt x="33" y="2"/>
                  </a:cubicBezTo>
                  <a:cubicBezTo>
                    <a:pt x="34" y="2"/>
                    <a:pt x="35" y="2"/>
                    <a:pt x="36" y="2"/>
                  </a:cubicBezTo>
                  <a:cubicBezTo>
                    <a:pt x="36" y="2"/>
                    <a:pt x="37" y="2"/>
                    <a:pt x="38" y="2"/>
                  </a:cubicBezTo>
                  <a:cubicBezTo>
                    <a:pt x="39" y="11"/>
                    <a:pt x="39" y="11"/>
                    <a:pt x="39" y="11"/>
                  </a:cubicBezTo>
                  <a:cubicBezTo>
                    <a:pt x="39" y="12"/>
                    <a:pt x="40" y="12"/>
                    <a:pt x="40" y="12"/>
                  </a:cubicBezTo>
                  <a:cubicBezTo>
                    <a:pt x="43" y="13"/>
                    <a:pt x="46" y="14"/>
                    <a:pt x="49" y="16"/>
                  </a:cubicBezTo>
                  <a:cubicBezTo>
                    <a:pt x="49" y="16"/>
                    <a:pt x="49" y="16"/>
                    <a:pt x="50" y="16"/>
                  </a:cubicBezTo>
                  <a:cubicBezTo>
                    <a:pt x="50" y="16"/>
                    <a:pt x="50" y="16"/>
                    <a:pt x="50" y="16"/>
                  </a:cubicBezTo>
                  <a:cubicBezTo>
                    <a:pt x="57" y="10"/>
                    <a:pt x="57" y="10"/>
                    <a:pt x="57" y="10"/>
                  </a:cubicBezTo>
                  <a:cubicBezTo>
                    <a:pt x="59" y="11"/>
                    <a:pt x="60" y="13"/>
                    <a:pt x="61" y="14"/>
                  </a:cubicBezTo>
                  <a:cubicBezTo>
                    <a:pt x="55" y="21"/>
                    <a:pt x="55" y="21"/>
                    <a:pt x="55" y="21"/>
                  </a:cubicBezTo>
                  <a:cubicBezTo>
                    <a:pt x="55" y="21"/>
                    <a:pt x="55" y="22"/>
                    <a:pt x="55" y="22"/>
                  </a:cubicBezTo>
                  <a:cubicBezTo>
                    <a:pt x="57" y="25"/>
                    <a:pt x="58" y="28"/>
                    <a:pt x="59" y="31"/>
                  </a:cubicBezTo>
                  <a:cubicBezTo>
                    <a:pt x="59" y="32"/>
                    <a:pt x="59" y="32"/>
                    <a:pt x="60" y="32"/>
                  </a:cubicBezTo>
                  <a:cubicBezTo>
                    <a:pt x="69" y="33"/>
                    <a:pt x="69" y="33"/>
                    <a:pt x="69" y="33"/>
                  </a:cubicBezTo>
                  <a:cubicBezTo>
                    <a:pt x="69" y="35"/>
                    <a:pt x="69" y="36"/>
                    <a:pt x="69" y="38"/>
                  </a:cubicBezTo>
                  <a:cubicBezTo>
                    <a:pt x="60" y="39"/>
                    <a:pt x="60" y="39"/>
                    <a:pt x="60" y="39"/>
                  </a:cubicBezTo>
                  <a:cubicBezTo>
                    <a:pt x="59" y="39"/>
                    <a:pt x="59" y="39"/>
                    <a:pt x="59" y="40"/>
                  </a:cubicBezTo>
                  <a:cubicBezTo>
                    <a:pt x="58" y="43"/>
                    <a:pt x="57" y="46"/>
                    <a:pt x="55" y="49"/>
                  </a:cubicBezTo>
                  <a:cubicBezTo>
                    <a:pt x="55" y="49"/>
                    <a:pt x="55" y="50"/>
                    <a:pt x="55" y="50"/>
                  </a:cubicBezTo>
                  <a:cubicBezTo>
                    <a:pt x="61" y="57"/>
                    <a:pt x="61" y="57"/>
                    <a:pt x="61" y="57"/>
                  </a:cubicBezTo>
                  <a:cubicBezTo>
                    <a:pt x="60" y="59"/>
                    <a:pt x="59" y="60"/>
                    <a:pt x="57" y="61"/>
                  </a:cubicBezTo>
                  <a:cubicBezTo>
                    <a:pt x="50" y="55"/>
                    <a:pt x="50" y="55"/>
                    <a:pt x="50" y="55"/>
                  </a:cubicBezTo>
                  <a:cubicBezTo>
                    <a:pt x="50" y="55"/>
                    <a:pt x="50" y="55"/>
                    <a:pt x="50" y="55"/>
                  </a:cubicBezTo>
                  <a:cubicBezTo>
                    <a:pt x="49" y="55"/>
                    <a:pt x="49" y="55"/>
                    <a:pt x="49" y="55"/>
                  </a:cubicBezTo>
                  <a:cubicBezTo>
                    <a:pt x="46" y="57"/>
                    <a:pt x="43" y="58"/>
                    <a:pt x="40" y="59"/>
                  </a:cubicBezTo>
                  <a:cubicBezTo>
                    <a:pt x="40" y="59"/>
                    <a:pt x="39" y="59"/>
                    <a:pt x="39" y="60"/>
                  </a:cubicBezTo>
                  <a:cubicBezTo>
                    <a:pt x="38" y="69"/>
                    <a:pt x="38" y="69"/>
                    <a:pt x="38" y="69"/>
                  </a:cubicBezTo>
                  <a:cubicBezTo>
                    <a:pt x="37" y="69"/>
                    <a:pt x="37" y="69"/>
                    <a:pt x="36" y="69"/>
                  </a:cubicBezTo>
                  <a:cubicBezTo>
                    <a:pt x="35" y="69"/>
                    <a:pt x="34" y="69"/>
                    <a:pt x="33" y="69"/>
                  </a:cubicBezTo>
                  <a:cubicBezTo>
                    <a:pt x="32" y="60"/>
                    <a:pt x="32" y="60"/>
                    <a:pt x="32" y="60"/>
                  </a:cubicBezTo>
                  <a:cubicBezTo>
                    <a:pt x="32" y="59"/>
                    <a:pt x="32" y="59"/>
                    <a:pt x="31" y="59"/>
                  </a:cubicBezTo>
                  <a:cubicBezTo>
                    <a:pt x="28" y="58"/>
                    <a:pt x="25" y="57"/>
                    <a:pt x="22" y="55"/>
                  </a:cubicBezTo>
                  <a:cubicBezTo>
                    <a:pt x="22" y="55"/>
                    <a:pt x="22" y="55"/>
                    <a:pt x="22" y="55"/>
                  </a:cubicBezTo>
                  <a:cubicBezTo>
                    <a:pt x="21" y="55"/>
                    <a:pt x="21" y="55"/>
                    <a:pt x="21" y="55"/>
                  </a:cubicBezTo>
                  <a:cubicBezTo>
                    <a:pt x="14" y="61"/>
                    <a:pt x="14" y="61"/>
                    <a:pt x="14" y="61"/>
                  </a:cubicBezTo>
                  <a:cubicBezTo>
                    <a:pt x="13" y="60"/>
                    <a:pt x="11" y="59"/>
                    <a:pt x="10" y="57"/>
                  </a:cubicBezTo>
                  <a:cubicBezTo>
                    <a:pt x="16" y="50"/>
                    <a:pt x="16" y="50"/>
                    <a:pt x="16" y="50"/>
                  </a:cubicBezTo>
                  <a:cubicBezTo>
                    <a:pt x="16" y="50"/>
                    <a:pt x="16" y="49"/>
                    <a:pt x="16" y="49"/>
                  </a:cubicBezTo>
                  <a:cubicBezTo>
                    <a:pt x="14" y="46"/>
                    <a:pt x="13" y="43"/>
                    <a:pt x="12" y="40"/>
                  </a:cubicBezTo>
                  <a:cubicBezTo>
                    <a:pt x="12" y="39"/>
                    <a:pt x="12" y="39"/>
                    <a:pt x="11" y="39"/>
                  </a:cubicBezTo>
                  <a:cubicBezTo>
                    <a:pt x="2" y="38"/>
                    <a:pt x="2" y="38"/>
                    <a:pt x="2" y="38"/>
                  </a:cubicBezTo>
                  <a:cubicBezTo>
                    <a:pt x="2" y="36"/>
                    <a:pt x="2" y="35"/>
                    <a:pt x="2" y="33"/>
                  </a:cubicBezTo>
                  <a:cubicBezTo>
                    <a:pt x="11" y="32"/>
                    <a:pt x="11" y="32"/>
                    <a:pt x="11" y="32"/>
                  </a:cubicBezTo>
                  <a:cubicBezTo>
                    <a:pt x="12" y="32"/>
                    <a:pt x="12" y="32"/>
                    <a:pt x="12" y="31"/>
                  </a:cubicBezTo>
                  <a:cubicBezTo>
                    <a:pt x="13" y="28"/>
                    <a:pt x="14" y="25"/>
                    <a:pt x="16" y="22"/>
                  </a:cubicBezTo>
                  <a:cubicBezTo>
                    <a:pt x="16" y="22"/>
                    <a:pt x="16" y="21"/>
                    <a:pt x="16" y="21"/>
                  </a:cubicBezTo>
                  <a:cubicBezTo>
                    <a:pt x="10" y="14"/>
                    <a:pt x="10" y="14"/>
                    <a:pt x="10" y="14"/>
                  </a:cubicBezTo>
                  <a:cubicBezTo>
                    <a:pt x="11" y="12"/>
                    <a:pt x="13" y="11"/>
                    <a:pt x="14" y="10"/>
                  </a:cubicBezTo>
                  <a:cubicBezTo>
                    <a:pt x="21" y="16"/>
                    <a:pt x="21" y="16"/>
                    <a:pt x="21" y="16"/>
                  </a:cubicBezTo>
                  <a:cubicBezTo>
                    <a:pt x="21" y="16"/>
                    <a:pt x="21" y="16"/>
                    <a:pt x="22" y="16"/>
                  </a:cubicBezTo>
                  <a:moveTo>
                    <a:pt x="36" y="0"/>
                  </a:moveTo>
                  <a:cubicBezTo>
                    <a:pt x="34" y="0"/>
                    <a:pt x="33" y="0"/>
                    <a:pt x="32" y="0"/>
                  </a:cubicBezTo>
                  <a:cubicBezTo>
                    <a:pt x="31" y="0"/>
                    <a:pt x="31" y="1"/>
                    <a:pt x="31" y="1"/>
                  </a:cubicBezTo>
                  <a:cubicBezTo>
                    <a:pt x="30" y="10"/>
                    <a:pt x="30" y="10"/>
                    <a:pt x="30" y="10"/>
                  </a:cubicBezTo>
                  <a:cubicBezTo>
                    <a:pt x="27" y="11"/>
                    <a:pt x="24" y="12"/>
                    <a:pt x="22" y="14"/>
                  </a:cubicBezTo>
                  <a:cubicBezTo>
                    <a:pt x="15" y="8"/>
                    <a:pt x="15" y="8"/>
                    <a:pt x="15" y="8"/>
                  </a:cubicBezTo>
                  <a:cubicBezTo>
                    <a:pt x="14" y="8"/>
                    <a:pt x="14" y="8"/>
                    <a:pt x="14" y="8"/>
                  </a:cubicBezTo>
                  <a:cubicBezTo>
                    <a:pt x="14" y="8"/>
                    <a:pt x="13" y="8"/>
                    <a:pt x="13" y="8"/>
                  </a:cubicBezTo>
                  <a:cubicBezTo>
                    <a:pt x="11" y="9"/>
                    <a:pt x="10" y="11"/>
                    <a:pt x="8" y="13"/>
                  </a:cubicBezTo>
                  <a:cubicBezTo>
                    <a:pt x="8" y="14"/>
                    <a:pt x="8" y="14"/>
                    <a:pt x="8" y="15"/>
                  </a:cubicBezTo>
                  <a:cubicBezTo>
                    <a:pt x="14" y="22"/>
                    <a:pt x="14" y="22"/>
                    <a:pt x="14" y="22"/>
                  </a:cubicBezTo>
                  <a:cubicBezTo>
                    <a:pt x="12" y="24"/>
                    <a:pt x="11" y="27"/>
                    <a:pt x="10" y="30"/>
                  </a:cubicBezTo>
                  <a:cubicBezTo>
                    <a:pt x="1" y="31"/>
                    <a:pt x="1" y="31"/>
                    <a:pt x="1" y="31"/>
                  </a:cubicBezTo>
                  <a:cubicBezTo>
                    <a:pt x="1" y="31"/>
                    <a:pt x="0" y="31"/>
                    <a:pt x="0" y="32"/>
                  </a:cubicBezTo>
                  <a:cubicBezTo>
                    <a:pt x="0" y="34"/>
                    <a:pt x="0" y="37"/>
                    <a:pt x="0" y="39"/>
                  </a:cubicBezTo>
                  <a:cubicBezTo>
                    <a:pt x="0" y="40"/>
                    <a:pt x="1" y="40"/>
                    <a:pt x="1" y="40"/>
                  </a:cubicBezTo>
                  <a:cubicBezTo>
                    <a:pt x="10" y="41"/>
                    <a:pt x="10" y="41"/>
                    <a:pt x="10" y="41"/>
                  </a:cubicBezTo>
                  <a:cubicBezTo>
                    <a:pt x="11" y="44"/>
                    <a:pt x="12" y="47"/>
                    <a:pt x="14" y="49"/>
                  </a:cubicBezTo>
                  <a:cubicBezTo>
                    <a:pt x="8" y="56"/>
                    <a:pt x="8" y="56"/>
                    <a:pt x="8" y="56"/>
                  </a:cubicBezTo>
                  <a:cubicBezTo>
                    <a:pt x="8" y="57"/>
                    <a:pt x="8" y="57"/>
                    <a:pt x="8" y="58"/>
                  </a:cubicBezTo>
                  <a:cubicBezTo>
                    <a:pt x="10" y="60"/>
                    <a:pt x="11" y="62"/>
                    <a:pt x="13" y="63"/>
                  </a:cubicBezTo>
                  <a:cubicBezTo>
                    <a:pt x="13" y="63"/>
                    <a:pt x="14" y="63"/>
                    <a:pt x="14" y="63"/>
                  </a:cubicBezTo>
                  <a:cubicBezTo>
                    <a:pt x="14" y="63"/>
                    <a:pt x="14" y="63"/>
                    <a:pt x="15" y="63"/>
                  </a:cubicBezTo>
                  <a:cubicBezTo>
                    <a:pt x="22" y="57"/>
                    <a:pt x="22" y="57"/>
                    <a:pt x="22" y="57"/>
                  </a:cubicBezTo>
                  <a:cubicBezTo>
                    <a:pt x="24" y="59"/>
                    <a:pt x="27" y="60"/>
                    <a:pt x="30" y="61"/>
                  </a:cubicBezTo>
                  <a:cubicBezTo>
                    <a:pt x="31" y="70"/>
                    <a:pt x="31" y="70"/>
                    <a:pt x="31" y="70"/>
                  </a:cubicBezTo>
                  <a:cubicBezTo>
                    <a:pt x="31" y="70"/>
                    <a:pt x="31" y="71"/>
                    <a:pt x="32" y="71"/>
                  </a:cubicBezTo>
                  <a:cubicBezTo>
                    <a:pt x="33" y="71"/>
                    <a:pt x="34" y="71"/>
                    <a:pt x="36" y="71"/>
                  </a:cubicBezTo>
                  <a:cubicBezTo>
                    <a:pt x="37" y="71"/>
                    <a:pt x="38" y="71"/>
                    <a:pt x="39" y="71"/>
                  </a:cubicBezTo>
                  <a:cubicBezTo>
                    <a:pt x="40" y="71"/>
                    <a:pt x="40" y="70"/>
                    <a:pt x="40" y="70"/>
                  </a:cubicBezTo>
                  <a:cubicBezTo>
                    <a:pt x="41" y="61"/>
                    <a:pt x="41" y="61"/>
                    <a:pt x="41" y="61"/>
                  </a:cubicBezTo>
                  <a:cubicBezTo>
                    <a:pt x="44" y="60"/>
                    <a:pt x="47" y="59"/>
                    <a:pt x="50" y="57"/>
                  </a:cubicBezTo>
                  <a:cubicBezTo>
                    <a:pt x="57" y="63"/>
                    <a:pt x="57" y="63"/>
                    <a:pt x="57" y="63"/>
                  </a:cubicBezTo>
                  <a:cubicBezTo>
                    <a:pt x="57" y="63"/>
                    <a:pt x="57" y="63"/>
                    <a:pt x="57" y="63"/>
                  </a:cubicBezTo>
                  <a:cubicBezTo>
                    <a:pt x="57" y="63"/>
                    <a:pt x="58" y="63"/>
                    <a:pt x="58" y="63"/>
                  </a:cubicBezTo>
                  <a:cubicBezTo>
                    <a:pt x="60" y="62"/>
                    <a:pt x="62" y="60"/>
                    <a:pt x="63" y="58"/>
                  </a:cubicBezTo>
                  <a:cubicBezTo>
                    <a:pt x="64" y="57"/>
                    <a:pt x="64" y="57"/>
                    <a:pt x="63" y="56"/>
                  </a:cubicBezTo>
                  <a:cubicBezTo>
                    <a:pt x="57" y="49"/>
                    <a:pt x="57" y="49"/>
                    <a:pt x="57" y="49"/>
                  </a:cubicBezTo>
                  <a:cubicBezTo>
                    <a:pt x="59" y="47"/>
                    <a:pt x="60" y="44"/>
                    <a:pt x="61" y="41"/>
                  </a:cubicBezTo>
                  <a:cubicBezTo>
                    <a:pt x="70" y="40"/>
                    <a:pt x="70" y="40"/>
                    <a:pt x="70" y="40"/>
                  </a:cubicBezTo>
                  <a:cubicBezTo>
                    <a:pt x="70" y="40"/>
                    <a:pt x="71" y="40"/>
                    <a:pt x="71" y="39"/>
                  </a:cubicBezTo>
                  <a:cubicBezTo>
                    <a:pt x="71" y="37"/>
                    <a:pt x="71" y="34"/>
                    <a:pt x="71" y="32"/>
                  </a:cubicBezTo>
                  <a:cubicBezTo>
                    <a:pt x="71" y="31"/>
                    <a:pt x="70" y="31"/>
                    <a:pt x="70" y="31"/>
                  </a:cubicBezTo>
                  <a:cubicBezTo>
                    <a:pt x="61" y="30"/>
                    <a:pt x="61" y="30"/>
                    <a:pt x="61" y="30"/>
                  </a:cubicBezTo>
                  <a:cubicBezTo>
                    <a:pt x="60" y="27"/>
                    <a:pt x="59" y="24"/>
                    <a:pt x="57" y="22"/>
                  </a:cubicBezTo>
                  <a:cubicBezTo>
                    <a:pt x="63" y="15"/>
                    <a:pt x="63" y="15"/>
                    <a:pt x="63" y="15"/>
                  </a:cubicBezTo>
                  <a:cubicBezTo>
                    <a:pt x="64" y="14"/>
                    <a:pt x="64" y="14"/>
                    <a:pt x="63" y="13"/>
                  </a:cubicBezTo>
                  <a:cubicBezTo>
                    <a:pt x="62" y="11"/>
                    <a:pt x="60" y="10"/>
                    <a:pt x="58" y="8"/>
                  </a:cubicBezTo>
                  <a:cubicBezTo>
                    <a:pt x="58" y="8"/>
                    <a:pt x="57" y="8"/>
                    <a:pt x="57" y="8"/>
                  </a:cubicBezTo>
                  <a:cubicBezTo>
                    <a:pt x="57" y="8"/>
                    <a:pt x="57" y="8"/>
                    <a:pt x="57" y="8"/>
                  </a:cubicBezTo>
                  <a:cubicBezTo>
                    <a:pt x="50" y="14"/>
                    <a:pt x="50" y="14"/>
                    <a:pt x="50" y="14"/>
                  </a:cubicBezTo>
                  <a:cubicBezTo>
                    <a:pt x="47" y="12"/>
                    <a:pt x="44" y="11"/>
                    <a:pt x="41" y="10"/>
                  </a:cubicBezTo>
                  <a:cubicBezTo>
                    <a:pt x="40" y="1"/>
                    <a:pt x="40" y="1"/>
                    <a:pt x="40" y="1"/>
                  </a:cubicBezTo>
                  <a:cubicBezTo>
                    <a:pt x="40" y="1"/>
                    <a:pt x="40" y="0"/>
                    <a:pt x="39" y="0"/>
                  </a:cubicBezTo>
                  <a:cubicBezTo>
                    <a:pt x="38" y="0"/>
                    <a:pt x="37" y="0"/>
                    <a:pt x="36" y="0"/>
                  </a:cubicBezTo>
                </a:path>
              </a:pathLst>
            </a:custGeom>
            <a:solidFill>
              <a:srgbClr val="BFBFBF"/>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sp>
          <p:nvSpPr>
            <p:cNvPr id="57" name="Shape 4597"/>
            <p:cNvSpPr/>
            <p:nvPr/>
          </p:nvSpPr>
          <p:spPr>
            <a:xfrm>
              <a:off x="5410200" y="3398837"/>
              <a:ext cx="79375" cy="79375"/>
            </a:xfrm>
            <a:custGeom>
              <a:avLst/>
              <a:gdLst/>
              <a:ahLst/>
              <a:cxnLst/>
              <a:rect l="0" t="0" r="0" b="0"/>
              <a:pathLst>
                <a:path w="19" h="19" extrusionOk="0">
                  <a:moveTo>
                    <a:pt x="10" y="17"/>
                  </a:moveTo>
                  <a:cubicBezTo>
                    <a:pt x="6" y="17"/>
                    <a:pt x="2" y="13"/>
                    <a:pt x="2" y="10"/>
                  </a:cubicBezTo>
                  <a:cubicBezTo>
                    <a:pt x="2" y="6"/>
                    <a:pt x="6" y="2"/>
                    <a:pt x="10" y="2"/>
                  </a:cubicBezTo>
                  <a:cubicBezTo>
                    <a:pt x="14" y="2"/>
                    <a:pt x="17" y="6"/>
                    <a:pt x="17" y="10"/>
                  </a:cubicBezTo>
                  <a:cubicBezTo>
                    <a:pt x="17" y="13"/>
                    <a:pt x="14" y="17"/>
                    <a:pt x="10" y="17"/>
                  </a:cubicBezTo>
                  <a:moveTo>
                    <a:pt x="10" y="0"/>
                  </a:moveTo>
                  <a:cubicBezTo>
                    <a:pt x="5" y="0"/>
                    <a:pt x="0" y="4"/>
                    <a:pt x="0" y="10"/>
                  </a:cubicBezTo>
                  <a:cubicBezTo>
                    <a:pt x="0" y="15"/>
                    <a:pt x="5" y="19"/>
                    <a:pt x="10" y="19"/>
                  </a:cubicBezTo>
                  <a:cubicBezTo>
                    <a:pt x="15" y="19"/>
                    <a:pt x="19" y="15"/>
                    <a:pt x="19" y="10"/>
                  </a:cubicBezTo>
                  <a:cubicBezTo>
                    <a:pt x="19" y="4"/>
                    <a:pt x="15" y="0"/>
                    <a:pt x="10" y="0"/>
                  </a:cubicBezTo>
                </a:path>
              </a:pathLst>
            </a:custGeom>
            <a:solidFill>
              <a:srgbClr val="BFBFBF"/>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sp>
          <p:nvSpPr>
            <p:cNvPr id="58" name="Shape 4598"/>
            <p:cNvSpPr/>
            <p:nvPr/>
          </p:nvSpPr>
          <p:spPr>
            <a:xfrm>
              <a:off x="5380037" y="3363912"/>
              <a:ext cx="142874" cy="147637"/>
            </a:xfrm>
            <a:custGeom>
              <a:avLst/>
              <a:gdLst/>
              <a:ahLst/>
              <a:cxnLst/>
              <a:rect l="0" t="0" r="0" b="0"/>
              <a:pathLst>
                <a:path w="34" h="35" extrusionOk="0">
                  <a:moveTo>
                    <a:pt x="17" y="0"/>
                  </a:moveTo>
                  <a:cubicBezTo>
                    <a:pt x="7" y="0"/>
                    <a:pt x="0" y="8"/>
                    <a:pt x="0" y="17"/>
                  </a:cubicBezTo>
                  <a:cubicBezTo>
                    <a:pt x="0" y="27"/>
                    <a:pt x="7" y="35"/>
                    <a:pt x="17" y="35"/>
                  </a:cubicBezTo>
                  <a:cubicBezTo>
                    <a:pt x="21" y="35"/>
                    <a:pt x="26" y="33"/>
                    <a:pt x="29" y="29"/>
                  </a:cubicBezTo>
                  <a:cubicBezTo>
                    <a:pt x="28" y="28"/>
                    <a:pt x="28" y="28"/>
                    <a:pt x="28" y="28"/>
                  </a:cubicBezTo>
                  <a:cubicBezTo>
                    <a:pt x="25" y="31"/>
                    <a:pt x="21" y="33"/>
                    <a:pt x="17" y="33"/>
                  </a:cubicBezTo>
                  <a:cubicBezTo>
                    <a:pt x="8" y="33"/>
                    <a:pt x="2" y="26"/>
                    <a:pt x="2" y="17"/>
                  </a:cubicBezTo>
                  <a:cubicBezTo>
                    <a:pt x="2" y="9"/>
                    <a:pt x="8" y="2"/>
                    <a:pt x="17" y="2"/>
                  </a:cubicBezTo>
                  <a:cubicBezTo>
                    <a:pt x="25" y="2"/>
                    <a:pt x="32" y="9"/>
                    <a:pt x="32" y="17"/>
                  </a:cubicBezTo>
                  <a:cubicBezTo>
                    <a:pt x="32" y="19"/>
                    <a:pt x="32" y="20"/>
                    <a:pt x="31" y="21"/>
                  </a:cubicBezTo>
                  <a:cubicBezTo>
                    <a:pt x="33" y="21"/>
                    <a:pt x="33" y="21"/>
                    <a:pt x="33" y="21"/>
                  </a:cubicBezTo>
                  <a:cubicBezTo>
                    <a:pt x="34" y="20"/>
                    <a:pt x="34" y="19"/>
                    <a:pt x="34" y="17"/>
                  </a:cubicBezTo>
                  <a:cubicBezTo>
                    <a:pt x="34" y="8"/>
                    <a:pt x="26" y="0"/>
                    <a:pt x="17" y="0"/>
                  </a:cubicBezTo>
                </a:path>
              </a:pathLst>
            </a:custGeom>
            <a:solidFill>
              <a:srgbClr val="BFBFBF"/>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sp>
          <p:nvSpPr>
            <p:cNvPr id="59" name="Shape 4599"/>
            <p:cNvSpPr/>
            <p:nvPr/>
          </p:nvSpPr>
          <p:spPr>
            <a:xfrm>
              <a:off x="4935537" y="3289300"/>
              <a:ext cx="298449" cy="296863"/>
            </a:xfrm>
            <a:custGeom>
              <a:avLst/>
              <a:gdLst/>
              <a:ahLst/>
              <a:cxnLst/>
              <a:rect l="0" t="0" r="0" b="0"/>
              <a:pathLst>
                <a:path w="71" h="71" extrusionOk="0">
                  <a:moveTo>
                    <a:pt x="22" y="16"/>
                  </a:moveTo>
                  <a:cubicBezTo>
                    <a:pt x="22" y="16"/>
                    <a:pt x="22" y="16"/>
                    <a:pt x="23" y="16"/>
                  </a:cubicBezTo>
                  <a:cubicBezTo>
                    <a:pt x="25" y="14"/>
                    <a:pt x="28" y="13"/>
                    <a:pt x="32" y="12"/>
                  </a:cubicBezTo>
                  <a:cubicBezTo>
                    <a:pt x="32" y="12"/>
                    <a:pt x="32" y="12"/>
                    <a:pt x="32" y="11"/>
                  </a:cubicBezTo>
                  <a:cubicBezTo>
                    <a:pt x="33" y="2"/>
                    <a:pt x="33" y="2"/>
                    <a:pt x="33" y="2"/>
                  </a:cubicBezTo>
                  <a:cubicBezTo>
                    <a:pt x="34" y="2"/>
                    <a:pt x="35" y="2"/>
                    <a:pt x="36" y="2"/>
                  </a:cubicBezTo>
                  <a:cubicBezTo>
                    <a:pt x="37" y="2"/>
                    <a:pt x="38" y="2"/>
                    <a:pt x="39" y="2"/>
                  </a:cubicBezTo>
                  <a:cubicBezTo>
                    <a:pt x="40" y="11"/>
                    <a:pt x="40" y="11"/>
                    <a:pt x="40" y="11"/>
                  </a:cubicBezTo>
                  <a:cubicBezTo>
                    <a:pt x="40" y="12"/>
                    <a:pt x="40" y="12"/>
                    <a:pt x="40" y="12"/>
                  </a:cubicBezTo>
                  <a:cubicBezTo>
                    <a:pt x="44" y="13"/>
                    <a:pt x="47" y="14"/>
                    <a:pt x="49" y="16"/>
                  </a:cubicBezTo>
                  <a:cubicBezTo>
                    <a:pt x="50" y="16"/>
                    <a:pt x="50" y="16"/>
                    <a:pt x="50" y="16"/>
                  </a:cubicBezTo>
                  <a:cubicBezTo>
                    <a:pt x="50" y="16"/>
                    <a:pt x="50" y="16"/>
                    <a:pt x="51" y="16"/>
                  </a:cubicBezTo>
                  <a:cubicBezTo>
                    <a:pt x="58" y="10"/>
                    <a:pt x="58" y="10"/>
                    <a:pt x="58" y="10"/>
                  </a:cubicBezTo>
                  <a:cubicBezTo>
                    <a:pt x="59" y="11"/>
                    <a:pt x="60" y="13"/>
                    <a:pt x="62" y="14"/>
                  </a:cubicBezTo>
                  <a:cubicBezTo>
                    <a:pt x="56" y="21"/>
                    <a:pt x="56" y="21"/>
                    <a:pt x="56" y="21"/>
                  </a:cubicBezTo>
                  <a:cubicBezTo>
                    <a:pt x="55" y="21"/>
                    <a:pt x="55" y="22"/>
                    <a:pt x="56" y="22"/>
                  </a:cubicBezTo>
                  <a:cubicBezTo>
                    <a:pt x="58" y="25"/>
                    <a:pt x="59" y="28"/>
                    <a:pt x="59" y="31"/>
                  </a:cubicBezTo>
                  <a:cubicBezTo>
                    <a:pt x="59" y="32"/>
                    <a:pt x="60" y="32"/>
                    <a:pt x="60" y="32"/>
                  </a:cubicBezTo>
                  <a:cubicBezTo>
                    <a:pt x="69" y="33"/>
                    <a:pt x="69" y="33"/>
                    <a:pt x="69" y="33"/>
                  </a:cubicBezTo>
                  <a:cubicBezTo>
                    <a:pt x="69" y="35"/>
                    <a:pt x="69" y="36"/>
                    <a:pt x="69" y="38"/>
                  </a:cubicBezTo>
                  <a:cubicBezTo>
                    <a:pt x="60" y="39"/>
                    <a:pt x="60" y="39"/>
                    <a:pt x="60" y="39"/>
                  </a:cubicBezTo>
                  <a:cubicBezTo>
                    <a:pt x="60" y="39"/>
                    <a:pt x="59" y="39"/>
                    <a:pt x="59" y="40"/>
                  </a:cubicBezTo>
                  <a:cubicBezTo>
                    <a:pt x="59" y="43"/>
                    <a:pt x="58" y="46"/>
                    <a:pt x="56" y="49"/>
                  </a:cubicBezTo>
                  <a:cubicBezTo>
                    <a:pt x="55" y="49"/>
                    <a:pt x="55" y="50"/>
                    <a:pt x="56" y="50"/>
                  </a:cubicBezTo>
                  <a:cubicBezTo>
                    <a:pt x="62" y="57"/>
                    <a:pt x="62" y="57"/>
                    <a:pt x="62" y="57"/>
                  </a:cubicBezTo>
                  <a:cubicBezTo>
                    <a:pt x="60" y="59"/>
                    <a:pt x="59" y="60"/>
                    <a:pt x="58" y="61"/>
                  </a:cubicBezTo>
                  <a:cubicBezTo>
                    <a:pt x="51" y="55"/>
                    <a:pt x="51" y="55"/>
                    <a:pt x="51" y="55"/>
                  </a:cubicBezTo>
                  <a:cubicBezTo>
                    <a:pt x="50" y="55"/>
                    <a:pt x="50" y="55"/>
                    <a:pt x="50" y="55"/>
                  </a:cubicBezTo>
                  <a:cubicBezTo>
                    <a:pt x="50" y="55"/>
                    <a:pt x="50" y="55"/>
                    <a:pt x="49" y="55"/>
                  </a:cubicBezTo>
                  <a:cubicBezTo>
                    <a:pt x="47" y="57"/>
                    <a:pt x="44" y="58"/>
                    <a:pt x="40" y="59"/>
                  </a:cubicBezTo>
                  <a:cubicBezTo>
                    <a:pt x="40" y="59"/>
                    <a:pt x="40" y="59"/>
                    <a:pt x="40" y="60"/>
                  </a:cubicBezTo>
                  <a:cubicBezTo>
                    <a:pt x="39" y="69"/>
                    <a:pt x="39" y="69"/>
                    <a:pt x="39" y="69"/>
                  </a:cubicBezTo>
                  <a:cubicBezTo>
                    <a:pt x="38" y="69"/>
                    <a:pt x="37" y="69"/>
                    <a:pt x="36" y="69"/>
                  </a:cubicBezTo>
                  <a:cubicBezTo>
                    <a:pt x="35" y="69"/>
                    <a:pt x="34" y="69"/>
                    <a:pt x="33" y="69"/>
                  </a:cubicBezTo>
                  <a:cubicBezTo>
                    <a:pt x="32" y="60"/>
                    <a:pt x="32" y="60"/>
                    <a:pt x="32" y="60"/>
                  </a:cubicBezTo>
                  <a:cubicBezTo>
                    <a:pt x="32" y="59"/>
                    <a:pt x="32" y="59"/>
                    <a:pt x="32" y="59"/>
                  </a:cubicBezTo>
                  <a:cubicBezTo>
                    <a:pt x="28" y="58"/>
                    <a:pt x="25" y="57"/>
                    <a:pt x="23" y="55"/>
                  </a:cubicBezTo>
                  <a:cubicBezTo>
                    <a:pt x="22" y="55"/>
                    <a:pt x="22" y="55"/>
                    <a:pt x="22" y="55"/>
                  </a:cubicBezTo>
                  <a:cubicBezTo>
                    <a:pt x="22" y="55"/>
                    <a:pt x="21" y="55"/>
                    <a:pt x="21" y="55"/>
                  </a:cubicBezTo>
                  <a:cubicBezTo>
                    <a:pt x="14" y="61"/>
                    <a:pt x="14" y="61"/>
                    <a:pt x="14" y="61"/>
                  </a:cubicBezTo>
                  <a:cubicBezTo>
                    <a:pt x="13" y="60"/>
                    <a:pt x="12" y="59"/>
                    <a:pt x="10" y="57"/>
                  </a:cubicBezTo>
                  <a:cubicBezTo>
                    <a:pt x="16" y="50"/>
                    <a:pt x="16" y="50"/>
                    <a:pt x="16" y="50"/>
                  </a:cubicBezTo>
                  <a:cubicBezTo>
                    <a:pt x="17" y="50"/>
                    <a:pt x="17" y="49"/>
                    <a:pt x="16" y="49"/>
                  </a:cubicBezTo>
                  <a:cubicBezTo>
                    <a:pt x="14" y="46"/>
                    <a:pt x="13" y="43"/>
                    <a:pt x="13" y="40"/>
                  </a:cubicBezTo>
                  <a:cubicBezTo>
                    <a:pt x="12" y="39"/>
                    <a:pt x="12" y="39"/>
                    <a:pt x="12" y="39"/>
                  </a:cubicBezTo>
                  <a:cubicBezTo>
                    <a:pt x="3" y="38"/>
                    <a:pt x="3" y="38"/>
                    <a:pt x="3" y="38"/>
                  </a:cubicBezTo>
                  <a:cubicBezTo>
                    <a:pt x="3" y="36"/>
                    <a:pt x="3" y="35"/>
                    <a:pt x="3" y="33"/>
                  </a:cubicBezTo>
                  <a:cubicBezTo>
                    <a:pt x="12" y="32"/>
                    <a:pt x="12" y="32"/>
                    <a:pt x="12" y="32"/>
                  </a:cubicBezTo>
                  <a:cubicBezTo>
                    <a:pt x="12" y="32"/>
                    <a:pt x="12" y="32"/>
                    <a:pt x="13" y="31"/>
                  </a:cubicBezTo>
                  <a:cubicBezTo>
                    <a:pt x="13" y="28"/>
                    <a:pt x="14" y="25"/>
                    <a:pt x="16" y="22"/>
                  </a:cubicBezTo>
                  <a:cubicBezTo>
                    <a:pt x="17" y="22"/>
                    <a:pt x="17" y="21"/>
                    <a:pt x="16" y="21"/>
                  </a:cubicBezTo>
                  <a:cubicBezTo>
                    <a:pt x="10" y="14"/>
                    <a:pt x="10" y="14"/>
                    <a:pt x="10" y="14"/>
                  </a:cubicBezTo>
                  <a:cubicBezTo>
                    <a:pt x="12" y="12"/>
                    <a:pt x="13" y="11"/>
                    <a:pt x="14" y="10"/>
                  </a:cubicBezTo>
                  <a:cubicBezTo>
                    <a:pt x="21" y="16"/>
                    <a:pt x="21" y="16"/>
                    <a:pt x="21" y="16"/>
                  </a:cubicBezTo>
                  <a:cubicBezTo>
                    <a:pt x="21" y="16"/>
                    <a:pt x="22" y="16"/>
                    <a:pt x="22" y="16"/>
                  </a:cubicBezTo>
                  <a:moveTo>
                    <a:pt x="36" y="0"/>
                  </a:moveTo>
                  <a:cubicBezTo>
                    <a:pt x="35" y="0"/>
                    <a:pt x="33" y="0"/>
                    <a:pt x="32" y="0"/>
                  </a:cubicBezTo>
                  <a:cubicBezTo>
                    <a:pt x="32" y="0"/>
                    <a:pt x="31" y="1"/>
                    <a:pt x="31" y="1"/>
                  </a:cubicBezTo>
                  <a:cubicBezTo>
                    <a:pt x="30" y="10"/>
                    <a:pt x="30" y="10"/>
                    <a:pt x="30" y="10"/>
                  </a:cubicBezTo>
                  <a:cubicBezTo>
                    <a:pt x="27" y="11"/>
                    <a:pt x="25" y="12"/>
                    <a:pt x="22" y="14"/>
                  </a:cubicBezTo>
                  <a:cubicBezTo>
                    <a:pt x="15" y="8"/>
                    <a:pt x="15" y="8"/>
                    <a:pt x="15" y="8"/>
                  </a:cubicBezTo>
                  <a:cubicBezTo>
                    <a:pt x="15" y="8"/>
                    <a:pt x="15" y="8"/>
                    <a:pt x="14" y="8"/>
                  </a:cubicBezTo>
                  <a:cubicBezTo>
                    <a:pt x="14" y="8"/>
                    <a:pt x="14" y="8"/>
                    <a:pt x="14" y="8"/>
                  </a:cubicBezTo>
                  <a:cubicBezTo>
                    <a:pt x="12" y="9"/>
                    <a:pt x="10" y="11"/>
                    <a:pt x="8" y="13"/>
                  </a:cubicBezTo>
                  <a:cubicBezTo>
                    <a:pt x="8" y="14"/>
                    <a:pt x="8" y="14"/>
                    <a:pt x="8" y="15"/>
                  </a:cubicBezTo>
                  <a:cubicBezTo>
                    <a:pt x="14" y="22"/>
                    <a:pt x="14" y="22"/>
                    <a:pt x="14" y="22"/>
                  </a:cubicBezTo>
                  <a:cubicBezTo>
                    <a:pt x="13" y="24"/>
                    <a:pt x="11" y="27"/>
                    <a:pt x="11" y="30"/>
                  </a:cubicBezTo>
                  <a:cubicBezTo>
                    <a:pt x="2" y="31"/>
                    <a:pt x="2" y="31"/>
                    <a:pt x="2" y="31"/>
                  </a:cubicBezTo>
                  <a:cubicBezTo>
                    <a:pt x="1" y="31"/>
                    <a:pt x="1" y="31"/>
                    <a:pt x="1" y="32"/>
                  </a:cubicBezTo>
                  <a:cubicBezTo>
                    <a:pt x="0" y="34"/>
                    <a:pt x="0" y="37"/>
                    <a:pt x="1" y="39"/>
                  </a:cubicBezTo>
                  <a:cubicBezTo>
                    <a:pt x="1" y="40"/>
                    <a:pt x="1" y="40"/>
                    <a:pt x="2" y="40"/>
                  </a:cubicBezTo>
                  <a:cubicBezTo>
                    <a:pt x="11" y="41"/>
                    <a:pt x="11" y="41"/>
                    <a:pt x="11" y="41"/>
                  </a:cubicBezTo>
                  <a:cubicBezTo>
                    <a:pt x="11" y="44"/>
                    <a:pt x="13" y="47"/>
                    <a:pt x="14" y="49"/>
                  </a:cubicBezTo>
                  <a:cubicBezTo>
                    <a:pt x="8" y="56"/>
                    <a:pt x="8" y="56"/>
                    <a:pt x="8" y="56"/>
                  </a:cubicBezTo>
                  <a:cubicBezTo>
                    <a:pt x="8" y="57"/>
                    <a:pt x="8" y="57"/>
                    <a:pt x="8" y="58"/>
                  </a:cubicBezTo>
                  <a:cubicBezTo>
                    <a:pt x="10" y="60"/>
                    <a:pt x="12" y="62"/>
                    <a:pt x="14" y="63"/>
                  </a:cubicBezTo>
                  <a:cubicBezTo>
                    <a:pt x="14" y="63"/>
                    <a:pt x="14" y="63"/>
                    <a:pt x="14" y="63"/>
                  </a:cubicBezTo>
                  <a:cubicBezTo>
                    <a:pt x="15" y="63"/>
                    <a:pt x="15" y="63"/>
                    <a:pt x="15" y="63"/>
                  </a:cubicBezTo>
                  <a:cubicBezTo>
                    <a:pt x="22" y="57"/>
                    <a:pt x="22" y="57"/>
                    <a:pt x="22" y="57"/>
                  </a:cubicBezTo>
                  <a:cubicBezTo>
                    <a:pt x="25" y="59"/>
                    <a:pt x="27" y="60"/>
                    <a:pt x="30" y="61"/>
                  </a:cubicBezTo>
                  <a:cubicBezTo>
                    <a:pt x="31" y="70"/>
                    <a:pt x="31" y="70"/>
                    <a:pt x="31" y="70"/>
                  </a:cubicBezTo>
                  <a:cubicBezTo>
                    <a:pt x="31" y="70"/>
                    <a:pt x="32" y="71"/>
                    <a:pt x="32" y="71"/>
                  </a:cubicBezTo>
                  <a:cubicBezTo>
                    <a:pt x="33" y="71"/>
                    <a:pt x="35" y="71"/>
                    <a:pt x="36" y="71"/>
                  </a:cubicBezTo>
                  <a:cubicBezTo>
                    <a:pt x="37" y="71"/>
                    <a:pt x="39" y="71"/>
                    <a:pt x="40" y="71"/>
                  </a:cubicBezTo>
                  <a:cubicBezTo>
                    <a:pt x="40" y="71"/>
                    <a:pt x="41" y="70"/>
                    <a:pt x="41" y="70"/>
                  </a:cubicBezTo>
                  <a:cubicBezTo>
                    <a:pt x="41" y="61"/>
                    <a:pt x="41" y="61"/>
                    <a:pt x="41" y="61"/>
                  </a:cubicBezTo>
                  <a:cubicBezTo>
                    <a:pt x="45" y="60"/>
                    <a:pt x="47" y="59"/>
                    <a:pt x="50" y="57"/>
                  </a:cubicBezTo>
                  <a:cubicBezTo>
                    <a:pt x="57" y="63"/>
                    <a:pt x="57" y="63"/>
                    <a:pt x="57" y="63"/>
                  </a:cubicBezTo>
                  <a:cubicBezTo>
                    <a:pt x="57" y="63"/>
                    <a:pt x="57" y="63"/>
                    <a:pt x="58" y="63"/>
                  </a:cubicBezTo>
                  <a:cubicBezTo>
                    <a:pt x="58" y="63"/>
                    <a:pt x="58" y="63"/>
                    <a:pt x="58" y="63"/>
                  </a:cubicBezTo>
                  <a:cubicBezTo>
                    <a:pt x="60" y="62"/>
                    <a:pt x="62" y="60"/>
                    <a:pt x="64" y="58"/>
                  </a:cubicBezTo>
                  <a:cubicBezTo>
                    <a:pt x="64" y="57"/>
                    <a:pt x="64" y="57"/>
                    <a:pt x="64" y="56"/>
                  </a:cubicBezTo>
                  <a:cubicBezTo>
                    <a:pt x="58" y="49"/>
                    <a:pt x="58" y="49"/>
                    <a:pt x="58" y="49"/>
                  </a:cubicBezTo>
                  <a:cubicBezTo>
                    <a:pt x="59" y="47"/>
                    <a:pt x="61" y="44"/>
                    <a:pt x="61" y="41"/>
                  </a:cubicBezTo>
                  <a:cubicBezTo>
                    <a:pt x="70" y="40"/>
                    <a:pt x="70" y="40"/>
                    <a:pt x="70" y="40"/>
                  </a:cubicBezTo>
                  <a:cubicBezTo>
                    <a:pt x="71" y="40"/>
                    <a:pt x="71" y="40"/>
                    <a:pt x="71" y="39"/>
                  </a:cubicBezTo>
                  <a:cubicBezTo>
                    <a:pt x="71" y="37"/>
                    <a:pt x="71" y="34"/>
                    <a:pt x="71" y="32"/>
                  </a:cubicBezTo>
                  <a:cubicBezTo>
                    <a:pt x="71" y="31"/>
                    <a:pt x="71" y="31"/>
                    <a:pt x="70" y="31"/>
                  </a:cubicBezTo>
                  <a:cubicBezTo>
                    <a:pt x="61" y="30"/>
                    <a:pt x="61" y="30"/>
                    <a:pt x="61" y="30"/>
                  </a:cubicBezTo>
                  <a:cubicBezTo>
                    <a:pt x="61" y="27"/>
                    <a:pt x="59" y="24"/>
                    <a:pt x="58" y="22"/>
                  </a:cubicBezTo>
                  <a:cubicBezTo>
                    <a:pt x="64" y="15"/>
                    <a:pt x="64" y="15"/>
                    <a:pt x="64" y="15"/>
                  </a:cubicBezTo>
                  <a:cubicBezTo>
                    <a:pt x="64" y="14"/>
                    <a:pt x="64" y="14"/>
                    <a:pt x="64" y="13"/>
                  </a:cubicBezTo>
                  <a:cubicBezTo>
                    <a:pt x="62" y="11"/>
                    <a:pt x="60" y="10"/>
                    <a:pt x="58" y="8"/>
                  </a:cubicBezTo>
                  <a:cubicBezTo>
                    <a:pt x="58" y="8"/>
                    <a:pt x="58" y="8"/>
                    <a:pt x="58" y="8"/>
                  </a:cubicBezTo>
                  <a:cubicBezTo>
                    <a:pt x="57" y="8"/>
                    <a:pt x="57" y="8"/>
                    <a:pt x="57" y="8"/>
                  </a:cubicBezTo>
                  <a:cubicBezTo>
                    <a:pt x="50" y="14"/>
                    <a:pt x="50" y="14"/>
                    <a:pt x="50" y="14"/>
                  </a:cubicBezTo>
                  <a:cubicBezTo>
                    <a:pt x="47" y="12"/>
                    <a:pt x="45" y="11"/>
                    <a:pt x="41" y="10"/>
                  </a:cubicBezTo>
                  <a:cubicBezTo>
                    <a:pt x="41" y="1"/>
                    <a:pt x="41" y="1"/>
                    <a:pt x="41" y="1"/>
                  </a:cubicBezTo>
                  <a:cubicBezTo>
                    <a:pt x="41" y="1"/>
                    <a:pt x="40" y="0"/>
                    <a:pt x="40" y="0"/>
                  </a:cubicBezTo>
                  <a:cubicBezTo>
                    <a:pt x="39" y="0"/>
                    <a:pt x="37" y="0"/>
                    <a:pt x="36" y="0"/>
                  </a:cubicBezTo>
                </a:path>
              </a:pathLst>
            </a:custGeom>
            <a:solidFill>
              <a:srgbClr val="BFBFBF"/>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sp>
          <p:nvSpPr>
            <p:cNvPr id="60" name="Shape 4600"/>
            <p:cNvSpPr/>
            <p:nvPr/>
          </p:nvSpPr>
          <p:spPr>
            <a:xfrm>
              <a:off x="5048250" y="3398837"/>
              <a:ext cx="76199" cy="79375"/>
            </a:xfrm>
            <a:custGeom>
              <a:avLst/>
              <a:gdLst/>
              <a:ahLst/>
              <a:cxnLst/>
              <a:rect l="0" t="0" r="0" b="0"/>
              <a:pathLst>
                <a:path w="18" h="19" extrusionOk="0">
                  <a:moveTo>
                    <a:pt x="9" y="17"/>
                  </a:moveTo>
                  <a:cubicBezTo>
                    <a:pt x="5" y="17"/>
                    <a:pt x="2" y="13"/>
                    <a:pt x="2" y="10"/>
                  </a:cubicBezTo>
                  <a:cubicBezTo>
                    <a:pt x="2" y="6"/>
                    <a:pt x="5" y="2"/>
                    <a:pt x="9" y="2"/>
                  </a:cubicBezTo>
                  <a:cubicBezTo>
                    <a:pt x="13" y="2"/>
                    <a:pt x="16" y="6"/>
                    <a:pt x="16" y="10"/>
                  </a:cubicBezTo>
                  <a:cubicBezTo>
                    <a:pt x="16" y="13"/>
                    <a:pt x="13" y="17"/>
                    <a:pt x="9" y="17"/>
                  </a:cubicBezTo>
                  <a:moveTo>
                    <a:pt x="9" y="0"/>
                  </a:moveTo>
                  <a:cubicBezTo>
                    <a:pt x="4" y="0"/>
                    <a:pt x="0" y="4"/>
                    <a:pt x="0" y="10"/>
                  </a:cubicBezTo>
                  <a:cubicBezTo>
                    <a:pt x="0" y="15"/>
                    <a:pt x="4" y="19"/>
                    <a:pt x="9" y="19"/>
                  </a:cubicBezTo>
                  <a:cubicBezTo>
                    <a:pt x="14" y="19"/>
                    <a:pt x="18" y="15"/>
                    <a:pt x="18" y="10"/>
                  </a:cubicBezTo>
                  <a:cubicBezTo>
                    <a:pt x="18" y="4"/>
                    <a:pt x="14" y="0"/>
                    <a:pt x="9" y="0"/>
                  </a:cubicBezTo>
                </a:path>
              </a:pathLst>
            </a:custGeom>
            <a:solidFill>
              <a:srgbClr val="BFBFBF"/>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sp>
          <p:nvSpPr>
            <p:cNvPr id="61" name="Shape 4601"/>
            <p:cNvSpPr/>
            <p:nvPr/>
          </p:nvSpPr>
          <p:spPr>
            <a:xfrm>
              <a:off x="5014912" y="3363912"/>
              <a:ext cx="142874" cy="147637"/>
            </a:xfrm>
            <a:custGeom>
              <a:avLst/>
              <a:gdLst/>
              <a:ahLst/>
              <a:cxnLst/>
              <a:rect l="0" t="0" r="0" b="0"/>
              <a:pathLst>
                <a:path w="34" h="35" extrusionOk="0">
                  <a:moveTo>
                    <a:pt x="17" y="0"/>
                  </a:moveTo>
                  <a:cubicBezTo>
                    <a:pt x="8" y="0"/>
                    <a:pt x="0" y="8"/>
                    <a:pt x="0" y="17"/>
                  </a:cubicBezTo>
                  <a:cubicBezTo>
                    <a:pt x="0" y="27"/>
                    <a:pt x="8" y="35"/>
                    <a:pt x="17" y="35"/>
                  </a:cubicBezTo>
                  <a:cubicBezTo>
                    <a:pt x="22" y="35"/>
                    <a:pt x="26" y="33"/>
                    <a:pt x="30" y="29"/>
                  </a:cubicBezTo>
                  <a:cubicBezTo>
                    <a:pt x="28" y="28"/>
                    <a:pt x="28" y="28"/>
                    <a:pt x="28" y="28"/>
                  </a:cubicBezTo>
                  <a:cubicBezTo>
                    <a:pt x="25" y="31"/>
                    <a:pt x="21" y="33"/>
                    <a:pt x="17" y="33"/>
                  </a:cubicBezTo>
                  <a:cubicBezTo>
                    <a:pt x="9" y="33"/>
                    <a:pt x="2" y="26"/>
                    <a:pt x="2" y="17"/>
                  </a:cubicBezTo>
                  <a:cubicBezTo>
                    <a:pt x="2" y="9"/>
                    <a:pt x="9" y="2"/>
                    <a:pt x="17" y="2"/>
                  </a:cubicBezTo>
                  <a:cubicBezTo>
                    <a:pt x="25" y="2"/>
                    <a:pt x="32" y="9"/>
                    <a:pt x="32" y="17"/>
                  </a:cubicBezTo>
                  <a:cubicBezTo>
                    <a:pt x="32" y="19"/>
                    <a:pt x="32" y="20"/>
                    <a:pt x="32" y="21"/>
                  </a:cubicBezTo>
                  <a:cubicBezTo>
                    <a:pt x="34" y="21"/>
                    <a:pt x="34" y="21"/>
                    <a:pt x="34" y="21"/>
                  </a:cubicBezTo>
                  <a:cubicBezTo>
                    <a:pt x="34" y="20"/>
                    <a:pt x="34" y="19"/>
                    <a:pt x="34" y="17"/>
                  </a:cubicBezTo>
                  <a:cubicBezTo>
                    <a:pt x="34" y="8"/>
                    <a:pt x="26" y="0"/>
                    <a:pt x="17" y="0"/>
                  </a:cubicBezTo>
                </a:path>
              </a:pathLst>
            </a:custGeom>
            <a:solidFill>
              <a:srgbClr val="BFBFBF"/>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grpSp>
      <p:sp>
        <p:nvSpPr>
          <p:cNvPr id="62" name="Shape 4569"/>
          <p:cNvSpPr txBox="1"/>
          <p:nvPr/>
        </p:nvSpPr>
        <p:spPr>
          <a:xfrm>
            <a:off x="1471054" y="4431230"/>
            <a:ext cx="580666" cy="228752"/>
          </a:xfrm>
          <a:prstGeom prst="rect">
            <a:avLst/>
          </a:prstGeom>
          <a:noFill/>
          <a:ln>
            <a:noFill/>
          </a:ln>
        </p:spPr>
        <p:txBody>
          <a:bodyPr wrap="none" lIns="58925" tIns="29450" rIns="58925" bIns="29450" anchor="t" anchorCtr="0">
            <a:spAutoFit/>
          </a:bodyPr>
          <a:lstStyle/>
          <a:p>
            <a:pPr marL="0" marR="0" lvl="0" indent="0" algn="ctr" rtl="0">
              <a:lnSpc>
                <a:spcPct val="90000"/>
              </a:lnSpc>
              <a:spcBef>
                <a:spcPts val="0"/>
              </a:spcBef>
              <a:buSzPct val="25000"/>
              <a:buNone/>
            </a:pPr>
            <a:r>
              <a:rPr lang="ja-JP" altLang="en-US" sz="1200" b="0" i="0" u="none" strike="noStrike" cap="none" baseline="0" dirty="0" smtClean="0">
                <a:solidFill>
                  <a:schemeClr val="dk1"/>
                </a:solidFill>
                <a:latin typeface="Overpass"/>
                <a:ea typeface="Overpass"/>
                <a:cs typeface="Overpass"/>
                <a:sym typeface="Arial"/>
              </a:rPr>
              <a:t>ビルド</a:t>
            </a:r>
            <a:endParaRPr lang="en-US" altLang="ja-JP" sz="1200" b="0" i="0" u="none" strike="noStrike" cap="none" baseline="0" dirty="0" smtClean="0">
              <a:solidFill>
                <a:schemeClr val="dk1"/>
              </a:solidFill>
              <a:latin typeface="Overpass"/>
              <a:ea typeface="Overpass"/>
              <a:cs typeface="Overpass"/>
              <a:sym typeface="Arial"/>
            </a:endParaRPr>
          </a:p>
        </p:txBody>
      </p:sp>
      <p:grpSp>
        <p:nvGrpSpPr>
          <p:cNvPr id="63" name="図形グループ 62"/>
          <p:cNvGrpSpPr/>
          <p:nvPr/>
        </p:nvGrpSpPr>
        <p:grpSpPr>
          <a:xfrm>
            <a:off x="2083604" y="4011910"/>
            <a:ext cx="723626" cy="716018"/>
            <a:chOff x="1577141" y="1014282"/>
            <a:chExt cx="1013766" cy="879064"/>
          </a:xfrm>
        </p:grpSpPr>
        <p:pic>
          <p:nvPicPr>
            <p:cNvPr id="64" name="図 63"/>
            <p:cNvPicPr>
              <a:picLocks noChangeAspect="1"/>
            </p:cNvPicPr>
            <p:nvPr/>
          </p:nvPicPr>
          <p:blipFill>
            <a:blip r:embed="rId2"/>
            <a:stretch>
              <a:fillRect/>
            </a:stretch>
          </p:blipFill>
          <p:spPr>
            <a:xfrm>
              <a:off x="1788309" y="1014282"/>
              <a:ext cx="591426" cy="511875"/>
            </a:xfrm>
            <a:prstGeom prst="rect">
              <a:avLst/>
            </a:prstGeom>
          </p:spPr>
        </p:pic>
        <p:sp>
          <p:nvSpPr>
            <p:cNvPr id="65" name="テキスト ボックス 64"/>
            <p:cNvSpPr txBox="1"/>
            <p:nvPr/>
          </p:nvSpPr>
          <p:spPr>
            <a:xfrm>
              <a:off x="1577141" y="1515484"/>
              <a:ext cx="1013766" cy="377862"/>
            </a:xfrm>
            <a:prstGeom prst="rect">
              <a:avLst/>
            </a:prstGeom>
            <a:noFill/>
          </p:spPr>
          <p:txBody>
            <a:bodyPr wrap="none" rtlCol="0">
              <a:spAutoFit/>
            </a:bodyPr>
            <a:lstStyle/>
            <a:p>
              <a:pPr algn="ctr"/>
              <a:r>
                <a:rPr kumimoji="1" lang="en-US" altLang="ja-JP" sz="1400" dirty="0" smtClean="0">
                  <a:latin typeface="Overpass"/>
                  <a:ea typeface="Overpass"/>
                  <a:cs typeface="Overpass"/>
                </a:rPr>
                <a:t>builder</a:t>
              </a:r>
              <a:endParaRPr kumimoji="1" lang="ja-JP" altLang="en-US" sz="1400" dirty="0">
                <a:latin typeface="Overpass"/>
                <a:ea typeface="Overpass"/>
                <a:cs typeface="Overpass"/>
              </a:endParaRPr>
            </a:p>
          </p:txBody>
        </p:sp>
      </p:grpSp>
      <p:pic>
        <p:nvPicPr>
          <p:cNvPr id="66" name="図 65"/>
          <p:cNvPicPr>
            <a:picLocks noChangeAspect="1"/>
          </p:cNvPicPr>
          <p:nvPr/>
        </p:nvPicPr>
        <p:blipFill rotWithShape="1">
          <a:blip r:embed="rId3" cstate="print">
            <a:duotone>
              <a:schemeClr val="accent2">
                <a:shade val="45000"/>
                <a:satMod val="135000"/>
              </a:schemeClr>
              <a:prstClr val="white"/>
            </a:duotone>
            <a:extLst>
              <a:ext uri="{28A0092B-C50C-407E-A947-70E740481C1C}">
                <a14:useLocalDpi xmlns:a14="http://schemas.microsoft.com/office/drawing/2010/main"/>
              </a:ext>
            </a:extLst>
          </a:blip>
          <a:srcRect/>
          <a:stretch/>
        </p:blipFill>
        <p:spPr>
          <a:xfrm>
            <a:off x="3851920" y="4155926"/>
            <a:ext cx="504056" cy="489255"/>
          </a:xfrm>
          <a:prstGeom prst="rect">
            <a:avLst/>
          </a:prstGeom>
        </p:spPr>
      </p:pic>
      <p:sp>
        <p:nvSpPr>
          <p:cNvPr id="67" name="Shape 4479"/>
          <p:cNvSpPr/>
          <p:nvPr/>
        </p:nvSpPr>
        <p:spPr>
          <a:xfrm>
            <a:off x="683568" y="3867894"/>
            <a:ext cx="390468" cy="517753"/>
          </a:xfrm>
          <a:custGeom>
            <a:avLst/>
            <a:gdLst/>
            <a:ahLst/>
            <a:cxnLst/>
            <a:rect l="0" t="0" r="0" b="0"/>
            <a:pathLst>
              <a:path w="169" h="224" extrusionOk="0">
                <a:moveTo>
                  <a:pt x="58" y="166"/>
                </a:moveTo>
                <a:cubicBezTo>
                  <a:pt x="67" y="167"/>
                  <a:pt x="77" y="167"/>
                  <a:pt x="86" y="167"/>
                </a:cubicBezTo>
                <a:cubicBezTo>
                  <a:pt x="113" y="167"/>
                  <a:pt x="138" y="164"/>
                  <a:pt x="153" y="159"/>
                </a:cubicBezTo>
                <a:cubicBezTo>
                  <a:pt x="154" y="159"/>
                  <a:pt x="155" y="160"/>
                  <a:pt x="156" y="161"/>
                </a:cubicBezTo>
                <a:cubicBezTo>
                  <a:pt x="156" y="162"/>
                  <a:pt x="155" y="163"/>
                  <a:pt x="154" y="164"/>
                </a:cubicBezTo>
                <a:cubicBezTo>
                  <a:pt x="139" y="169"/>
                  <a:pt x="113" y="172"/>
                  <a:pt x="86" y="172"/>
                </a:cubicBezTo>
                <a:cubicBezTo>
                  <a:pt x="77" y="172"/>
                  <a:pt x="67" y="172"/>
                  <a:pt x="58" y="171"/>
                </a:cubicBezTo>
                <a:cubicBezTo>
                  <a:pt x="57" y="171"/>
                  <a:pt x="56" y="170"/>
                  <a:pt x="56" y="168"/>
                </a:cubicBezTo>
                <a:cubicBezTo>
                  <a:pt x="56" y="167"/>
                  <a:pt x="57" y="166"/>
                  <a:pt x="58" y="166"/>
                </a:cubicBezTo>
                <a:close/>
                <a:moveTo>
                  <a:pt x="40" y="165"/>
                </a:moveTo>
                <a:cubicBezTo>
                  <a:pt x="30" y="163"/>
                  <a:pt x="23" y="161"/>
                  <a:pt x="17" y="159"/>
                </a:cubicBezTo>
                <a:cubicBezTo>
                  <a:pt x="16" y="159"/>
                  <a:pt x="15" y="159"/>
                  <a:pt x="15" y="160"/>
                </a:cubicBezTo>
                <a:cubicBezTo>
                  <a:pt x="15" y="161"/>
                  <a:pt x="15" y="162"/>
                  <a:pt x="16" y="162"/>
                </a:cubicBezTo>
                <a:cubicBezTo>
                  <a:pt x="22" y="164"/>
                  <a:pt x="30" y="166"/>
                  <a:pt x="39" y="168"/>
                </a:cubicBezTo>
                <a:cubicBezTo>
                  <a:pt x="39" y="168"/>
                  <a:pt x="39" y="168"/>
                  <a:pt x="39" y="168"/>
                </a:cubicBezTo>
                <a:cubicBezTo>
                  <a:pt x="40" y="168"/>
                  <a:pt x="41" y="167"/>
                  <a:pt x="41" y="166"/>
                </a:cubicBezTo>
                <a:cubicBezTo>
                  <a:pt x="41" y="166"/>
                  <a:pt x="40" y="165"/>
                  <a:pt x="40" y="165"/>
                </a:cubicBezTo>
                <a:close/>
                <a:moveTo>
                  <a:pt x="162" y="145"/>
                </a:moveTo>
                <a:cubicBezTo>
                  <a:pt x="167" y="148"/>
                  <a:pt x="169" y="151"/>
                  <a:pt x="169" y="155"/>
                </a:cubicBezTo>
                <a:cubicBezTo>
                  <a:pt x="169" y="202"/>
                  <a:pt x="169" y="202"/>
                  <a:pt x="169" y="202"/>
                </a:cubicBezTo>
                <a:cubicBezTo>
                  <a:pt x="169" y="218"/>
                  <a:pt x="119" y="224"/>
                  <a:pt x="85" y="224"/>
                </a:cubicBezTo>
                <a:cubicBezTo>
                  <a:pt x="51" y="224"/>
                  <a:pt x="0" y="218"/>
                  <a:pt x="0" y="202"/>
                </a:cubicBezTo>
                <a:cubicBezTo>
                  <a:pt x="0" y="155"/>
                  <a:pt x="0" y="155"/>
                  <a:pt x="0" y="155"/>
                </a:cubicBezTo>
                <a:cubicBezTo>
                  <a:pt x="0" y="151"/>
                  <a:pt x="3" y="148"/>
                  <a:pt x="7" y="145"/>
                </a:cubicBezTo>
                <a:cubicBezTo>
                  <a:pt x="3" y="143"/>
                  <a:pt x="0" y="139"/>
                  <a:pt x="0" y="136"/>
                </a:cubicBezTo>
                <a:cubicBezTo>
                  <a:pt x="0" y="89"/>
                  <a:pt x="0" y="89"/>
                  <a:pt x="0" y="89"/>
                </a:cubicBezTo>
                <a:cubicBezTo>
                  <a:pt x="0" y="85"/>
                  <a:pt x="3" y="82"/>
                  <a:pt x="7" y="79"/>
                </a:cubicBezTo>
                <a:cubicBezTo>
                  <a:pt x="3" y="76"/>
                  <a:pt x="0" y="73"/>
                  <a:pt x="0" y="70"/>
                </a:cubicBezTo>
                <a:cubicBezTo>
                  <a:pt x="0" y="22"/>
                  <a:pt x="0" y="22"/>
                  <a:pt x="0" y="22"/>
                </a:cubicBezTo>
                <a:cubicBezTo>
                  <a:pt x="0" y="6"/>
                  <a:pt x="51" y="0"/>
                  <a:pt x="85" y="0"/>
                </a:cubicBezTo>
                <a:cubicBezTo>
                  <a:pt x="119" y="0"/>
                  <a:pt x="169" y="6"/>
                  <a:pt x="169" y="22"/>
                </a:cubicBezTo>
                <a:cubicBezTo>
                  <a:pt x="169" y="70"/>
                  <a:pt x="169" y="70"/>
                  <a:pt x="169" y="70"/>
                </a:cubicBezTo>
                <a:cubicBezTo>
                  <a:pt x="169" y="73"/>
                  <a:pt x="167" y="76"/>
                  <a:pt x="162" y="79"/>
                </a:cubicBezTo>
                <a:cubicBezTo>
                  <a:pt x="167" y="82"/>
                  <a:pt x="169" y="85"/>
                  <a:pt x="169" y="89"/>
                </a:cubicBezTo>
                <a:cubicBezTo>
                  <a:pt x="169" y="136"/>
                  <a:pt x="169" y="136"/>
                  <a:pt x="169" y="136"/>
                </a:cubicBezTo>
                <a:cubicBezTo>
                  <a:pt x="169" y="139"/>
                  <a:pt x="167" y="143"/>
                  <a:pt x="162" y="145"/>
                </a:cubicBezTo>
                <a:close/>
                <a:moveTo>
                  <a:pt x="15" y="76"/>
                </a:moveTo>
                <a:cubicBezTo>
                  <a:pt x="17" y="77"/>
                  <a:pt x="21" y="78"/>
                  <a:pt x="25" y="79"/>
                </a:cubicBezTo>
                <a:cubicBezTo>
                  <a:pt x="38" y="83"/>
                  <a:pt x="58" y="85"/>
                  <a:pt x="85" y="85"/>
                </a:cubicBezTo>
                <a:cubicBezTo>
                  <a:pt x="112" y="85"/>
                  <a:pt x="132" y="83"/>
                  <a:pt x="145" y="79"/>
                </a:cubicBezTo>
                <a:cubicBezTo>
                  <a:pt x="149" y="78"/>
                  <a:pt x="152" y="77"/>
                  <a:pt x="155" y="76"/>
                </a:cubicBezTo>
                <a:cubicBezTo>
                  <a:pt x="160" y="74"/>
                  <a:pt x="163" y="71"/>
                  <a:pt x="163" y="70"/>
                </a:cubicBezTo>
                <a:cubicBezTo>
                  <a:pt x="163" y="22"/>
                  <a:pt x="163" y="22"/>
                  <a:pt x="163" y="22"/>
                </a:cubicBezTo>
                <a:cubicBezTo>
                  <a:pt x="163" y="17"/>
                  <a:pt x="136" y="7"/>
                  <a:pt x="85" y="7"/>
                </a:cubicBezTo>
                <a:cubicBezTo>
                  <a:pt x="33" y="7"/>
                  <a:pt x="6" y="17"/>
                  <a:pt x="6" y="22"/>
                </a:cubicBezTo>
                <a:cubicBezTo>
                  <a:pt x="6" y="70"/>
                  <a:pt x="6" y="70"/>
                  <a:pt x="6" y="70"/>
                </a:cubicBezTo>
                <a:cubicBezTo>
                  <a:pt x="6" y="71"/>
                  <a:pt x="9" y="74"/>
                  <a:pt x="15" y="76"/>
                </a:cubicBezTo>
                <a:close/>
                <a:moveTo>
                  <a:pt x="155" y="148"/>
                </a:moveTo>
                <a:cubicBezTo>
                  <a:pt x="138" y="155"/>
                  <a:pt x="108" y="158"/>
                  <a:pt x="85" y="158"/>
                </a:cubicBezTo>
                <a:cubicBezTo>
                  <a:pt x="62" y="158"/>
                  <a:pt x="32" y="155"/>
                  <a:pt x="14" y="148"/>
                </a:cubicBezTo>
                <a:cubicBezTo>
                  <a:pt x="9" y="151"/>
                  <a:pt x="6" y="153"/>
                  <a:pt x="6" y="155"/>
                </a:cubicBezTo>
                <a:cubicBezTo>
                  <a:pt x="6" y="202"/>
                  <a:pt x="6" y="202"/>
                  <a:pt x="6" y="202"/>
                </a:cubicBezTo>
                <a:cubicBezTo>
                  <a:pt x="6" y="207"/>
                  <a:pt x="33" y="218"/>
                  <a:pt x="85" y="218"/>
                </a:cubicBezTo>
                <a:cubicBezTo>
                  <a:pt x="136" y="218"/>
                  <a:pt x="163" y="207"/>
                  <a:pt x="163" y="202"/>
                </a:cubicBezTo>
                <a:cubicBezTo>
                  <a:pt x="163" y="155"/>
                  <a:pt x="163" y="155"/>
                  <a:pt x="163" y="155"/>
                </a:cubicBezTo>
                <a:cubicBezTo>
                  <a:pt x="163" y="153"/>
                  <a:pt x="161" y="151"/>
                  <a:pt x="155" y="148"/>
                </a:cubicBezTo>
                <a:close/>
                <a:moveTo>
                  <a:pt x="163" y="89"/>
                </a:moveTo>
                <a:cubicBezTo>
                  <a:pt x="163" y="87"/>
                  <a:pt x="160" y="85"/>
                  <a:pt x="155" y="82"/>
                </a:cubicBezTo>
                <a:cubicBezTo>
                  <a:pt x="137" y="89"/>
                  <a:pt x="107" y="91"/>
                  <a:pt x="85" y="91"/>
                </a:cubicBezTo>
                <a:cubicBezTo>
                  <a:pt x="62" y="91"/>
                  <a:pt x="32" y="89"/>
                  <a:pt x="15" y="82"/>
                </a:cubicBezTo>
                <a:cubicBezTo>
                  <a:pt x="9" y="85"/>
                  <a:pt x="6" y="87"/>
                  <a:pt x="6" y="89"/>
                </a:cubicBezTo>
                <a:cubicBezTo>
                  <a:pt x="6" y="136"/>
                  <a:pt x="6" y="136"/>
                  <a:pt x="6" y="136"/>
                </a:cubicBezTo>
                <a:cubicBezTo>
                  <a:pt x="6" y="137"/>
                  <a:pt x="9" y="140"/>
                  <a:pt x="14" y="142"/>
                </a:cubicBezTo>
                <a:cubicBezTo>
                  <a:pt x="17" y="143"/>
                  <a:pt x="20" y="144"/>
                  <a:pt x="24" y="145"/>
                </a:cubicBezTo>
                <a:cubicBezTo>
                  <a:pt x="38" y="149"/>
                  <a:pt x="58" y="152"/>
                  <a:pt x="85" y="152"/>
                </a:cubicBezTo>
                <a:cubicBezTo>
                  <a:pt x="112" y="152"/>
                  <a:pt x="132" y="149"/>
                  <a:pt x="145" y="145"/>
                </a:cubicBezTo>
                <a:cubicBezTo>
                  <a:pt x="149" y="144"/>
                  <a:pt x="153" y="143"/>
                  <a:pt x="155" y="142"/>
                </a:cubicBezTo>
                <a:cubicBezTo>
                  <a:pt x="161" y="140"/>
                  <a:pt x="163" y="137"/>
                  <a:pt x="163" y="136"/>
                </a:cubicBezTo>
                <a:lnTo>
                  <a:pt x="163" y="89"/>
                </a:lnTo>
                <a:close/>
                <a:moveTo>
                  <a:pt x="153" y="93"/>
                </a:moveTo>
                <a:cubicBezTo>
                  <a:pt x="138" y="98"/>
                  <a:pt x="113" y="101"/>
                  <a:pt x="86" y="101"/>
                </a:cubicBezTo>
                <a:cubicBezTo>
                  <a:pt x="77" y="101"/>
                  <a:pt x="67" y="101"/>
                  <a:pt x="58" y="100"/>
                </a:cubicBezTo>
                <a:cubicBezTo>
                  <a:pt x="57" y="100"/>
                  <a:pt x="56" y="101"/>
                  <a:pt x="56" y="102"/>
                </a:cubicBezTo>
                <a:cubicBezTo>
                  <a:pt x="56" y="104"/>
                  <a:pt x="57" y="105"/>
                  <a:pt x="58" y="105"/>
                </a:cubicBezTo>
                <a:cubicBezTo>
                  <a:pt x="67" y="106"/>
                  <a:pt x="77" y="106"/>
                  <a:pt x="86" y="106"/>
                </a:cubicBezTo>
                <a:cubicBezTo>
                  <a:pt x="113" y="106"/>
                  <a:pt x="139" y="103"/>
                  <a:pt x="154" y="98"/>
                </a:cubicBezTo>
                <a:cubicBezTo>
                  <a:pt x="155" y="97"/>
                  <a:pt x="156" y="96"/>
                  <a:pt x="156" y="95"/>
                </a:cubicBezTo>
                <a:cubicBezTo>
                  <a:pt x="155" y="94"/>
                  <a:pt x="154" y="93"/>
                  <a:pt x="153" y="93"/>
                </a:cubicBezTo>
                <a:close/>
                <a:moveTo>
                  <a:pt x="40" y="99"/>
                </a:moveTo>
                <a:cubicBezTo>
                  <a:pt x="30" y="97"/>
                  <a:pt x="23" y="95"/>
                  <a:pt x="17" y="93"/>
                </a:cubicBezTo>
                <a:cubicBezTo>
                  <a:pt x="16" y="93"/>
                  <a:pt x="15" y="93"/>
                  <a:pt x="15" y="94"/>
                </a:cubicBezTo>
                <a:cubicBezTo>
                  <a:pt x="15" y="95"/>
                  <a:pt x="15" y="96"/>
                  <a:pt x="16" y="96"/>
                </a:cubicBezTo>
                <a:cubicBezTo>
                  <a:pt x="22" y="98"/>
                  <a:pt x="30" y="100"/>
                  <a:pt x="39" y="102"/>
                </a:cubicBezTo>
                <a:cubicBezTo>
                  <a:pt x="39" y="102"/>
                  <a:pt x="39" y="102"/>
                  <a:pt x="39" y="102"/>
                </a:cubicBezTo>
                <a:cubicBezTo>
                  <a:pt x="40" y="102"/>
                  <a:pt x="41" y="101"/>
                  <a:pt x="41" y="100"/>
                </a:cubicBezTo>
                <a:cubicBezTo>
                  <a:pt x="41" y="100"/>
                  <a:pt x="40" y="99"/>
                  <a:pt x="40" y="99"/>
                </a:cubicBezTo>
                <a:close/>
                <a:moveTo>
                  <a:pt x="58" y="39"/>
                </a:moveTo>
                <a:cubicBezTo>
                  <a:pt x="67" y="39"/>
                  <a:pt x="77" y="40"/>
                  <a:pt x="86" y="40"/>
                </a:cubicBezTo>
                <a:cubicBezTo>
                  <a:pt x="113" y="40"/>
                  <a:pt x="139" y="37"/>
                  <a:pt x="154" y="31"/>
                </a:cubicBezTo>
                <a:cubicBezTo>
                  <a:pt x="155" y="31"/>
                  <a:pt x="156" y="30"/>
                  <a:pt x="155" y="29"/>
                </a:cubicBezTo>
                <a:cubicBezTo>
                  <a:pt x="155" y="27"/>
                  <a:pt x="154" y="27"/>
                  <a:pt x="153" y="27"/>
                </a:cubicBezTo>
                <a:cubicBezTo>
                  <a:pt x="137" y="32"/>
                  <a:pt x="113" y="35"/>
                  <a:pt x="86" y="35"/>
                </a:cubicBezTo>
                <a:cubicBezTo>
                  <a:pt x="77" y="35"/>
                  <a:pt x="67" y="35"/>
                  <a:pt x="58" y="34"/>
                </a:cubicBezTo>
                <a:cubicBezTo>
                  <a:pt x="57" y="34"/>
                  <a:pt x="56" y="35"/>
                  <a:pt x="56" y="36"/>
                </a:cubicBezTo>
                <a:cubicBezTo>
                  <a:pt x="56" y="37"/>
                  <a:pt x="57" y="38"/>
                  <a:pt x="58" y="39"/>
                </a:cubicBezTo>
                <a:close/>
                <a:moveTo>
                  <a:pt x="39" y="35"/>
                </a:moveTo>
                <a:cubicBezTo>
                  <a:pt x="40" y="35"/>
                  <a:pt x="41" y="35"/>
                  <a:pt x="41" y="34"/>
                </a:cubicBezTo>
                <a:cubicBezTo>
                  <a:pt x="41" y="33"/>
                  <a:pt x="40" y="33"/>
                  <a:pt x="40" y="32"/>
                </a:cubicBezTo>
                <a:cubicBezTo>
                  <a:pt x="30" y="31"/>
                  <a:pt x="23" y="29"/>
                  <a:pt x="17" y="27"/>
                </a:cubicBezTo>
                <a:cubicBezTo>
                  <a:pt x="16" y="26"/>
                  <a:pt x="15" y="27"/>
                  <a:pt x="15" y="28"/>
                </a:cubicBezTo>
                <a:cubicBezTo>
                  <a:pt x="15" y="28"/>
                  <a:pt x="15" y="29"/>
                  <a:pt x="16" y="30"/>
                </a:cubicBezTo>
                <a:cubicBezTo>
                  <a:pt x="22" y="32"/>
                  <a:pt x="30" y="34"/>
                  <a:pt x="39" y="35"/>
                </a:cubicBezTo>
                <a:cubicBezTo>
                  <a:pt x="39" y="35"/>
                  <a:pt x="39" y="35"/>
                  <a:pt x="39" y="35"/>
                </a:cubicBezTo>
                <a:close/>
              </a:path>
            </a:pathLst>
          </a:custGeom>
          <a:solidFill>
            <a:srgbClr val="595959"/>
          </a:solidFill>
          <a:ln>
            <a:noFill/>
          </a:ln>
        </p:spPr>
        <p:txBody>
          <a:bodyPr wrap="none" lIns="58925" tIns="29450" rIns="58925" bIns="29450" anchor="t" anchorCtr="0">
            <a:noAutofit/>
          </a:bodyPr>
          <a:lstStyle/>
          <a:p>
            <a:pPr marL="0" marR="0" lvl="0" indent="0" algn="l" rtl="0">
              <a:spcBef>
                <a:spcPts val="0"/>
              </a:spcBef>
              <a:buNone/>
            </a:pPr>
            <a:endParaRPr sz="1200" b="0" i="0" u="none" strike="noStrike" cap="none" baseline="0" dirty="0">
              <a:solidFill>
                <a:schemeClr val="dk1"/>
              </a:solidFill>
              <a:latin typeface="Overpass"/>
              <a:ea typeface="Overpass"/>
              <a:cs typeface="Overpass"/>
              <a:sym typeface="Calibri"/>
            </a:endParaRPr>
          </a:p>
        </p:txBody>
      </p:sp>
      <p:cxnSp>
        <p:nvCxnSpPr>
          <p:cNvPr id="68" name="直線コネクタ 62"/>
          <p:cNvCxnSpPr/>
          <p:nvPr/>
        </p:nvCxnSpPr>
        <p:spPr>
          <a:xfrm>
            <a:off x="899592" y="2643758"/>
            <a:ext cx="0" cy="1152128"/>
          </a:xfrm>
          <a:prstGeom prst="straightConnector1">
            <a:avLst/>
          </a:prstGeom>
          <a:ln w="38100" cmpd="sng">
            <a:solidFill>
              <a:srgbClr val="B81F32"/>
            </a:solidFill>
          </a:ln>
          <a:effectLst/>
        </p:spPr>
        <p:style>
          <a:lnRef idx="2">
            <a:schemeClr val="accent1"/>
          </a:lnRef>
          <a:fillRef idx="0">
            <a:schemeClr val="accent1"/>
          </a:fillRef>
          <a:effectRef idx="1">
            <a:schemeClr val="accent1"/>
          </a:effectRef>
          <a:fontRef idx="minor">
            <a:schemeClr val="tx1"/>
          </a:fontRef>
        </p:style>
      </p:cxnSp>
      <p:sp>
        <p:nvSpPr>
          <p:cNvPr id="69" name="角丸四角形 68"/>
          <p:cNvSpPr/>
          <p:nvPr/>
        </p:nvSpPr>
        <p:spPr>
          <a:xfrm>
            <a:off x="3131840" y="3795886"/>
            <a:ext cx="576064" cy="221447"/>
          </a:xfrm>
          <a:prstGeom prst="roundRect">
            <a:avLst>
              <a:gd name="adj" fmla="val 0"/>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kumimoji="1" lang="en-US" altLang="ja-JP" sz="1200" dirty="0" smtClean="0">
                <a:solidFill>
                  <a:schemeClr val="tx1"/>
                </a:solidFill>
                <a:latin typeface="Overpass"/>
                <a:ea typeface="Overpass"/>
              </a:rPr>
              <a:t>latest</a:t>
            </a:r>
            <a:endParaRPr kumimoji="1" lang="ja-JP" altLang="en-US" sz="1200" dirty="0">
              <a:solidFill>
                <a:schemeClr val="tx1"/>
              </a:solidFill>
              <a:latin typeface="Overpass"/>
              <a:ea typeface="Overpass"/>
            </a:endParaRPr>
          </a:p>
        </p:txBody>
      </p:sp>
      <p:sp>
        <p:nvSpPr>
          <p:cNvPr id="70" name="右矢印 69"/>
          <p:cNvSpPr/>
          <p:nvPr/>
        </p:nvSpPr>
        <p:spPr>
          <a:xfrm>
            <a:off x="2699792" y="4011910"/>
            <a:ext cx="287377" cy="417780"/>
          </a:xfrm>
          <a:prstGeom prst="rightArrow">
            <a:avLst>
              <a:gd name="adj1" fmla="val 69688"/>
              <a:gd name="adj2" fmla="val 50000"/>
            </a:avLst>
          </a:prstGeom>
          <a:no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kumimoji="1" lang="ja-JP" altLang="en-US" sz="1200" dirty="0" err="1" smtClean="0">
              <a:solidFill>
                <a:schemeClr val="tx1"/>
              </a:solidFill>
              <a:latin typeface="Overpass"/>
              <a:ea typeface="Overpass"/>
              <a:cs typeface="Overpass"/>
            </a:endParaRPr>
          </a:p>
        </p:txBody>
      </p:sp>
      <p:cxnSp>
        <p:nvCxnSpPr>
          <p:cNvPr id="71" name="Shape 3933"/>
          <p:cNvCxnSpPr>
            <a:stCxn id="12" idx="3"/>
            <a:endCxn id="10" idx="1"/>
          </p:cNvCxnSpPr>
          <p:nvPr/>
        </p:nvCxnSpPr>
        <p:spPr>
          <a:xfrm>
            <a:off x="1835696" y="1783896"/>
            <a:ext cx="921103" cy="0"/>
          </a:xfrm>
          <a:prstGeom prst="straightConnector1">
            <a:avLst/>
          </a:prstGeom>
          <a:noFill/>
          <a:ln w="15875" cap="rnd">
            <a:solidFill>
              <a:schemeClr val="dk1"/>
            </a:solidFill>
            <a:prstDash val="solid"/>
            <a:round/>
            <a:headEnd type="none" w="med" len="med"/>
            <a:tailEnd type="triangle" w="lg" len="lg"/>
          </a:ln>
        </p:spPr>
      </p:cxnSp>
      <p:cxnSp>
        <p:nvCxnSpPr>
          <p:cNvPr id="72" name="Shape 3933"/>
          <p:cNvCxnSpPr>
            <a:stCxn id="10" idx="3"/>
            <a:endCxn id="6" idx="1"/>
          </p:cNvCxnSpPr>
          <p:nvPr/>
        </p:nvCxnSpPr>
        <p:spPr>
          <a:xfrm>
            <a:off x="4110999" y="1783896"/>
            <a:ext cx="921103" cy="0"/>
          </a:xfrm>
          <a:prstGeom prst="straightConnector1">
            <a:avLst/>
          </a:prstGeom>
          <a:noFill/>
          <a:ln w="15875" cap="rnd">
            <a:solidFill>
              <a:schemeClr val="dk1"/>
            </a:solidFill>
            <a:prstDash val="solid"/>
            <a:round/>
            <a:headEnd type="none" w="med" len="med"/>
            <a:tailEnd type="triangle" w="lg" len="lg"/>
          </a:ln>
        </p:spPr>
      </p:cxnSp>
      <p:cxnSp>
        <p:nvCxnSpPr>
          <p:cNvPr id="73" name="Shape 3933"/>
          <p:cNvCxnSpPr>
            <a:stCxn id="6" idx="3"/>
            <a:endCxn id="8" idx="1"/>
          </p:cNvCxnSpPr>
          <p:nvPr/>
        </p:nvCxnSpPr>
        <p:spPr>
          <a:xfrm>
            <a:off x="6387202" y="1783896"/>
            <a:ext cx="921102" cy="0"/>
          </a:xfrm>
          <a:prstGeom prst="straightConnector1">
            <a:avLst/>
          </a:prstGeom>
          <a:noFill/>
          <a:ln w="15875" cap="rnd">
            <a:solidFill>
              <a:schemeClr val="dk1"/>
            </a:solidFill>
            <a:prstDash val="solid"/>
            <a:round/>
            <a:headEnd type="none" w="med" len="med"/>
            <a:tailEnd type="triangle" w="lg" len="lg"/>
          </a:ln>
        </p:spPr>
      </p:cxnSp>
      <p:cxnSp>
        <p:nvCxnSpPr>
          <p:cNvPr id="74" name="直線コネクタ 62"/>
          <p:cNvCxnSpPr>
            <a:stCxn id="5" idx="1"/>
          </p:cNvCxnSpPr>
          <p:nvPr/>
        </p:nvCxnSpPr>
        <p:spPr>
          <a:xfrm flipH="1">
            <a:off x="1115616" y="4227934"/>
            <a:ext cx="1008112" cy="0"/>
          </a:xfrm>
          <a:prstGeom prst="straightConnector1">
            <a:avLst/>
          </a:prstGeom>
          <a:ln w="38100" cmpd="sng">
            <a:solidFill>
              <a:srgbClr val="B81F32"/>
            </a:solidFill>
          </a:ln>
          <a:effectLst/>
        </p:spPr>
        <p:style>
          <a:lnRef idx="2">
            <a:schemeClr val="accent1"/>
          </a:lnRef>
          <a:fillRef idx="0">
            <a:schemeClr val="accent1"/>
          </a:fillRef>
          <a:effectRef idx="1">
            <a:schemeClr val="accent1"/>
          </a:effectRef>
          <a:fontRef idx="minor">
            <a:schemeClr val="tx1"/>
          </a:fontRef>
        </p:style>
      </p:cxnSp>
      <p:cxnSp>
        <p:nvCxnSpPr>
          <p:cNvPr id="75" name="直線コネクタ 62"/>
          <p:cNvCxnSpPr/>
          <p:nvPr/>
        </p:nvCxnSpPr>
        <p:spPr>
          <a:xfrm flipH="1">
            <a:off x="4283968" y="2643758"/>
            <a:ext cx="1152128" cy="1152128"/>
          </a:xfrm>
          <a:prstGeom prst="straightConnector1">
            <a:avLst/>
          </a:prstGeom>
          <a:ln w="38100" cmpd="sng">
            <a:solidFill>
              <a:srgbClr val="B81F32"/>
            </a:solidFill>
            <a:headEnd type="stealth" w="lg" len="lg"/>
            <a:tailEnd type="none"/>
          </a:ln>
          <a:effectLst/>
        </p:spPr>
        <p:style>
          <a:lnRef idx="2">
            <a:schemeClr val="accent1"/>
          </a:lnRef>
          <a:fillRef idx="0">
            <a:schemeClr val="accent1"/>
          </a:fillRef>
          <a:effectRef idx="1">
            <a:schemeClr val="accent1"/>
          </a:effectRef>
          <a:fontRef idx="minor">
            <a:schemeClr val="tx1"/>
          </a:fontRef>
        </p:style>
      </p:cxnSp>
      <p:cxnSp>
        <p:nvCxnSpPr>
          <p:cNvPr id="76" name="直線コネクタ 62"/>
          <p:cNvCxnSpPr/>
          <p:nvPr/>
        </p:nvCxnSpPr>
        <p:spPr>
          <a:xfrm flipH="1">
            <a:off x="4644008" y="2649181"/>
            <a:ext cx="1512168" cy="1146705"/>
          </a:xfrm>
          <a:prstGeom prst="straightConnector1">
            <a:avLst/>
          </a:prstGeom>
          <a:ln w="38100" cmpd="sng">
            <a:solidFill>
              <a:srgbClr val="B81F32"/>
            </a:solidFill>
            <a:headEnd type="none"/>
            <a:tailEnd type="stealth" w="lg" len="lg"/>
          </a:ln>
          <a:effectLst/>
        </p:spPr>
        <p:style>
          <a:lnRef idx="2">
            <a:schemeClr val="accent1"/>
          </a:lnRef>
          <a:fillRef idx="0">
            <a:schemeClr val="accent1"/>
          </a:fillRef>
          <a:effectRef idx="1">
            <a:schemeClr val="accent1"/>
          </a:effectRef>
          <a:fontRef idx="minor">
            <a:schemeClr val="tx1"/>
          </a:fontRef>
        </p:style>
      </p:cxnSp>
      <p:grpSp>
        <p:nvGrpSpPr>
          <p:cNvPr id="77" name="図形グループ 76"/>
          <p:cNvGrpSpPr/>
          <p:nvPr/>
        </p:nvGrpSpPr>
        <p:grpSpPr>
          <a:xfrm>
            <a:off x="755576" y="3003798"/>
            <a:ext cx="229166" cy="217606"/>
            <a:chOff x="2815846" y="1275920"/>
            <a:chExt cx="229166" cy="217606"/>
          </a:xfrm>
        </p:grpSpPr>
        <p:sp>
          <p:nvSpPr>
            <p:cNvPr id="78" name="Shape 4114"/>
            <p:cNvSpPr/>
            <p:nvPr/>
          </p:nvSpPr>
          <p:spPr>
            <a:xfrm>
              <a:off x="2821626" y="1275920"/>
              <a:ext cx="217606" cy="217606"/>
            </a:xfrm>
            <a:prstGeom prst="ellipse">
              <a:avLst/>
            </a:prstGeom>
            <a:solidFill>
              <a:srgbClr val="66CDED"/>
            </a:solidFill>
            <a:ln>
              <a:noFill/>
            </a:ln>
          </p:spPr>
          <p:txBody>
            <a:bodyPr lIns="58925" tIns="29450" rIns="58925" bIns="29450" anchor="ctr" anchorCtr="0">
              <a:noAutofit/>
            </a:bodyPr>
            <a:lstStyle/>
            <a:p>
              <a:pPr marL="0" marR="0" lvl="0" indent="0" algn="ctr" rtl="0">
                <a:spcBef>
                  <a:spcPts val="0"/>
                </a:spcBef>
                <a:buNone/>
              </a:pPr>
              <a:endParaRPr sz="1700" b="0" i="0" u="none" strike="noStrike" cap="none" baseline="0" dirty="0">
                <a:solidFill>
                  <a:schemeClr val="lt1"/>
                </a:solidFill>
                <a:latin typeface="Overpass"/>
                <a:ea typeface="Overpass"/>
                <a:cs typeface="Overpass"/>
                <a:sym typeface="Calibri"/>
              </a:endParaRPr>
            </a:p>
          </p:txBody>
        </p:sp>
        <p:sp>
          <p:nvSpPr>
            <p:cNvPr id="79" name="Shape 4234"/>
            <p:cNvSpPr txBox="1"/>
            <p:nvPr/>
          </p:nvSpPr>
          <p:spPr>
            <a:xfrm>
              <a:off x="2815846" y="1282977"/>
              <a:ext cx="229166" cy="203493"/>
            </a:xfrm>
            <a:prstGeom prst="rect">
              <a:avLst/>
            </a:prstGeom>
            <a:noFill/>
            <a:ln>
              <a:noFill/>
            </a:ln>
          </p:spPr>
          <p:txBody>
            <a:bodyPr lIns="58925" tIns="29450" rIns="58925" bIns="29450" anchor="ctr" anchorCtr="0">
              <a:noAutofit/>
            </a:bodyPr>
            <a:lstStyle/>
            <a:p>
              <a:pPr marL="0" marR="0" lvl="0" indent="0" algn="ctr" rtl="0">
                <a:spcBef>
                  <a:spcPts val="0"/>
                </a:spcBef>
                <a:buSzPct val="25000"/>
                <a:buNone/>
              </a:pPr>
              <a:r>
                <a:rPr lang="en" sz="1000" b="0" i="0" u="none" strike="noStrike" cap="none" baseline="0" dirty="0">
                  <a:solidFill>
                    <a:schemeClr val="lt1"/>
                  </a:solidFill>
                  <a:latin typeface="Overpass"/>
                  <a:ea typeface="Overpass"/>
                  <a:cs typeface="Overpass"/>
                  <a:sym typeface="Arial"/>
                </a:rPr>
                <a:t>1</a:t>
              </a:r>
            </a:p>
          </p:txBody>
        </p:sp>
      </p:grpSp>
      <p:sp>
        <p:nvSpPr>
          <p:cNvPr id="80" name="Shape 4129"/>
          <p:cNvSpPr txBox="1"/>
          <p:nvPr/>
        </p:nvSpPr>
        <p:spPr>
          <a:xfrm>
            <a:off x="971600" y="3003798"/>
            <a:ext cx="1196219" cy="244141"/>
          </a:xfrm>
          <a:prstGeom prst="rect">
            <a:avLst/>
          </a:prstGeom>
          <a:noFill/>
          <a:ln>
            <a:noFill/>
          </a:ln>
        </p:spPr>
        <p:txBody>
          <a:bodyPr wrap="none" lIns="58925" tIns="29450" rIns="58925" bIns="29450" anchor="t" anchorCtr="0">
            <a:spAutoFit/>
          </a:bodyPr>
          <a:lstStyle/>
          <a:p>
            <a:pPr marL="0" marR="0" lvl="0" indent="0" algn="ctr" rtl="0">
              <a:spcBef>
                <a:spcPts val="0"/>
              </a:spcBef>
              <a:buSzPct val="25000"/>
              <a:buNone/>
            </a:pPr>
            <a:r>
              <a:rPr lang="ja-JP" altLang="en-US" sz="1200" dirty="0" smtClean="0">
                <a:solidFill>
                  <a:schemeClr val="dk1"/>
                </a:solidFill>
                <a:latin typeface="Overpass"/>
                <a:ea typeface="Overpass"/>
                <a:cs typeface="Overpass"/>
                <a:sym typeface="Arial"/>
              </a:rPr>
              <a:t>変更をコミット</a:t>
            </a:r>
            <a:endParaRPr lang="en" sz="1200" b="0" i="0" u="none" strike="noStrike" cap="none" dirty="0">
              <a:solidFill>
                <a:schemeClr val="dk1"/>
              </a:solidFill>
              <a:latin typeface="Overpass"/>
              <a:ea typeface="Overpass"/>
              <a:cs typeface="Overpass"/>
              <a:sym typeface="Arial"/>
            </a:endParaRPr>
          </a:p>
        </p:txBody>
      </p:sp>
      <p:grpSp>
        <p:nvGrpSpPr>
          <p:cNvPr id="81" name="図形グループ 80"/>
          <p:cNvGrpSpPr/>
          <p:nvPr/>
        </p:nvGrpSpPr>
        <p:grpSpPr>
          <a:xfrm>
            <a:off x="1618090" y="4083918"/>
            <a:ext cx="217606" cy="217606"/>
            <a:chOff x="3891168" y="2638496"/>
            <a:chExt cx="217606" cy="217606"/>
          </a:xfrm>
        </p:grpSpPr>
        <p:sp>
          <p:nvSpPr>
            <p:cNvPr id="82" name="Shape 4108"/>
            <p:cNvSpPr/>
            <p:nvPr/>
          </p:nvSpPr>
          <p:spPr>
            <a:xfrm>
              <a:off x="3891168" y="2638496"/>
              <a:ext cx="217606" cy="217606"/>
            </a:xfrm>
            <a:prstGeom prst="ellipse">
              <a:avLst/>
            </a:prstGeom>
            <a:solidFill>
              <a:srgbClr val="66CDED"/>
            </a:solidFill>
            <a:ln>
              <a:noFill/>
            </a:ln>
          </p:spPr>
          <p:txBody>
            <a:bodyPr lIns="58925" tIns="29450" rIns="58925" bIns="29450" anchor="ctr" anchorCtr="0">
              <a:noAutofit/>
            </a:bodyPr>
            <a:lstStyle/>
            <a:p>
              <a:pPr marL="0" marR="0" lvl="0" indent="0" algn="ctr" rtl="0">
                <a:spcBef>
                  <a:spcPts val="0"/>
                </a:spcBef>
                <a:buNone/>
              </a:pPr>
              <a:endParaRPr sz="1700" b="0" i="0" u="none" strike="noStrike" cap="none" baseline="0" dirty="0">
                <a:solidFill>
                  <a:schemeClr val="lt1"/>
                </a:solidFill>
                <a:latin typeface="Overpass"/>
                <a:ea typeface="Overpass"/>
                <a:cs typeface="Overpass"/>
                <a:sym typeface="Calibri"/>
              </a:endParaRPr>
            </a:p>
          </p:txBody>
        </p:sp>
        <p:sp>
          <p:nvSpPr>
            <p:cNvPr id="83" name="Shape 4235"/>
            <p:cNvSpPr txBox="1"/>
            <p:nvPr/>
          </p:nvSpPr>
          <p:spPr>
            <a:xfrm>
              <a:off x="3902459" y="2645553"/>
              <a:ext cx="195024" cy="203493"/>
            </a:xfrm>
            <a:prstGeom prst="rect">
              <a:avLst/>
            </a:prstGeom>
            <a:noFill/>
            <a:ln>
              <a:noFill/>
            </a:ln>
          </p:spPr>
          <p:txBody>
            <a:bodyPr lIns="58925" tIns="29450" rIns="58925" bIns="29450" anchor="ctr" anchorCtr="0">
              <a:noAutofit/>
            </a:bodyPr>
            <a:lstStyle/>
            <a:p>
              <a:pPr marL="0" marR="0" lvl="0" indent="0" algn="ctr" rtl="0">
                <a:spcBef>
                  <a:spcPts val="0"/>
                </a:spcBef>
                <a:buSzPct val="25000"/>
                <a:buNone/>
              </a:pPr>
              <a:r>
                <a:rPr lang="en" sz="1000" b="0" i="0" u="none" strike="noStrike" cap="none" baseline="0" dirty="0">
                  <a:solidFill>
                    <a:schemeClr val="lt1"/>
                  </a:solidFill>
                  <a:latin typeface="Overpass"/>
                  <a:ea typeface="Overpass"/>
                  <a:cs typeface="Overpass"/>
                  <a:sym typeface="Arial"/>
                </a:rPr>
                <a:t>2</a:t>
              </a:r>
            </a:p>
          </p:txBody>
        </p:sp>
      </p:grpSp>
      <p:grpSp>
        <p:nvGrpSpPr>
          <p:cNvPr id="84" name="図形グループ 83"/>
          <p:cNvGrpSpPr/>
          <p:nvPr/>
        </p:nvGrpSpPr>
        <p:grpSpPr>
          <a:xfrm>
            <a:off x="4642426" y="3219822"/>
            <a:ext cx="217606" cy="217606"/>
            <a:chOff x="4704737" y="2638496"/>
            <a:chExt cx="217606" cy="217606"/>
          </a:xfrm>
        </p:grpSpPr>
        <p:sp>
          <p:nvSpPr>
            <p:cNvPr id="85" name="Shape 4109"/>
            <p:cNvSpPr/>
            <p:nvPr/>
          </p:nvSpPr>
          <p:spPr>
            <a:xfrm>
              <a:off x="4704737" y="2638496"/>
              <a:ext cx="217606" cy="217606"/>
            </a:xfrm>
            <a:prstGeom prst="ellipse">
              <a:avLst/>
            </a:prstGeom>
            <a:solidFill>
              <a:srgbClr val="66CDED"/>
            </a:solidFill>
            <a:ln>
              <a:noFill/>
            </a:ln>
          </p:spPr>
          <p:txBody>
            <a:bodyPr lIns="58925" tIns="29450" rIns="58925" bIns="29450" anchor="ctr" anchorCtr="0">
              <a:noAutofit/>
            </a:bodyPr>
            <a:lstStyle/>
            <a:p>
              <a:pPr marL="0" marR="0" lvl="0" indent="0" algn="ctr" rtl="0">
                <a:spcBef>
                  <a:spcPts val="0"/>
                </a:spcBef>
                <a:buNone/>
              </a:pPr>
              <a:endParaRPr sz="1700" b="0" i="0" u="none" strike="noStrike" cap="none" baseline="0" dirty="0">
                <a:solidFill>
                  <a:schemeClr val="lt1"/>
                </a:solidFill>
                <a:latin typeface="Overpass"/>
                <a:ea typeface="Overpass"/>
                <a:cs typeface="Overpass"/>
                <a:sym typeface="Calibri"/>
              </a:endParaRPr>
            </a:p>
          </p:txBody>
        </p:sp>
        <p:sp>
          <p:nvSpPr>
            <p:cNvPr id="86" name="Shape 4236"/>
            <p:cNvSpPr txBox="1"/>
            <p:nvPr/>
          </p:nvSpPr>
          <p:spPr>
            <a:xfrm>
              <a:off x="4717952" y="2645553"/>
              <a:ext cx="191176" cy="203493"/>
            </a:xfrm>
            <a:prstGeom prst="rect">
              <a:avLst/>
            </a:prstGeom>
            <a:noFill/>
            <a:ln>
              <a:noFill/>
            </a:ln>
          </p:spPr>
          <p:txBody>
            <a:bodyPr lIns="58925" tIns="29450" rIns="58925" bIns="29450" anchor="ctr" anchorCtr="0">
              <a:noAutofit/>
            </a:bodyPr>
            <a:lstStyle/>
            <a:p>
              <a:pPr marL="0" marR="0" lvl="0" indent="0" algn="ctr" rtl="0">
                <a:spcBef>
                  <a:spcPts val="0"/>
                </a:spcBef>
                <a:buSzPct val="25000"/>
                <a:buNone/>
              </a:pPr>
              <a:r>
                <a:rPr lang="en-US" sz="1000" b="0" i="0" u="none" strike="noStrike" cap="none" baseline="0" dirty="0" smtClean="0">
                  <a:solidFill>
                    <a:schemeClr val="lt1"/>
                  </a:solidFill>
                  <a:latin typeface="Overpass"/>
                  <a:ea typeface="Overpass"/>
                  <a:cs typeface="Overpass"/>
                  <a:sym typeface="Arial"/>
                </a:rPr>
                <a:t>5</a:t>
              </a:r>
              <a:endParaRPr lang="en" sz="1000" b="0" i="0" u="none" strike="noStrike" cap="none" baseline="0" dirty="0">
                <a:solidFill>
                  <a:schemeClr val="lt1"/>
                </a:solidFill>
                <a:latin typeface="Overpass"/>
                <a:ea typeface="Overpass"/>
                <a:cs typeface="Overpass"/>
                <a:sym typeface="Arial"/>
              </a:endParaRPr>
            </a:p>
          </p:txBody>
        </p:sp>
      </p:grpSp>
      <p:sp>
        <p:nvSpPr>
          <p:cNvPr id="87" name="Shape 4566"/>
          <p:cNvSpPr txBox="1"/>
          <p:nvPr/>
        </p:nvSpPr>
        <p:spPr>
          <a:xfrm>
            <a:off x="3995936" y="3219822"/>
            <a:ext cx="734554" cy="228752"/>
          </a:xfrm>
          <a:prstGeom prst="rect">
            <a:avLst/>
          </a:prstGeom>
          <a:noFill/>
          <a:ln>
            <a:noFill/>
          </a:ln>
        </p:spPr>
        <p:txBody>
          <a:bodyPr wrap="none" lIns="58925" tIns="29450" rIns="58925" bIns="29450" anchor="t" anchorCtr="0">
            <a:spAutoFit/>
          </a:bodyPr>
          <a:lstStyle/>
          <a:p>
            <a:pPr marL="0" marR="0" lvl="0" indent="0" algn="r" rtl="0">
              <a:lnSpc>
                <a:spcPct val="90000"/>
              </a:lnSpc>
              <a:spcBef>
                <a:spcPts val="0"/>
              </a:spcBef>
              <a:buSzPct val="25000"/>
              <a:buNone/>
            </a:pPr>
            <a:r>
              <a:rPr lang="ja-JP" altLang="en-US" sz="1200" dirty="0" smtClean="0">
                <a:solidFill>
                  <a:schemeClr val="dk1"/>
                </a:solidFill>
                <a:latin typeface="Overpass"/>
                <a:ea typeface="Overpass"/>
                <a:cs typeface="Overpass"/>
                <a:sym typeface="Arial"/>
              </a:rPr>
              <a:t>デプロイ</a:t>
            </a:r>
            <a:endParaRPr lang="en" sz="1200" b="0" i="0" u="none" strike="noStrike" cap="none" baseline="0" dirty="0">
              <a:solidFill>
                <a:schemeClr val="dk1"/>
              </a:solidFill>
              <a:latin typeface="Overpass"/>
              <a:ea typeface="Overpass"/>
              <a:cs typeface="Overpass"/>
              <a:sym typeface="Arial"/>
            </a:endParaRPr>
          </a:p>
        </p:txBody>
      </p:sp>
      <p:sp>
        <p:nvSpPr>
          <p:cNvPr id="88" name="Shape 4567"/>
          <p:cNvSpPr txBox="1"/>
          <p:nvPr/>
        </p:nvSpPr>
        <p:spPr>
          <a:xfrm>
            <a:off x="5868144" y="2798866"/>
            <a:ext cx="734554" cy="228752"/>
          </a:xfrm>
          <a:prstGeom prst="rect">
            <a:avLst/>
          </a:prstGeom>
          <a:noFill/>
          <a:ln>
            <a:noFill/>
          </a:ln>
        </p:spPr>
        <p:txBody>
          <a:bodyPr wrap="none" lIns="58925" tIns="29450" rIns="58925" bIns="29450" anchor="ctr" anchorCtr="0">
            <a:spAutoFit/>
          </a:bodyPr>
          <a:lstStyle/>
          <a:p>
            <a:pPr marL="0" marR="0" lvl="0" indent="0" rtl="0">
              <a:lnSpc>
                <a:spcPct val="90000"/>
              </a:lnSpc>
              <a:spcBef>
                <a:spcPts val="0"/>
              </a:spcBef>
              <a:buSzPct val="25000"/>
              <a:buNone/>
            </a:pPr>
            <a:r>
              <a:rPr lang="ja-JP" altLang="en-US" sz="1200" dirty="0" smtClean="0">
                <a:solidFill>
                  <a:schemeClr val="dk1"/>
                </a:solidFill>
                <a:latin typeface="Overpass"/>
                <a:ea typeface="Overpass"/>
                <a:cs typeface="Overpass"/>
                <a:sym typeface="Arial"/>
              </a:rPr>
              <a:t>タグ付け</a:t>
            </a:r>
            <a:endParaRPr lang="en-US" altLang="ja-JP" sz="1200" dirty="0" smtClean="0">
              <a:solidFill>
                <a:schemeClr val="dk1"/>
              </a:solidFill>
              <a:latin typeface="Overpass"/>
              <a:ea typeface="Overpass"/>
              <a:cs typeface="Overpass"/>
              <a:sym typeface="Arial"/>
            </a:endParaRPr>
          </a:p>
        </p:txBody>
      </p:sp>
      <p:grpSp>
        <p:nvGrpSpPr>
          <p:cNvPr id="89" name="図形グループ 88"/>
          <p:cNvGrpSpPr/>
          <p:nvPr/>
        </p:nvGrpSpPr>
        <p:grpSpPr>
          <a:xfrm>
            <a:off x="5724128" y="2787774"/>
            <a:ext cx="217606" cy="217606"/>
            <a:chOff x="4704737" y="2638496"/>
            <a:chExt cx="217606" cy="217606"/>
          </a:xfrm>
        </p:grpSpPr>
        <p:sp>
          <p:nvSpPr>
            <p:cNvPr id="90" name="Shape 4109"/>
            <p:cNvSpPr/>
            <p:nvPr/>
          </p:nvSpPr>
          <p:spPr>
            <a:xfrm>
              <a:off x="4704737" y="2638496"/>
              <a:ext cx="217606" cy="217606"/>
            </a:xfrm>
            <a:prstGeom prst="ellipse">
              <a:avLst/>
            </a:prstGeom>
            <a:solidFill>
              <a:srgbClr val="66CDED"/>
            </a:solidFill>
            <a:ln>
              <a:noFill/>
            </a:ln>
          </p:spPr>
          <p:txBody>
            <a:bodyPr lIns="58925" tIns="29450" rIns="58925" bIns="29450" anchor="ctr" anchorCtr="0">
              <a:noAutofit/>
            </a:bodyPr>
            <a:lstStyle/>
            <a:p>
              <a:pPr marL="0" marR="0" lvl="0" indent="0" algn="ctr" rtl="0">
                <a:spcBef>
                  <a:spcPts val="0"/>
                </a:spcBef>
                <a:buNone/>
              </a:pPr>
              <a:endParaRPr sz="1700" b="0" i="0" u="none" strike="noStrike" cap="none" baseline="0" dirty="0">
                <a:solidFill>
                  <a:schemeClr val="lt1"/>
                </a:solidFill>
                <a:latin typeface="Overpass"/>
                <a:ea typeface="Overpass"/>
                <a:cs typeface="Overpass"/>
                <a:sym typeface="Calibri"/>
              </a:endParaRPr>
            </a:p>
          </p:txBody>
        </p:sp>
        <p:sp>
          <p:nvSpPr>
            <p:cNvPr id="91" name="Shape 4236"/>
            <p:cNvSpPr txBox="1"/>
            <p:nvPr/>
          </p:nvSpPr>
          <p:spPr>
            <a:xfrm>
              <a:off x="4717952" y="2645553"/>
              <a:ext cx="191176" cy="203493"/>
            </a:xfrm>
            <a:prstGeom prst="rect">
              <a:avLst/>
            </a:prstGeom>
            <a:noFill/>
            <a:ln>
              <a:noFill/>
            </a:ln>
          </p:spPr>
          <p:txBody>
            <a:bodyPr lIns="58925" tIns="29450" rIns="58925" bIns="29450" anchor="ctr" anchorCtr="0">
              <a:noAutofit/>
            </a:bodyPr>
            <a:lstStyle/>
            <a:p>
              <a:pPr marL="0" marR="0" lvl="0" indent="0" algn="ctr" rtl="0">
                <a:spcBef>
                  <a:spcPts val="0"/>
                </a:spcBef>
                <a:buSzPct val="25000"/>
                <a:buNone/>
              </a:pPr>
              <a:r>
                <a:rPr lang="en-US" sz="1000" dirty="0">
                  <a:solidFill>
                    <a:schemeClr val="lt1"/>
                  </a:solidFill>
                  <a:latin typeface="Overpass"/>
                  <a:ea typeface="Overpass"/>
                  <a:cs typeface="Overpass"/>
                  <a:sym typeface="Arial"/>
                </a:rPr>
                <a:t>6</a:t>
              </a:r>
              <a:endParaRPr lang="en" sz="1000" b="0" i="0" u="none" strike="noStrike" cap="none" baseline="0" dirty="0">
                <a:solidFill>
                  <a:schemeClr val="lt1"/>
                </a:solidFill>
                <a:latin typeface="Overpass"/>
                <a:ea typeface="Overpass"/>
                <a:cs typeface="Overpass"/>
                <a:sym typeface="Arial"/>
              </a:endParaRPr>
            </a:p>
          </p:txBody>
        </p:sp>
      </p:grpSp>
      <p:sp>
        <p:nvSpPr>
          <p:cNvPr id="92" name="Shape 4566"/>
          <p:cNvSpPr txBox="1"/>
          <p:nvPr/>
        </p:nvSpPr>
        <p:spPr>
          <a:xfrm>
            <a:off x="6069694" y="3219822"/>
            <a:ext cx="734554" cy="228752"/>
          </a:xfrm>
          <a:prstGeom prst="rect">
            <a:avLst/>
          </a:prstGeom>
          <a:noFill/>
          <a:ln>
            <a:noFill/>
          </a:ln>
        </p:spPr>
        <p:txBody>
          <a:bodyPr wrap="none" lIns="58925" tIns="29450" rIns="58925" bIns="29450" anchor="t" anchorCtr="0">
            <a:spAutoFit/>
          </a:bodyPr>
          <a:lstStyle/>
          <a:p>
            <a:pPr marL="0" marR="0" lvl="0" indent="0" rtl="0">
              <a:lnSpc>
                <a:spcPct val="90000"/>
              </a:lnSpc>
              <a:spcBef>
                <a:spcPts val="0"/>
              </a:spcBef>
              <a:buSzPct val="25000"/>
              <a:buNone/>
            </a:pPr>
            <a:r>
              <a:rPr lang="ja-JP" altLang="en-US" sz="1200" dirty="0" smtClean="0">
                <a:solidFill>
                  <a:schemeClr val="dk1"/>
                </a:solidFill>
                <a:latin typeface="Overpass"/>
                <a:ea typeface="Overpass"/>
                <a:cs typeface="Overpass"/>
                <a:sym typeface="Arial"/>
              </a:rPr>
              <a:t>デプロイ</a:t>
            </a:r>
            <a:endParaRPr lang="en" sz="1200" b="0" i="0" u="none" strike="noStrike" cap="none" baseline="0" dirty="0">
              <a:solidFill>
                <a:schemeClr val="dk1"/>
              </a:solidFill>
              <a:latin typeface="Overpass"/>
              <a:ea typeface="Overpass"/>
              <a:cs typeface="Overpass"/>
              <a:sym typeface="Arial"/>
            </a:endParaRPr>
          </a:p>
        </p:txBody>
      </p:sp>
      <p:cxnSp>
        <p:nvCxnSpPr>
          <p:cNvPr id="93" name="直線コネクタ 62"/>
          <p:cNvCxnSpPr/>
          <p:nvPr/>
        </p:nvCxnSpPr>
        <p:spPr>
          <a:xfrm>
            <a:off x="3347864" y="2643758"/>
            <a:ext cx="0" cy="1152128"/>
          </a:xfrm>
          <a:prstGeom prst="straightConnector1">
            <a:avLst/>
          </a:prstGeom>
          <a:ln w="38100" cmpd="sng">
            <a:solidFill>
              <a:srgbClr val="B81F32"/>
            </a:solidFill>
            <a:headEnd type="stealth" w="lg" len="lg"/>
            <a:tailEnd type="none"/>
          </a:ln>
          <a:effectLst/>
        </p:spPr>
        <p:style>
          <a:lnRef idx="2">
            <a:schemeClr val="accent1"/>
          </a:lnRef>
          <a:fillRef idx="0">
            <a:schemeClr val="accent1"/>
          </a:fillRef>
          <a:effectRef idx="1">
            <a:schemeClr val="accent1"/>
          </a:effectRef>
          <a:fontRef idx="minor">
            <a:schemeClr val="tx1"/>
          </a:fontRef>
        </p:style>
      </p:cxnSp>
      <p:cxnSp>
        <p:nvCxnSpPr>
          <p:cNvPr id="94" name="直線コネクタ 62"/>
          <p:cNvCxnSpPr/>
          <p:nvPr/>
        </p:nvCxnSpPr>
        <p:spPr>
          <a:xfrm>
            <a:off x="3923928" y="2643758"/>
            <a:ext cx="0" cy="1152128"/>
          </a:xfrm>
          <a:prstGeom prst="straightConnector1">
            <a:avLst/>
          </a:prstGeom>
          <a:ln w="38100" cmpd="sng">
            <a:solidFill>
              <a:srgbClr val="B81F32"/>
            </a:solidFill>
            <a:headEnd type="none"/>
            <a:tailEnd type="stealth" w="lg" len="lg"/>
          </a:ln>
          <a:effectLst/>
        </p:spPr>
        <p:style>
          <a:lnRef idx="2">
            <a:schemeClr val="accent1"/>
          </a:lnRef>
          <a:fillRef idx="0">
            <a:schemeClr val="accent1"/>
          </a:fillRef>
          <a:effectRef idx="1">
            <a:schemeClr val="accent1"/>
          </a:effectRef>
          <a:fontRef idx="minor">
            <a:schemeClr val="tx1"/>
          </a:fontRef>
        </p:style>
      </p:cxnSp>
      <p:grpSp>
        <p:nvGrpSpPr>
          <p:cNvPr id="95" name="図形グループ 94"/>
          <p:cNvGrpSpPr/>
          <p:nvPr/>
        </p:nvGrpSpPr>
        <p:grpSpPr>
          <a:xfrm>
            <a:off x="3202266" y="3147814"/>
            <a:ext cx="217606" cy="217606"/>
            <a:chOff x="4704737" y="2638496"/>
            <a:chExt cx="217606" cy="217606"/>
          </a:xfrm>
        </p:grpSpPr>
        <p:sp>
          <p:nvSpPr>
            <p:cNvPr id="96" name="Shape 4109"/>
            <p:cNvSpPr/>
            <p:nvPr/>
          </p:nvSpPr>
          <p:spPr>
            <a:xfrm>
              <a:off x="4704737" y="2638496"/>
              <a:ext cx="217606" cy="217606"/>
            </a:xfrm>
            <a:prstGeom prst="ellipse">
              <a:avLst/>
            </a:prstGeom>
            <a:solidFill>
              <a:srgbClr val="66CDED"/>
            </a:solidFill>
            <a:ln>
              <a:noFill/>
            </a:ln>
          </p:spPr>
          <p:txBody>
            <a:bodyPr lIns="58925" tIns="29450" rIns="58925" bIns="29450" anchor="ctr" anchorCtr="0">
              <a:noAutofit/>
            </a:bodyPr>
            <a:lstStyle/>
            <a:p>
              <a:pPr marL="0" marR="0" lvl="0" indent="0" algn="ctr" rtl="0">
                <a:spcBef>
                  <a:spcPts val="0"/>
                </a:spcBef>
                <a:buNone/>
              </a:pPr>
              <a:endParaRPr sz="1700" b="0" i="0" u="none" strike="noStrike" cap="none" baseline="0" dirty="0">
                <a:solidFill>
                  <a:schemeClr val="lt1"/>
                </a:solidFill>
                <a:latin typeface="Overpass"/>
                <a:ea typeface="Overpass"/>
                <a:cs typeface="Overpass"/>
                <a:sym typeface="Calibri"/>
              </a:endParaRPr>
            </a:p>
          </p:txBody>
        </p:sp>
        <p:sp>
          <p:nvSpPr>
            <p:cNvPr id="97" name="Shape 4236"/>
            <p:cNvSpPr txBox="1"/>
            <p:nvPr/>
          </p:nvSpPr>
          <p:spPr>
            <a:xfrm>
              <a:off x="4717952" y="2645553"/>
              <a:ext cx="191176" cy="203493"/>
            </a:xfrm>
            <a:prstGeom prst="rect">
              <a:avLst/>
            </a:prstGeom>
            <a:noFill/>
            <a:ln>
              <a:noFill/>
            </a:ln>
          </p:spPr>
          <p:txBody>
            <a:bodyPr lIns="58925" tIns="29450" rIns="58925" bIns="29450" anchor="ctr" anchorCtr="0">
              <a:noAutofit/>
            </a:bodyPr>
            <a:lstStyle/>
            <a:p>
              <a:pPr marL="0" marR="0" lvl="0" indent="0" algn="ctr" rtl="0">
                <a:spcBef>
                  <a:spcPts val="0"/>
                </a:spcBef>
                <a:buSzPct val="25000"/>
                <a:buNone/>
              </a:pPr>
              <a:r>
                <a:rPr lang="en" sz="1000" b="0" i="0" u="none" strike="noStrike" cap="none" baseline="0" dirty="0">
                  <a:solidFill>
                    <a:schemeClr val="lt1"/>
                  </a:solidFill>
                  <a:latin typeface="Overpass"/>
                  <a:ea typeface="Overpass"/>
                  <a:cs typeface="Overpass"/>
                  <a:sym typeface="Arial"/>
                </a:rPr>
                <a:t>3</a:t>
              </a:r>
            </a:p>
          </p:txBody>
        </p:sp>
      </p:grpSp>
      <p:grpSp>
        <p:nvGrpSpPr>
          <p:cNvPr id="98" name="図形グループ 97"/>
          <p:cNvGrpSpPr/>
          <p:nvPr/>
        </p:nvGrpSpPr>
        <p:grpSpPr>
          <a:xfrm>
            <a:off x="3779912" y="2715766"/>
            <a:ext cx="217606" cy="217606"/>
            <a:chOff x="4704737" y="2638496"/>
            <a:chExt cx="217606" cy="217606"/>
          </a:xfrm>
        </p:grpSpPr>
        <p:sp>
          <p:nvSpPr>
            <p:cNvPr id="99" name="Shape 4109"/>
            <p:cNvSpPr/>
            <p:nvPr/>
          </p:nvSpPr>
          <p:spPr>
            <a:xfrm>
              <a:off x="4704737" y="2638496"/>
              <a:ext cx="217606" cy="217606"/>
            </a:xfrm>
            <a:prstGeom prst="ellipse">
              <a:avLst/>
            </a:prstGeom>
            <a:solidFill>
              <a:srgbClr val="66CDED"/>
            </a:solidFill>
            <a:ln>
              <a:noFill/>
            </a:ln>
          </p:spPr>
          <p:txBody>
            <a:bodyPr lIns="58925" tIns="29450" rIns="58925" bIns="29450" anchor="ctr" anchorCtr="0">
              <a:noAutofit/>
            </a:bodyPr>
            <a:lstStyle/>
            <a:p>
              <a:pPr marL="0" marR="0" lvl="0" indent="0" algn="ctr" rtl="0">
                <a:spcBef>
                  <a:spcPts val="0"/>
                </a:spcBef>
                <a:buNone/>
              </a:pPr>
              <a:endParaRPr sz="1700" b="0" i="0" u="none" strike="noStrike" cap="none" baseline="0" dirty="0">
                <a:solidFill>
                  <a:schemeClr val="lt1"/>
                </a:solidFill>
                <a:latin typeface="Overpass"/>
                <a:ea typeface="Overpass"/>
                <a:cs typeface="Overpass"/>
                <a:sym typeface="Calibri"/>
              </a:endParaRPr>
            </a:p>
          </p:txBody>
        </p:sp>
        <p:sp>
          <p:nvSpPr>
            <p:cNvPr id="100" name="Shape 4236"/>
            <p:cNvSpPr txBox="1"/>
            <p:nvPr/>
          </p:nvSpPr>
          <p:spPr>
            <a:xfrm>
              <a:off x="4717952" y="2645553"/>
              <a:ext cx="191176" cy="203493"/>
            </a:xfrm>
            <a:prstGeom prst="rect">
              <a:avLst/>
            </a:prstGeom>
            <a:noFill/>
            <a:ln>
              <a:noFill/>
            </a:ln>
          </p:spPr>
          <p:txBody>
            <a:bodyPr lIns="58925" tIns="29450" rIns="58925" bIns="29450" anchor="ctr" anchorCtr="0">
              <a:noAutofit/>
            </a:bodyPr>
            <a:lstStyle/>
            <a:p>
              <a:pPr marL="0" marR="0" lvl="0" indent="0" algn="ctr" rtl="0">
                <a:spcBef>
                  <a:spcPts val="0"/>
                </a:spcBef>
                <a:buSzPct val="25000"/>
                <a:buNone/>
              </a:pPr>
              <a:r>
                <a:rPr lang="en-US" sz="1000" dirty="0">
                  <a:solidFill>
                    <a:schemeClr val="lt1"/>
                  </a:solidFill>
                  <a:latin typeface="Overpass"/>
                  <a:ea typeface="Overpass"/>
                  <a:cs typeface="Overpass"/>
                  <a:sym typeface="Arial"/>
                </a:rPr>
                <a:t>4</a:t>
              </a:r>
              <a:endParaRPr lang="en" sz="1000" b="0" i="0" u="none" strike="noStrike" cap="none" baseline="0" dirty="0">
                <a:solidFill>
                  <a:schemeClr val="lt1"/>
                </a:solidFill>
                <a:latin typeface="Overpass"/>
                <a:ea typeface="Overpass"/>
                <a:cs typeface="Overpass"/>
                <a:sym typeface="Arial"/>
              </a:endParaRPr>
            </a:p>
          </p:txBody>
        </p:sp>
      </p:grpSp>
      <p:cxnSp>
        <p:nvCxnSpPr>
          <p:cNvPr id="101" name="直線コネクタ 62"/>
          <p:cNvCxnSpPr/>
          <p:nvPr/>
        </p:nvCxnSpPr>
        <p:spPr>
          <a:xfrm flipV="1">
            <a:off x="4932040" y="2643764"/>
            <a:ext cx="2376264" cy="1152122"/>
          </a:xfrm>
          <a:prstGeom prst="straightConnector1">
            <a:avLst/>
          </a:prstGeom>
          <a:ln w="38100" cmpd="sng">
            <a:solidFill>
              <a:srgbClr val="B81F32"/>
            </a:solidFill>
            <a:headEnd type="none"/>
            <a:tailEnd type="stealth" w="lg" len="lg"/>
          </a:ln>
          <a:effectLst/>
        </p:spPr>
        <p:style>
          <a:lnRef idx="2">
            <a:schemeClr val="accent1"/>
          </a:lnRef>
          <a:fillRef idx="0">
            <a:schemeClr val="accent1"/>
          </a:fillRef>
          <a:effectRef idx="1">
            <a:schemeClr val="accent1"/>
          </a:effectRef>
          <a:fontRef idx="minor">
            <a:schemeClr val="tx1"/>
          </a:fontRef>
        </p:style>
      </p:cxnSp>
      <p:grpSp>
        <p:nvGrpSpPr>
          <p:cNvPr id="102" name="図形グループ 101"/>
          <p:cNvGrpSpPr/>
          <p:nvPr/>
        </p:nvGrpSpPr>
        <p:grpSpPr>
          <a:xfrm>
            <a:off x="5794554" y="3219822"/>
            <a:ext cx="217606" cy="217606"/>
            <a:chOff x="4704737" y="2638496"/>
            <a:chExt cx="217606" cy="217606"/>
          </a:xfrm>
        </p:grpSpPr>
        <p:sp>
          <p:nvSpPr>
            <p:cNvPr id="103" name="Shape 4109"/>
            <p:cNvSpPr/>
            <p:nvPr/>
          </p:nvSpPr>
          <p:spPr>
            <a:xfrm>
              <a:off x="4704737" y="2638496"/>
              <a:ext cx="217606" cy="217606"/>
            </a:xfrm>
            <a:prstGeom prst="ellipse">
              <a:avLst/>
            </a:prstGeom>
            <a:solidFill>
              <a:srgbClr val="66CDED"/>
            </a:solidFill>
            <a:ln>
              <a:noFill/>
            </a:ln>
          </p:spPr>
          <p:txBody>
            <a:bodyPr lIns="58925" tIns="29450" rIns="58925" bIns="29450" anchor="ctr" anchorCtr="0">
              <a:noAutofit/>
            </a:bodyPr>
            <a:lstStyle/>
            <a:p>
              <a:pPr marL="0" marR="0" lvl="0" indent="0" algn="ctr" rtl="0">
                <a:spcBef>
                  <a:spcPts val="0"/>
                </a:spcBef>
                <a:buNone/>
              </a:pPr>
              <a:endParaRPr sz="1700" b="0" i="0" u="none" strike="noStrike" cap="none" baseline="0" dirty="0">
                <a:solidFill>
                  <a:schemeClr val="lt1"/>
                </a:solidFill>
                <a:latin typeface="Overpass"/>
                <a:ea typeface="Overpass"/>
                <a:cs typeface="Overpass"/>
                <a:sym typeface="Calibri"/>
              </a:endParaRPr>
            </a:p>
          </p:txBody>
        </p:sp>
        <p:sp>
          <p:nvSpPr>
            <p:cNvPr id="104" name="Shape 4236"/>
            <p:cNvSpPr txBox="1"/>
            <p:nvPr/>
          </p:nvSpPr>
          <p:spPr>
            <a:xfrm>
              <a:off x="4717952" y="2645553"/>
              <a:ext cx="191176" cy="203493"/>
            </a:xfrm>
            <a:prstGeom prst="rect">
              <a:avLst/>
            </a:prstGeom>
            <a:noFill/>
            <a:ln>
              <a:noFill/>
            </a:ln>
          </p:spPr>
          <p:txBody>
            <a:bodyPr lIns="58925" tIns="29450" rIns="58925" bIns="29450" anchor="ctr" anchorCtr="0">
              <a:noAutofit/>
            </a:bodyPr>
            <a:lstStyle/>
            <a:p>
              <a:pPr marL="0" marR="0" lvl="0" indent="0" algn="ctr" rtl="0">
                <a:spcBef>
                  <a:spcPts val="0"/>
                </a:spcBef>
                <a:buSzPct val="25000"/>
                <a:buNone/>
              </a:pPr>
              <a:r>
                <a:rPr lang="en-US" sz="1000" dirty="0">
                  <a:solidFill>
                    <a:schemeClr val="lt1"/>
                  </a:solidFill>
                  <a:latin typeface="Overpass"/>
                  <a:ea typeface="Overpass"/>
                  <a:cs typeface="Overpass"/>
                  <a:sym typeface="Arial"/>
                </a:rPr>
                <a:t>7</a:t>
              </a:r>
              <a:endParaRPr lang="en" sz="1000" b="0" i="0" u="none" strike="noStrike" cap="none" baseline="0" dirty="0">
                <a:solidFill>
                  <a:schemeClr val="lt1"/>
                </a:solidFill>
                <a:latin typeface="Overpass"/>
                <a:ea typeface="Overpass"/>
                <a:cs typeface="Overpass"/>
                <a:sym typeface="Arial"/>
              </a:endParaRPr>
            </a:p>
          </p:txBody>
        </p:sp>
      </p:grpSp>
      <p:sp>
        <p:nvSpPr>
          <p:cNvPr id="105" name="角丸四角形 104"/>
          <p:cNvSpPr/>
          <p:nvPr/>
        </p:nvSpPr>
        <p:spPr>
          <a:xfrm>
            <a:off x="3779912" y="3795886"/>
            <a:ext cx="576064" cy="221447"/>
          </a:xfrm>
          <a:prstGeom prst="roundRect">
            <a:avLst>
              <a:gd name="adj" fmla="val 0"/>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kumimoji="1" lang="en-US" altLang="ja-JP" sz="1200" dirty="0" smtClean="0">
                <a:solidFill>
                  <a:schemeClr val="tx1"/>
                </a:solidFill>
                <a:latin typeface="Overpass"/>
                <a:ea typeface="Overpass"/>
              </a:rPr>
              <a:t>test</a:t>
            </a:r>
            <a:endParaRPr kumimoji="1" lang="ja-JP" altLang="en-US" sz="1200" dirty="0">
              <a:solidFill>
                <a:schemeClr val="tx1"/>
              </a:solidFill>
              <a:latin typeface="Overpass"/>
              <a:ea typeface="Overpass"/>
            </a:endParaRPr>
          </a:p>
        </p:txBody>
      </p:sp>
      <p:sp>
        <p:nvSpPr>
          <p:cNvPr id="106" name="角丸四角形 105"/>
          <p:cNvSpPr/>
          <p:nvPr/>
        </p:nvSpPr>
        <p:spPr>
          <a:xfrm>
            <a:off x="4427984" y="3795886"/>
            <a:ext cx="576064" cy="221447"/>
          </a:xfrm>
          <a:prstGeom prst="roundRect">
            <a:avLst>
              <a:gd name="adj" fmla="val 0"/>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altLang="ja-JP" sz="1200" dirty="0" smtClean="0">
                <a:solidFill>
                  <a:schemeClr val="tx1"/>
                </a:solidFill>
                <a:latin typeface="Overpass"/>
                <a:ea typeface="Overpass"/>
              </a:rPr>
              <a:t>release</a:t>
            </a:r>
            <a:endParaRPr kumimoji="1" lang="ja-JP" altLang="en-US" sz="1200" dirty="0">
              <a:solidFill>
                <a:schemeClr val="tx1"/>
              </a:solidFill>
              <a:latin typeface="Overpass"/>
              <a:ea typeface="Overpass"/>
            </a:endParaRPr>
          </a:p>
        </p:txBody>
      </p:sp>
      <p:cxnSp>
        <p:nvCxnSpPr>
          <p:cNvPr id="110" name="Shape 3933"/>
          <p:cNvCxnSpPr>
            <a:endCxn id="69" idx="2"/>
          </p:cNvCxnSpPr>
          <p:nvPr/>
        </p:nvCxnSpPr>
        <p:spPr>
          <a:xfrm flipH="1" flipV="1">
            <a:off x="3419872" y="4017333"/>
            <a:ext cx="576064" cy="210601"/>
          </a:xfrm>
          <a:prstGeom prst="straightConnector1">
            <a:avLst/>
          </a:prstGeom>
          <a:noFill/>
          <a:ln w="9525" cap="rnd" cmpd="sng">
            <a:solidFill>
              <a:schemeClr val="dk1"/>
            </a:solidFill>
            <a:prstDash val="solid"/>
            <a:round/>
            <a:headEnd type="none" w="med" len="med"/>
            <a:tailEnd type="none" w="lg" len="lg"/>
          </a:ln>
        </p:spPr>
      </p:cxnSp>
      <p:cxnSp>
        <p:nvCxnSpPr>
          <p:cNvPr id="111" name="Shape 3933"/>
          <p:cNvCxnSpPr>
            <a:stCxn id="66" idx="0"/>
            <a:endCxn id="105" idx="2"/>
          </p:cNvCxnSpPr>
          <p:nvPr/>
        </p:nvCxnSpPr>
        <p:spPr>
          <a:xfrm flipH="1" flipV="1">
            <a:off x="4067944" y="4017333"/>
            <a:ext cx="36004" cy="138593"/>
          </a:xfrm>
          <a:prstGeom prst="straightConnector1">
            <a:avLst/>
          </a:prstGeom>
          <a:noFill/>
          <a:ln w="9525" cap="rnd" cmpd="sng">
            <a:solidFill>
              <a:schemeClr val="dk1"/>
            </a:solidFill>
            <a:prstDash val="solid"/>
            <a:round/>
            <a:headEnd type="none" w="med" len="med"/>
            <a:tailEnd type="none" w="lg" len="lg"/>
          </a:ln>
        </p:spPr>
      </p:cxnSp>
      <p:cxnSp>
        <p:nvCxnSpPr>
          <p:cNvPr id="112" name="Shape 3933"/>
          <p:cNvCxnSpPr>
            <a:endCxn id="106" idx="2"/>
          </p:cNvCxnSpPr>
          <p:nvPr/>
        </p:nvCxnSpPr>
        <p:spPr>
          <a:xfrm flipV="1">
            <a:off x="4211960" y="4017333"/>
            <a:ext cx="504056" cy="210601"/>
          </a:xfrm>
          <a:prstGeom prst="straightConnector1">
            <a:avLst/>
          </a:prstGeom>
          <a:noFill/>
          <a:ln w="9525" cap="rnd" cmpd="sng">
            <a:solidFill>
              <a:schemeClr val="dk1"/>
            </a:solidFill>
            <a:prstDash val="solid"/>
            <a:round/>
            <a:headEnd type="none" w="med" len="med"/>
            <a:tailEnd type="none" w="lg" len="lg"/>
          </a:ln>
        </p:spPr>
      </p:cxnSp>
      <p:pic>
        <p:nvPicPr>
          <p:cNvPr id="115" name="図 114" descr="Logotype_RH_OpenShift_wLogo_RGB_Black.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8104" y="3939902"/>
            <a:ext cx="2785063" cy="715517"/>
          </a:xfrm>
          <a:prstGeom prst="rect">
            <a:avLst/>
          </a:prstGeom>
        </p:spPr>
      </p:pic>
    </p:spTree>
    <p:extLst>
      <p:ext uri="{BB962C8B-B14F-4D97-AF65-F5344CB8AC3E}">
        <p14:creationId xmlns:p14="http://schemas.microsoft.com/office/powerpoint/2010/main" val="219973375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3_ホワイト">
  <a:themeElements>
    <a:clrScheme name="ホワイ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ホワイト">
      <a:majorFont>
        <a:latin typeface="Arial"/>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effectLst/>
            <a:latin typeface="Arial" charset="0"/>
            <a:ea typeface="SimSun" charset="0"/>
            <a:cs typeface="SimSun"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effectLst/>
            <a:latin typeface="Arial" charset="0"/>
            <a:ea typeface="SimSun" charset="0"/>
            <a:cs typeface="SimSun" charset="0"/>
          </a:defRPr>
        </a:defPPr>
      </a:lstStyle>
    </a:lnDef>
  </a:objectDefaults>
  <a:extraClrSchemeLst>
    <a:extraClrScheme>
      <a:clrScheme name="ホワイ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ホワイト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ホワイ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ホワイト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ホワイ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ホワイ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ホワイ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Graphi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effectLst/>
      </a:spPr>
      <a:bodyPr rtlCol="0" anchor="ctr"/>
      <a:lstStyle>
        <a:defPPr algn="ctr">
          <a:defRPr kumimoji="1" sz="2000" dirty="0">
            <a:solidFill>
              <a:srgbClr val="000000"/>
            </a:solidFill>
            <a:latin typeface="メイリオ"/>
            <a:ea typeface="メイリオ"/>
            <a:cs typeface="メイリオ"/>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kumimoji="1" dirty="0" smtClean="0">
            <a:latin typeface="メイリオ"/>
            <a:ea typeface="メイリオ"/>
            <a:cs typeface="メイリオ"/>
          </a:defRPr>
        </a:defPPr>
      </a:lstStyle>
    </a:txDef>
  </a:objectDefaults>
  <a:extraClrSchemeLst/>
</a:theme>
</file>

<file path=ppt/theme/theme3.xml><?xml version="1.0" encoding="utf-8"?>
<a:theme xmlns:a="http://schemas.openxmlformats.org/drawingml/2006/main" name="Divid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19338</TotalTime>
  <Words>613</Words>
  <Application>Microsoft Macintosh PowerPoint</Application>
  <PresentationFormat>画面に合わせる (16:9)</PresentationFormat>
  <Paragraphs>295</Paragraphs>
  <Slides>15</Slides>
  <Notes>3</Notes>
  <HiddenSlides>0</HiddenSlides>
  <MMClips>0</MMClips>
  <ScaleCrop>false</ScaleCrop>
  <HeadingPairs>
    <vt:vector size="4" baseType="variant">
      <vt:variant>
        <vt:lpstr>テーマ</vt:lpstr>
      </vt:variant>
      <vt:variant>
        <vt:i4>3</vt:i4>
      </vt:variant>
      <vt:variant>
        <vt:lpstr>スライド タイトル</vt:lpstr>
      </vt:variant>
      <vt:variant>
        <vt:i4>15</vt:i4>
      </vt:variant>
    </vt:vector>
  </HeadingPairs>
  <TitlesOfParts>
    <vt:vector size="18" baseType="lpstr">
      <vt:lpstr>3_ホワイト</vt:lpstr>
      <vt:lpstr>Graphic</vt:lpstr>
      <vt:lpstr>Divider</vt:lpstr>
      <vt:lpstr>Template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CI/CDフロー</vt:lpstr>
      <vt:lpstr>CI/CDフロー</vt:lpstr>
      <vt:lpstr>重要な用語 - Image Stream</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help getting started, visit  http://brand.Redhat.Com/applications/presentations  to download the official red hat presentation guide.  These templates were built using Microsoft Office 2011. Please confirm you are using this version or later. Earlier versions are not supported.</dc:title>
  <dc:creator>Florence Senjaya</dc:creator>
  <cp:lastModifiedBy>大溝 桂</cp:lastModifiedBy>
  <cp:revision>287</cp:revision>
  <cp:lastPrinted>2016-10-04T06:28:08Z</cp:lastPrinted>
  <dcterms:created xsi:type="dcterms:W3CDTF">2016-06-02T05:36:38Z</dcterms:created>
  <dcterms:modified xsi:type="dcterms:W3CDTF">2016-11-28T05:18:48Z</dcterms:modified>
</cp:coreProperties>
</file>