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0" r:id="rId1"/>
    <p:sldMasterId id="2147483924" r:id="rId2"/>
    <p:sldMasterId id="2147483937" r:id="rId3"/>
    <p:sldMasterId id="2147483941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144000" cy="5143500" type="screen16x9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14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296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44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592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740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888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036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184" algn="l" defTabSz="457148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FF00"/>
    <a:srgbClr val="FF6666"/>
    <a:srgbClr val="FFFF66"/>
    <a:srgbClr val="FF0080"/>
    <a:srgbClr val="E0F7FF"/>
    <a:srgbClr val="C2EFFF"/>
    <a:srgbClr val="7CDAFF"/>
    <a:srgbClr val="57CDFF"/>
    <a:srgbClr val="2EBCFF"/>
    <a:srgbClr val="8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9" autoAdjust="0"/>
    <p:restoredTop sz="79460" autoAdjust="0"/>
  </p:normalViewPr>
  <p:slideViewPr>
    <p:cSldViewPr>
      <p:cViewPr varScale="1">
        <p:scale>
          <a:sx n="58" d="100"/>
          <a:sy n="58" d="100"/>
        </p:scale>
        <p:origin x="-824" y="-104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>
                <a:latin typeface="メイリオ"/>
                <a:ea typeface="メイリオ"/>
                <a:cs typeface="メイリオ"/>
              </a:rPr>
              <a:pPr/>
              <a:t>17/10/11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>
                <a:latin typeface="メイリオ"/>
                <a:ea typeface="メイリオ"/>
                <a:cs typeface="メイリオ"/>
              </a:rPr>
              <a:pPr/>
              <a:t>‹#›</a:t>
            </a:fld>
            <a:endParaRPr lang="ja-JP" altLang="en-US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2D00D84D-4674-3C43-80ED-0736C6E28626}" type="datetime1">
              <a:rPr lang="ja-JP" altLang="en-US" smtClean="0"/>
              <a:pPr/>
              <a:t>17/10/11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メイリオ"/>
                <a:ea typeface="メイリオ"/>
                <a:cs typeface="メイリオ"/>
              </a:defRPr>
            </a:lvl1pPr>
          </a:lstStyle>
          <a:p>
            <a:fld id="{FD9B3461-CD61-7B4B-81D4-E7A6EF63D7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1pPr>
    <a:lvl2pPr marL="457148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2pPr>
    <a:lvl3pPr marL="914296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3pPr>
    <a:lvl4pPr marL="1371444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4pPr>
    <a:lvl5pPr marL="1828592" algn="l" defTabSz="457148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メイリオ"/>
        <a:ea typeface="メイリオ"/>
        <a:cs typeface="メイリオ"/>
      </a:defRPr>
    </a:lvl5pPr>
    <a:lvl6pPr marL="2285740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&lt;number&gt;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0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58716"/>
          </a:xfrm>
          <a:prstGeom prst="rect">
            <a:avLst/>
          </a:prstGeom>
        </p:spPr>
        <p:txBody>
          <a:bodyPr>
            <a:normAutofit/>
          </a:bodyPr>
          <a:lstStyle>
            <a:lvl1pPr marL="342861" indent="-34286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865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charset="2"/>
              <a:buChar char="l"/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200013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7162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4310" indent="-285717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cap="none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403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72856"/>
            <a:ext cx="7772400" cy="1021557"/>
          </a:xfrm>
          <a:prstGeom prst="rect">
            <a:avLst/>
          </a:prstGeom>
        </p:spPr>
        <p:txBody>
          <a:bodyPr/>
          <a:lstStyle>
            <a:lvl1pPr algn="l">
              <a:defRPr sz="4000" b="1"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24771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/>
                <a:ea typeface="メイリオ"/>
                <a:cs typeface="メイリオ"/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01EB6A-D906-DE4D-8EB3-FD24CF7AC0F2}" type="slidenum">
              <a:rPr lang="ja-JP" altLang="en-US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48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843560"/>
            <a:ext cx="4038600" cy="361840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メイリオ"/>
                <a:ea typeface="メイリオ"/>
                <a:cs typeface="メイリオ"/>
              </a:defRPr>
            </a:lvl1pPr>
            <a:lvl2pPr>
              <a:defRPr sz="2400">
                <a:latin typeface="メイリオ"/>
                <a:ea typeface="メイリオ"/>
                <a:cs typeface="メイリオ"/>
              </a:defRPr>
            </a:lvl2pPr>
            <a:lvl3pPr>
              <a:defRPr sz="2000">
                <a:latin typeface="メイリオ"/>
                <a:ea typeface="メイリオ"/>
                <a:cs typeface="メイリオ"/>
              </a:defRPr>
            </a:lvl3pPr>
            <a:lvl4pPr>
              <a:defRPr sz="1800">
                <a:latin typeface="メイリオ"/>
                <a:ea typeface="メイリオ"/>
                <a:cs typeface="メイリオ"/>
              </a:defRPr>
            </a:lvl4pPr>
            <a:lvl5pPr>
              <a:defRPr sz="1800">
                <a:latin typeface="メイリオ"/>
                <a:ea typeface="メイリオ"/>
                <a:cs typeface="メイリオ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5C1DBA-0422-D649-856E-FCCFE4B7F06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618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3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478E15-1A92-8C42-BB8E-DC52EDC0C8F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0160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none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938528" y="2266950"/>
            <a:ext cx="5852160" cy="6858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cap="all" baseline="0"/>
            </a:lvl1pPr>
          </a:lstStyle>
          <a:p>
            <a:r>
              <a:rPr lang="en-US" dirty="0" smtClean="0"/>
              <a:t>Presentation title should not exceed two lines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38528" y="3257550"/>
            <a:ext cx="5867400" cy="228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Aft>
                <a:spcPts val="2000"/>
              </a:spcAft>
              <a:buFontTx/>
              <a:buNone/>
              <a:defRPr sz="16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dirty="0" smtClean="0"/>
              <a:t>Subheading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528" y="3790950"/>
            <a:ext cx="4114800" cy="8572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spcAft>
                <a:spcPts val="400"/>
              </a:spcAft>
              <a:defRPr sz="1200" baseline="0"/>
            </a:lvl1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Presenter’s Title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00600"/>
            <a:ext cx="71628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l">
              <a:defRPr sz="800" smtClean="0">
                <a:solidFill>
                  <a:srgbClr val="4C4C4C"/>
                </a:solidFill>
                <a:latin typeface="Overpass"/>
              </a:defRPr>
            </a:lvl1pPr>
          </a:lstStyle>
          <a:p>
            <a:pPr>
              <a:defRPr/>
            </a:pPr>
            <a:r>
              <a:rPr lang="en-US" altLang="ja-JP" smtClean="0"/>
              <a:t>Copyright © 2017 Red Hat K.K.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6200" y="4800600"/>
            <a:ext cx="5334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r">
              <a:defRPr sz="800" smtClean="0">
                <a:solidFill>
                  <a:srgbClr val="000000"/>
                </a:solidFill>
                <a:latin typeface="Overpass"/>
              </a:defRPr>
            </a:lvl1pPr>
          </a:lstStyle>
          <a:p>
            <a:pPr>
              <a:defRPr/>
            </a:pPr>
            <a:fld id="{1C30E2FC-9B79-084A-A1BB-7C503473D5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2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85800" y="2000250"/>
            <a:ext cx="777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 smtClean="0"/>
              <a:t>INSERT DIVIDER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6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 userDrawn="1"/>
        </p:nvSpPr>
        <p:spPr>
          <a:xfrm>
            <a:off x="1938528" y="2171700"/>
            <a:ext cx="6400800" cy="5280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4000" kern="1200" cap="all">
                <a:solidFill>
                  <a:schemeClr val="bg1"/>
                </a:solidFill>
                <a:latin typeface="Overpass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3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36972"/>
          </a:xfrm>
          <a:prstGeom prst="rect">
            <a:avLst/>
          </a:prstGeom>
        </p:spPr>
        <p:txBody>
          <a:bodyPr/>
          <a:lstStyle>
            <a:lvl1pPr>
              <a:defRPr cap="none">
                <a:latin typeface="メイリオ"/>
                <a:ea typeface="メイリオ"/>
                <a:cs typeface="メイリオ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smtClean="0"/>
              <a:t>Copyright@2017, Red Hat K.K. 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lar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52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413"/>
        </a:spcAft>
        <a:defRPr kumimoji="1" sz="14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1" fontAlgn="base" hangingPunct="1">
        <a:spcBef>
          <a:spcPct val="0"/>
        </a:spcBef>
        <a:spcAft>
          <a:spcPts val="1138"/>
        </a:spcAft>
        <a:defRPr kumimoji="1" sz="28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0"/>
        </a:spcBef>
        <a:spcAft>
          <a:spcPts val="850"/>
        </a:spcAft>
        <a:defRPr kumimoji="1" sz="24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0"/>
        </a:spcBef>
        <a:spcAft>
          <a:spcPts val="563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0"/>
        </a:spcBef>
        <a:spcAft>
          <a:spcPts val="288"/>
        </a:spcAft>
        <a:defRPr kumimoji="1" sz="20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kumimoji="1" sz="20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interior_whit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  <a:ea typeface="ＭＳ Ｐゴシック" pitchFamily="-103" charset="-128"/>
          <a:cs typeface="ＭＳ Ｐゴシック" pitchFamily="-10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FF"/>
          </a:solidFill>
          <a:latin typeface="Overpas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defRPr sz="1600" kern="1200">
          <a:solidFill>
            <a:srgbClr val="FFFFFF"/>
          </a:solidFill>
          <a:latin typeface="Overpass"/>
          <a:ea typeface="ＭＳ Ｐゴシック" pitchFamily="-103" charset="-128"/>
          <a:cs typeface="ＭＳ Ｐゴシック" pitchFamily="-103" charset="-128"/>
        </a:defRPr>
      </a:lvl1pPr>
      <a:lvl2pPr marL="742950" indent="-285750" algn="l" rtl="0" eaLnBrk="0" fontAlgn="base" hangingPunct="0">
        <a:spcBef>
          <a:spcPct val="0"/>
        </a:spcBef>
        <a:spcAft>
          <a:spcPts val="113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ts val="850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ts val="563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ts val="288"/>
        </a:spcAft>
        <a:defRPr sz="1600">
          <a:solidFill>
            <a:srgbClr val="FFFFFF"/>
          </a:solidFill>
          <a:latin typeface="Overpass"/>
          <a:ea typeface="ＭＳ Ｐゴシック" charset="-128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sz="1600" u="none" kern="0" spc="0">
          <a:solidFill>
            <a:srgbClr val="FFFFFF"/>
          </a:solidFill>
          <a:latin typeface="Overpass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2"/>
          <p:cNvSpPr txBox="1">
            <a:spLocks/>
          </p:cNvSpPr>
          <p:nvPr/>
        </p:nvSpPr>
        <p:spPr>
          <a:xfrm>
            <a:off x="22860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 err="1">
                <a:solidFill>
                  <a:srgbClr val="FFFFFF"/>
                </a:solidFill>
                <a:latin typeface="Overpass"/>
              </a:rPr>
              <a:t>plus.google.com</a:t>
            </a:r>
            <a:r>
              <a:rPr sz="1000" dirty="0">
                <a:solidFill>
                  <a:srgbClr val="FFFFFF"/>
                </a:solidFill>
                <a:latin typeface="Overpass"/>
              </a:rPr>
              <a:t>/+</a:t>
            </a:r>
            <a:r>
              <a:rPr sz="1000" dirty="0" err="1">
                <a:solidFill>
                  <a:srgbClr val="FFFFFF"/>
                </a:solidFill>
                <a:latin typeface="Overpass"/>
              </a:rPr>
              <a:t>RedHat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4" name="Text Placeholder 12"/>
          <p:cNvSpPr txBox="1">
            <a:spLocks/>
          </p:cNvSpPr>
          <p:nvPr/>
        </p:nvSpPr>
        <p:spPr>
          <a:xfrm>
            <a:off x="22860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linkedin.com/company/red-hat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5" name="Text Placeholder 12"/>
          <p:cNvSpPr txBox="1">
            <a:spLocks/>
          </p:cNvSpPr>
          <p:nvPr/>
        </p:nvSpPr>
        <p:spPr>
          <a:xfrm>
            <a:off x="2286000" y="4083034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youtube.com/user/RedHatVideos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6" name="Text Placeholder 12"/>
          <p:cNvSpPr txBox="1">
            <a:spLocks/>
          </p:cNvSpPr>
          <p:nvPr/>
        </p:nvSpPr>
        <p:spPr>
          <a:xfrm>
            <a:off x="4724400" y="3132058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facebook.com/redhatinc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sp>
        <p:nvSpPr>
          <p:cNvPr id="27" name="Text Placeholder 12"/>
          <p:cNvSpPr txBox="1">
            <a:spLocks/>
          </p:cNvSpPr>
          <p:nvPr/>
        </p:nvSpPr>
        <p:spPr>
          <a:xfrm>
            <a:off x="4724400" y="3607546"/>
            <a:ext cx="2286000" cy="273844"/>
          </a:xfrm>
          <a:prstGeom prst="rect">
            <a:avLst/>
          </a:prstGeom>
        </p:spPr>
        <p:txBody>
          <a:bodyPr tIns="0" rIns="0" bIns="0" anchor="ctr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3200" b="0" i="0" u="none" strike="noStrike" kern="1200" baseline="0" smtClean="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000" dirty="0">
                <a:solidFill>
                  <a:srgbClr val="FFFFFF"/>
                </a:solidFill>
                <a:latin typeface="Overpass"/>
              </a:rPr>
              <a:t>twitter.com/RedHatNews</a:t>
            </a:r>
            <a:endParaRPr sz="1000" dirty="0">
              <a:solidFill>
                <a:srgbClr val="FFFFFF"/>
              </a:solidFill>
              <a:latin typeface="Lucida Sans"/>
            </a:endParaRPr>
          </a:p>
        </p:txBody>
      </p:sp>
      <p:pic>
        <p:nvPicPr>
          <p:cNvPr id="13" name="Picture 12" descr="logo_lar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" y="1527048"/>
            <a:ext cx="1477650" cy="457200"/>
          </a:xfrm>
          <a:prstGeom prst="rect">
            <a:avLst/>
          </a:prstGeom>
        </p:spPr>
      </p:pic>
      <p:pic>
        <p:nvPicPr>
          <p:cNvPr id="2" name="Picture 1" descr="social_goog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099816"/>
            <a:ext cx="338328" cy="338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3575304"/>
            <a:ext cx="338328" cy="3383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28" y="4050792"/>
            <a:ext cx="338328" cy="33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99816"/>
            <a:ext cx="338328" cy="33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575304"/>
            <a:ext cx="338328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8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40" r:id="rId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4000" kern="1200" cap="all">
          <a:solidFill>
            <a:schemeClr val="bg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00600"/>
            <a:ext cx="71628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l">
              <a:defRPr sz="800" smtClean="0">
                <a:solidFill>
                  <a:srgbClr val="4C4C4C"/>
                </a:solidFill>
                <a:latin typeface="Overpass"/>
              </a:defRPr>
            </a:lvl1pPr>
          </a:lstStyle>
          <a:p>
            <a:pPr>
              <a:defRPr/>
            </a:pPr>
            <a:r>
              <a:rPr lang="en-US" altLang="ja-JP" smtClean="0"/>
              <a:t>Copyright@2017, Red Hat K.K.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6200" y="4800600"/>
            <a:ext cx="533400" cy="273844"/>
          </a:xfrm>
          <a:prstGeom prst="rect">
            <a:avLst/>
          </a:prstGeom>
        </p:spPr>
        <p:txBody>
          <a:bodyPr vert="horz" lIns="91440" tIns="0" rIns="91440" bIns="18288" rtlCol="0" anchor="ctr"/>
          <a:lstStyle>
            <a:lvl1pPr algn="r">
              <a:defRPr sz="800" smtClean="0">
                <a:solidFill>
                  <a:srgbClr val="000000"/>
                </a:solidFill>
                <a:latin typeface="Overpass"/>
              </a:defRPr>
            </a:lvl1pPr>
          </a:lstStyle>
          <a:p>
            <a:pPr>
              <a:defRPr/>
            </a:pPr>
            <a:fld id="{1C30E2FC-9B79-084A-A1BB-7C503473D5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809744"/>
            <a:ext cx="594360" cy="191248"/>
          </a:xfrm>
          <a:prstGeom prst="rect">
            <a:avLst/>
          </a:prstGeom>
        </p:spPr>
      </p:pic>
      <p:grpSp>
        <p:nvGrpSpPr>
          <p:cNvPr id="5" name="図形グループ 4"/>
          <p:cNvGrpSpPr/>
          <p:nvPr/>
        </p:nvGrpSpPr>
        <p:grpSpPr>
          <a:xfrm>
            <a:off x="9220200" y="57150"/>
            <a:ext cx="4687562" cy="3006715"/>
            <a:chOff x="685800" y="987574"/>
            <a:chExt cx="4687562" cy="3006715"/>
          </a:xfrm>
        </p:grpSpPr>
        <p:sp>
          <p:nvSpPr>
            <p:cNvPr id="9" name="Rectangle 1"/>
            <p:cNvSpPr/>
            <p:nvPr userDrawn="1"/>
          </p:nvSpPr>
          <p:spPr>
            <a:xfrm>
              <a:off x="685800" y="1195130"/>
              <a:ext cx="457200" cy="692944"/>
            </a:xfrm>
            <a:prstGeom prst="rect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1797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204 0 0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#CC0000</a:t>
              </a:r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685800" y="987574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CORPORATE</a:t>
              </a:r>
            </a:p>
          </p:txBody>
        </p:sp>
        <p:sp>
          <p:nvSpPr>
            <p:cNvPr id="11" name="Rectangle 1"/>
            <p:cNvSpPr/>
            <p:nvPr userDrawn="1"/>
          </p:nvSpPr>
          <p:spPr>
            <a:xfrm>
              <a:off x="1162050" y="1195130"/>
              <a:ext cx="457200" cy="692944"/>
            </a:xfrm>
            <a:prstGeom prst="rect">
              <a:avLst/>
            </a:prstGeom>
            <a:solidFill>
              <a:srgbClr val="A3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1805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2 98 85 22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#A30000</a:t>
              </a:r>
            </a:p>
          </p:txBody>
        </p:sp>
        <p:sp>
          <p:nvSpPr>
            <p:cNvPr id="12" name="Rectangle 1"/>
            <p:cNvSpPr/>
            <p:nvPr userDrawn="1"/>
          </p:nvSpPr>
          <p:spPr>
            <a:xfrm>
              <a:off x="1638300" y="1195130"/>
              <a:ext cx="457200" cy="692944"/>
            </a:xfrm>
            <a:prstGeom prst="rect">
              <a:avLst/>
            </a:prstGeom>
            <a:solidFill>
              <a:srgbClr val="82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1815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2 98 85 42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130 0 0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#820000</a:t>
              </a:r>
            </a:p>
          </p:txBody>
        </p:sp>
        <p:sp>
          <p:nvSpPr>
            <p:cNvPr id="13" name="Rectangle 1"/>
            <p:cNvSpPr/>
            <p:nvPr userDrawn="1"/>
          </p:nvSpPr>
          <p:spPr>
            <a:xfrm>
              <a:off x="2114550" y="1195130"/>
              <a:ext cx="457200" cy="692944"/>
            </a:xfrm>
            <a:prstGeom prst="rect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RICH BLACK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60 40 40 100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#000000</a:t>
              </a:r>
            </a:p>
          </p:txBody>
        </p:sp>
        <p:sp>
          <p:nvSpPr>
            <p:cNvPr id="14" name="Rectangle 1"/>
            <p:cNvSpPr/>
            <p:nvPr userDrawn="1"/>
          </p:nvSpPr>
          <p:spPr>
            <a:xfrm>
              <a:off x="2590800" y="1195130"/>
              <a:ext cx="457200" cy="69294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808080"/>
              </a:solidFill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WHITE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255 255 255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#FFFFFF</a:t>
              </a:r>
            </a:p>
          </p:txBody>
        </p:sp>
        <p:sp>
          <p:nvSpPr>
            <p:cNvPr id="15" name="Rectangle 1"/>
            <p:cNvSpPr/>
            <p:nvPr userDrawn="1"/>
          </p:nvSpPr>
          <p:spPr>
            <a:xfrm>
              <a:off x="685800" y="2247643"/>
              <a:ext cx="457200" cy="692944"/>
            </a:xfrm>
            <a:prstGeom prst="rect">
              <a:avLst/>
            </a:prstGeom>
            <a:solidFill>
              <a:srgbClr val="00415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100 25 18 72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0 65 83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#004153</a:t>
              </a:r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685800" y="2041277"/>
              <a:ext cx="468756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SECONDARY</a:t>
              </a:r>
            </a:p>
          </p:txBody>
        </p:sp>
        <p:sp>
          <p:nvSpPr>
            <p:cNvPr id="17" name="Rectangle 1"/>
            <p:cNvSpPr/>
            <p:nvPr userDrawn="1"/>
          </p:nvSpPr>
          <p:spPr>
            <a:xfrm>
              <a:off x="1168400" y="2247643"/>
              <a:ext cx="457200" cy="692944"/>
            </a:xfrm>
            <a:prstGeom prst="rect">
              <a:avLst/>
            </a:prstGeom>
            <a:solidFill>
              <a:srgbClr val="A3DBE8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2975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35 0 6 0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163 219 232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#A3DBE8</a:t>
              </a:r>
            </a:p>
          </p:txBody>
        </p:sp>
        <p:sp>
          <p:nvSpPr>
            <p:cNvPr id="18" name="Rectangle 1"/>
            <p:cNvSpPr/>
            <p:nvPr userDrawn="1"/>
          </p:nvSpPr>
          <p:spPr>
            <a:xfrm>
              <a:off x="1651000" y="2247643"/>
              <a:ext cx="457200" cy="692944"/>
            </a:xfrm>
            <a:prstGeom prst="rect">
              <a:avLst/>
            </a:prstGeom>
            <a:solidFill>
              <a:srgbClr val="4C4C4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DARK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0 0 0 85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76 76 76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#4C4C4C</a:t>
              </a:r>
            </a:p>
          </p:txBody>
        </p:sp>
        <p:sp>
          <p:nvSpPr>
            <p:cNvPr id="19" name="Rectangle 1"/>
            <p:cNvSpPr/>
            <p:nvPr userDrawn="1"/>
          </p:nvSpPr>
          <p:spPr>
            <a:xfrm>
              <a:off x="2133600" y="2247643"/>
              <a:ext cx="457200" cy="692944"/>
            </a:xfrm>
            <a:prstGeom prst="rect">
              <a:avLst/>
            </a:prstGeom>
            <a:solidFill>
              <a:srgbClr val="DCDCDC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LIGHT GRAY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0 0 0 15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220 220 220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000000"/>
                  </a:solidFill>
                  <a:latin typeface="Overpass" charset="0"/>
                  <a:ea typeface="ＭＳ Ｐゴシック" charset="0"/>
                  <a:cs typeface="Arial" charset="0"/>
                </a:rPr>
                <a:t>#DCDCDC</a:t>
              </a:r>
            </a:p>
          </p:txBody>
        </p:sp>
        <p:sp>
          <p:nvSpPr>
            <p:cNvPr id="20" name="Rectangle 1"/>
            <p:cNvSpPr/>
            <p:nvPr userDrawn="1"/>
          </p:nvSpPr>
          <p:spPr>
            <a:xfrm>
              <a:off x="685800" y="3301345"/>
              <a:ext cx="457200" cy="692944"/>
            </a:xfrm>
            <a:prstGeom prst="rect">
              <a:avLst/>
            </a:prstGeom>
            <a:solidFill>
              <a:srgbClr val="3B0083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2685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92 100 0 10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59 0 131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#3B0083</a:t>
              </a:r>
            </a:p>
          </p:txBody>
        </p:sp>
        <p:sp>
          <p:nvSpPr>
            <p:cNvPr id="21" name="Title 1"/>
            <p:cNvSpPr txBox="1">
              <a:spLocks/>
            </p:cNvSpPr>
            <p:nvPr userDrawn="1"/>
          </p:nvSpPr>
          <p:spPr>
            <a:xfrm>
              <a:off x="685800" y="3093790"/>
              <a:ext cx="4666332" cy="10772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solidFill>
                    <a:schemeClr val="tx1"/>
                  </a:solidFill>
                  <a:latin typeface="Overpass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sz="700" dirty="0" smtClean="0">
                  <a:latin typeface="Overpass" charset="0"/>
                  <a:ea typeface="ＭＳ Ｐゴシック" charset="0"/>
                  <a:cs typeface="ＭＳ Ｐゴシック" charset="0"/>
                </a:rPr>
                <a:t>ACCENT (Use these colors sparingly.)</a:t>
              </a:r>
            </a:p>
          </p:txBody>
        </p:sp>
        <p:sp>
          <p:nvSpPr>
            <p:cNvPr id="22" name="Rectangle 1"/>
            <p:cNvSpPr/>
            <p:nvPr userDrawn="1"/>
          </p:nvSpPr>
          <p:spPr>
            <a:xfrm>
              <a:off x="1181100" y="3301345"/>
              <a:ext cx="457200" cy="692944"/>
            </a:xfrm>
            <a:prstGeom prst="rect">
              <a:avLst/>
            </a:prstGeom>
            <a:solidFill>
              <a:srgbClr val="F0AB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130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0 30 100 0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240 171 0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#F0AB00</a:t>
              </a:r>
            </a:p>
          </p:txBody>
        </p:sp>
        <p:sp>
          <p:nvSpPr>
            <p:cNvPr id="23" name="Rectangle 1"/>
            <p:cNvSpPr/>
            <p:nvPr userDrawn="1"/>
          </p:nvSpPr>
          <p:spPr>
            <a:xfrm>
              <a:off x="1676400" y="3301345"/>
              <a:ext cx="457200" cy="692944"/>
            </a:xfrm>
            <a:prstGeom prst="rect">
              <a:avLst/>
            </a:prstGeom>
            <a:solidFill>
              <a:srgbClr val="007A87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7474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98 7 30 30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0 122 135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#007A87</a:t>
              </a:r>
            </a:p>
          </p:txBody>
        </p:sp>
        <p:sp>
          <p:nvSpPr>
            <p:cNvPr id="24" name="Rectangle 1"/>
            <p:cNvSpPr/>
            <p:nvPr userDrawn="1"/>
          </p:nvSpPr>
          <p:spPr>
            <a:xfrm>
              <a:off x="2171700" y="3301345"/>
              <a:ext cx="457200" cy="692944"/>
            </a:xfrm>
            <a:prstGeom prst="rect">
              <a:avLst/>
            </a:prstGeom>
            <a:solidFill>
              <a:srgbClr val="00B9E4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306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79 0 6 5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0 185 228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#00B9E4</a:t>
              </a:r>
            </a:p>
          </p:txBody>
        </p:sp>
        <p:sp>
          <p:nvSpPr>
            <p:cNvPr id="25" name="Rectangle 1"/>
            <p:cNvSpPr/>
            <p:nvPr userDrawn="1"/>
          </p:nvSpPr>
          <p:spPr>
            <a:xfrm>
              <a:off x="2667000" y="3301345"/>
              <a:ext cx="457200" cy="692944"/>
            </a:xfrm>
            <a:prstGeom prst="rect">
              <a:avLst/>
            </a:prstGeom>
            <a:solidFill>
              <a:srgbClr val="92D400"/>
            </a:solidFill>
            <a:ln w="0">
              <a:noFill/>
            </a:ln>
          </p:spPr>
          <p:style>
            <a:lnRef idx="0">
              <a:schemeClr val="dk1"/>
            </a:lnRef>
            <a:fillRef idx="0">
              <a:srgbClr val="99CCFF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/>
            <a:lstStyle/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PMS 375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47 0 94 0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146 212 0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500" dirty="0">
                  <a:solidFill>
                    <a:srgbClr val="FFFFFF"/>
                  </a:solidFill>
                  <a:latin typeface="Overpass" charset="0"/>
                  <a:ea typeface="ＭＳ Ｐゴシック" charset="0"/>
                  <a:cs typeface="Arial" charset="0"/>
                </a:rPr>
                <a:t>#92D400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99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48" r:id="rId2"/>
    <p:sldLayoutId id="2147483949" r:id="rId3"/>
    <p:sldLayoutId id="2147483950" r:id="rId4"/>
    <p:sldLayoutId id="2147483951" r:id="rId5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Overpass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© 2017 Red Hat K.K.</a:t>
            </a:r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30E2FC-9B79-084A-A1BB-7C503473D56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4267200" y="666750"/>
            <a:ext cx="4724399" cy="3124200"/>
          </a:xfrm>
          <a:prstGeom prst="roundRect">
            <a:avLst>
              <a:gd name="adj" fmla="val 4080"/>
            </a:avLst>
          </a:prstGeom>
          <a:solidFill>
            <a:srgbClr val="A3DCE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Template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419600" y="971550"/>
            <a:ext cx="4495800" cy="914400"/>
          </a:xfrm>
          <a:prstGeom prst="roundRect">
            <a:avLst>
              <a:gd name="adj" fmla="val 8742"/>
            </a:avLst>
          </a:prstGeom>
          <a:solidFill>
            <a:srgbClr val="DCDCD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kumimoji="1" lang="en-US" altLang="ja-JP" sz="12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Abstructions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419600" y="1962150"/>
            <a:ext cx="4495800" cy="533400"/>
          </a:xfrm>
          <a:prstGeom prst="roundRect">
            <a:avLst>
              <a:gd name="adj" fmla="val 8742"/>
            </a:avLst>
          </a:prstGeom>
          <a:solidFill>
            <a:srgbClr val="DCDCD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Deployments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419600" y="2571750"/>
            <a:ext cx="4495800" cy="533400"/>
          </a:xfrm>
          <a:prstGeom prst="roundRect">
            <a:avLst>
              <a:gd name="adj" fmla="val 8742"/>
            </a:avLst>
          </a:prstGeom>
          <a:solidFill>
            <a:srgbClr val="DCDCD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Images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419600" y="3181350"/>
            <a:ext cx="4495800" cy="533400"/>
          </a:xfrm>
          <a:prstGeom prst="roundRect">
            <a:avLst>
              <a:gd name="adj" fmla="val 8742"/>
            </a:avLst>
          </a:prstGeom>
          <a:solidFill>
            <a:srgbClr val="DCDCD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Builds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800600" y="1176753"/>
            <a:ext cx="1845298" cy="251997"/>
          </a:xfrm>
          <a:prstGeom prst="roundRect">
            <a:avLst>
              <a:gd name="adj" fmla="val 8742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Route: hello-web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00600" y="1557753"/>
            <a:ext cx="1845298" cy="251997"/>
          </a:xfrm>
          <a:prstGeom prst="roundRect">
            <a:avLst>
              <a:gd name="adj" fmla="val 8742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Service: hello-web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781800" y="1557753"/>
            <a:ext cx="2057400" cy="251997"/>
          </a:xfrm>
          <a:prstGeom prst="roundRect">
            <a:avLst>
              <a:gd name="adj" fmla="val 8742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kumimoji="1" lang="en-US" altLang="ja-JP" sz="12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Service:db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800600" y="2167353"/>
            <a:ext cx="1845298" cy="251997"/>
          </a:xfrm>
          <a:prstGeom prst="roundRect">
            <a:avLst>
              <a:gd name="adj" fmla="val 8742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/>
          <a:p>
            <a:r>
              <a:rPr kumimoji="1" lang="en-US" altLang="ja-JP" sz="12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DeploymentConfig</a:t>
            </a:r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: hello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781800" y="2167353"/>
            <a:ext cx="2057400" cy="251997"/>
          </a:xfrm>
          <a:prstGeom prst="roundRect">
            <a:avLst>
              <a:gd name="adj" fmla="val 8742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/>
          <a:p>
            <a:r>
              <a:rPr kumimoji="1" lang="en-US" altLang="ja-JP" sz="12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DeploymentConfig:hello-db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800600" y="2776953"/>
            <a:ext cx="1845298" cy="251997"/>
          </a:xfrm>
          <a:prstGeom prst="roundRect">
            <a:avLst>
              <a:gd name="adj" fmla="val 8742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/>
          <a:p>
            <a:r>
              <a:rPr kumimoji="1" lang="en-US" altLang="ja-JP" sz="12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: hello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800600" y="3386553"/>
            <a:ext cx="1845298" cy="251997"/>
          </a:xfrm>
          <a:prstGeom prst="roundRect">
            <a:avLst>
              <a:gd name="adj" fmla="val 8742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/>
          <a:p>
            <a:r>
              <a:rPr kumimoji="1" lang="en-US" altLang="ja-JP" sz="12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BuildConfig</a:t>
            </a:r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: hello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4419600" y="3943350"/>
            <a:ext cx="4495800" cy="685800"/>
          </a:xfrm>
          <a:prstGeom prst="roundRect">
            <a:avLst>
              <a:gd name="adj" fmla="val 8742"/>
            </a:avLst>
          </a:prstGeom>
          <a:solidFill>
            <a:srgbClr val="EDEDE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kumimoji="1" lang="en-US" altLang="ja-JP" sz="12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BaseImages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4800600" y="4171950"/>
            <a:ext cx="1845298" cy="381000"/>
          </a:xfrm>
          <a:prstGeom prst="roundRect">
            <a:avLst>
              <a:gd name="adj" fmla="val 8742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/>
          <a:p>
            <a:r>
              <a:rPr kumimoji="1" lang="en-US" altLang="ja-JP" sz="12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ImageStream</a:t>
            </a:r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: 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2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jboss-eap6-openshift</a:t>
            </a:r>
            <a:endParaRPr kumimoji="1" lang="ja-JP" altLang="en-US" sz="12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6781800" y="4171950"/>
            <a:ext cx="2057400" cy="381000"/>
          </a:xfrm>
          <a:prstGeom prst="roundRect">
            <a:avLst>
              <a:gd name="adj" fmla="val 8742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 anchorCtr="0"/>
          <a:lstStyle/>
          <a:p>
            <a:r>
              <a:rPr kumimoji="1" lang="en-US" altLang="ja-JP" sz="1200" dirty="0" err="1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ImageStream:mongodb</a:t>
            </a:r>
            <a:endParaRPr kumimoji="1" lang="en-US" altLang="ja-JP" sz="12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" name="直線矢印コネクタ 5"/>
          <p:cNvCxnSpPr>
            <a:stCxn id="21" idx="0"/>
            <a:endCxn id="19" idx="2"/>
          </p:cNvCxnSpPr>
          <p:nvPr/>
        </p:nvCxnSpPr>
        <p:spPr>
          <a:xfrm flipV="1">
            <a:off x="5723249" y="3638550"/>
            <a:ext cx="0" cy="533400"/>
          </a:xfrm>
          <a:prstGeom prst="straightConnector1">
            <a:avLst/>
          </a:prstGeom>
          <a:ln>
            <a:solidFill>
              <a:srgbClr val="00415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9" idx="0"/>
          </p:cNvCxnSpPr>
          <p:nvPr/>
        </p:nvCxnSpPr>
        <p:spPr>
          <a:xfrm flipV="1">
            <a:off x="5723249" y="3028950"/>
            <a:ext cx="0" cy="357603"/>
          </a:xfrm>
          <a:prstGeom prst="straightConnector1">
            <a:avLst/>
          </a:prstGeom>
          <a:ln>
            <a:solidFill>
              <a:srgbClr val="00415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23249" y="2419350"/>
            <a:ext cx="0" cy="357603"/>
          </a:xfrm>
          <a:prstGeom prst="straightConnector1">
            <a:avLst/>
          </a:prstGeom>
          <a:ln>
            <a:solidFill>
              <a:srgbClr val="00415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0"/>
            <a:endCxn id="14" idx="2"/>
          </p:cNvCxnSpPr>
          <p:nvPr/>
        </p:nvCxnSpPr>
        <p:spPr>
          <a:xfrm flipV="1">
            <a:off x="5723249" y="1809750"/>
            <a:ext cx="0" cy="357603"/>
          </a:xfrm>
          <a:prstGeom prst="straightConnector1">
            <a:avLst/>
          </a:prstGeom>
          <a:ln>
            <a:solidFill>
              <a:srgbClr val="00415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4" idx="0"/>
            <a:endCxn id="13" idx="2"/>
          </p:cNvCxnSpPr>
          <p:nvPr/>
        </p:nvCxnSpPr>
        <p:spPr>
          <a:xfrm flipV="1">
            <a:off x="5723249" y="1428750"/>
            <a:ext cx="0" cy="129003"/>
          </a:xfrm>
          <a:prstGeom prst="straightConnector1">
            <a:avLst/>
          </a:prstGeom>
          <a:ln>
            <a:solidFill>
              <a:srgbClr val="00415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2" idx="0"/>
            <a:endCxn id="17" idx="2"/>
          </p:cNvCxnSpPr>
          <p:nvPr/>
        </p:nvCxnSpPr>
        <p:spPr>
          <a:xfrm flipV="1">
            <a:off x="7810500" y="2419350"/>
            <a:ext cx="0" cy="1752600"/>
          </a:xfrm>
          <a:prstGeom prst="straightConnector1">
            <a:avLst/>
          </a:prstGeom>
          <a:ln>
            <a:solidFill>
              <a:srgbClr val="00415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7" idx="0"/>
            <a:endCxn id="15" idx="2"/>
          </p:cNvCxnSpPr>
          <p:nvPr/>
        </p:nvCxnSpPr>
        <p:spPr>
          <a:xfrm flipV="1">
            <a:off x="7810500" y="1809750"/>
            <a:ext cx="0" cy="357603"/>
          </a:xfrm>
          <a:prstGeom prst="straightConnector1">
            <a:avLst/>
          </a:prstGeom>
          <a:ln>
            <a:solidFill>
              <a:srgbClr val="00415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04800" y="165735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/>
                <a:ea typeface="メイリオ"/>
                <a:cs typeface="メイリオ"/>
              </a:rPr>
              <a:t>コンテナのビルドやデプロイに必要な</a:t>
            </a:r>
            <a:r>
              <a:rPr kumimoji="1" lang="ja-JP" altLang="en-US" sz="2400" b="1" dirty="0" smtClean="0">
                <a:latin typeface="メイリオ"/>
                <a:ea typeface="メイリオ"/>
                <a:cs typeface="メイリオ"/>
              </a:rPr>
              <a:t>リソース</a:t>
            </a:r>
            <a:r>
              <a:rPr kumimoji="1" lang="ja-JP" altLang="en-US" sz="2400" dirty="0" smtClean="0">
                <a:latin typeface="メイリオ"/>
                <a:ea typeface="メイリオ"/>
                <a:cs typeface="メイリオ"/>
              </a:rPr>
              <a:t>と</a:t>
            </a:r>
            <a:r>
              <a:rPr kumimoji="1" lang="ja-JP" altLang="en-US" sz="2400" b="1" dirty="0" smtClean="0">
                <a:latin typeface="メイリオ"/>
                <a:ea typeface="メイリオ"/>
                <a:cs typeface="メイリオ"/>
              </a:rPr>
              <a:t>パラメータ</a:t>
            </a:r>
            <a:r>
              <a:rPr kumimoji="1" lang="ja-JP" altLang="en-US" sz="2400" dirty="0" smtClean="0">
                <a:latin typeface="メイリオ"/>
                <a:ea typeface="メイリオ"/>
                <a:cs typeface="メイリオ"/>
              </a:rPr>
              <a:t>の定義</a:t>
            </a:r>
            <a:endParaRPr kumimoji="1" lang="en-US" altLang="ja-JP" sz="2400" dirty="0" smtClean="0">
              <a:latin typeface="メイリオ"/>
              <a:ea typeface="メイリオ"/>
              <a:cs typeface="メイリオ"/>
            </a:endParaRPr>
          </a:p>
          <a:p>
            <a:endParaRPr kumimoji="1" lang="en-US" altLang="ja-JP" sz="2400" dirty="0">
              <a:latin typeface="メイリオ"/>
              <a:ea typeface="メイリオ"/>
              <a:cs typeface="メイリオ"/>
            </a:endParaRPr>
          </a:p>
          <a:p>
            <a:r>
              <a:rPr kumimoji="1" lang="en-US" altLang="ja-JP" sz="2400" dirty="0" smtClean="0">
                <a:latin typeface="メイリオ"/>
                <a:ea typeface="メイリオ"/>
                <a:cs typeface="メイリオ"/>
              </a:rPr>
              <a:t>JSON/YAML</a:t>
            </a:r>
            <a:r>
              <a:rPr kumimoji="1" lang="ja-JP" altLang="en-US" sz="2400" dirty="0" smtClean="0">
                <a:latin typeface="メイリオ"/>
                <a:ea typeface="メイリオ"/>
                <a:cs typeface="メイリオ"/>
              </a:rPr>
              <a:t>形式で定義</a:t>
            </a:r>
          </a:p>
        </p:txBody>
      </p:sp>
    </p:spTree>
    <p:extLst>
      <p:ext uri="{BB962C8B-B14F-4D97-AF65-F5344CB8AC3E}">
        <p14:creationId xmlns:p14="http://schemas.microsoft.com/office/powerpoint/2010/main" val="8388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6templat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89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raph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2016template.potx</Template>
  <TotalTime>9500</TotalTime>
  <Words>68</Words>
  <Application>Microsoft Macintosh PowerPoint</Application>
  <PresentationFormat>画面に合わせる (16:9)</PresentationFormat>
  <Paragraphs>22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2016template</vt:lpstr>
      <vt:lpstr>Divider</vt:lpstr>
      <vt:lpstr>Closing</vt:lpstr>
      <vt:lpstr>Graphic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>三木 雄平</dc:creator>
  <cp:keywords/>
  <dc:description/>
  <cp:lastModifiedBy>大溝 桂</cp:lastModifiedBy>
  <cp:revision>503</cp:revision>
  <cp:lastPrinted>2015-08-20T02:31:42Z</cp:lastPrinted>
  <dcterms:created xsi:type="dcterms:W3CDTF">2013-06-27T01:36:00Z</dcterms:created>
  <dcterms:modified xsi:type="dcterms:W3CDTF">2017-10-11T19:11:03Z</dcterms:modified>
  <cp:category/>
</cp:coreProperties>
</file>